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 id="2147483673" r:id="rId3"/>
    <p:sldMasterId id="2147483687" r:id="rId4"/>
  </p:sldMasterIdLst>
  <p:notesMasterIdLst>
    <p:notesMasterId r:id="rId58"/>
  </p:notesMasterIdLst>
  <p:sldIdLst>
    <p:sldId id="256" r:id="rId5"/>
    <p:sldId id="380" r:id="rId6"/>
    <p:sldId id="297" r:id="rId7"/>
    <p:sldId id="382" r:id="rId8"/>
    <p:sldId id="383" r:id="rId9"/>
    <p:sldId id="312" r:id="rId10"/>
    <p:sldId id="401" r:id="rId11"/>
    <p:sldId id="305" r:id="rId12"/>
    <p:sldId id="388" r:id="rId13"/>
    <p:sldId id="302" r:id="rId14"/>
    <p:sldId id="391" r:id="rId15"/>
    <p:sldId id="390" r:id="rId16"/>
    <p:sldId id="259" r:id="rId17"/>
    <p:sldId id="329" r:id="rId18"/>
    <p:sldId id="319" r:id="rId19"/>
    <p:sldId id="325" r:id="rId20"/>
    <p:sldId id="392" r:id="rId21"/>
    <p:sldId id="393" r:id="rId22"/>
    <p:sldId id="394" r:id="rId23"/>
    <p:sldId id="395" r:id="rId24"/>
    <p:sldId id="396" r:id="rId25"/>
    <p:sldId id="400" r:id="rId26"/>
    <p:sldId id="303" r:id="rId27"/>
    <p:sldId id="300" r:id="rId28"/>
    <p:sldId id="340" r:id="rId29"/>
    <p:sldId id="406" r:id="rId30"/>
    <p:sldId id="407" r:id="rId31"/>
    <p:sldId id="335" r:id="rId32"/>
    <p:sldId id="336" r:id="rId33"/>
    <p:sldId id="337" r:id="rId34"/>
    <p:sldId id="338" r:id="rId35"/>
    <p:sldId id="410" r:id="rId36"/>
    <p:sldId id="411" r:id="rId37"/>
    <p:sldId id="412" r:id="rId38"/>
    <p:sldId id="413" r:id="rId39"/>
    <p:sldId id="414" r:id="rId40"/>
    <p:sldId id="416" r:id="rId41"/>
    <p:sldId id="415" r:id="rId42"/>
    <p:sldId id="260" r:id="rId43"/>
    <p:sldId id="261" r:id="rId44"/>
    <p:sldId id="360" r:id="rId45"/>
    <p:sldId id="362" r:id="rId46"/>
    <p:sldId id="361" r:id="rId47"/>
    <p:sldId id="364" r:id="rId48"/>
    <p:sldId id="367" r:id="rId49"/>
    <p:sldId id="369" r:id="rId50"/>
    <p:sldId id="358" r:id="rId51"/>
    <p:sldId id="359" r:id="rId52"/>
    <p:sldId id="370" r:id="rId53"/>
    <p:sldId id="371" r:id="rId54"/>
    <p:sldId id="372" r:id="rId55"/>
    <p:sldId id="375" r:id="rId56"/>
    <p:sldId id="377" r:id="rId57"/>
  </p:sldIdLst>
  <p:sldSz cx="9144000" cy="5143500" type="screen16x9"/>
  <p:notesSz cx="6858000" cy="9144000"/>
  <p:embeddedFontLst>
    <p:embeddedFont>
      <p:font typeface="Amatic SC" panose="00000500000000000000" pitchFamily="2" charset="-79"/>
      <p:regular r:id="rId59"/>
      <p:bold r:id="rId60"/>
    </p:embeddedFont>
    <p:embeddedFont>
      <p:font typeface="Arial Black" panose="020B0A04020102020204" pitchFamily="34" charset="0"/>
      <p:bold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812F"/>
    <a:srgbClr val="FF5050"/>
    <a:srgbClr val="906F62"/>
    <a:srgbClr val="59738D"/>
    <a:srgbClr val="38495A"/>
    <a:srgbClr val="317B6B"/>
    <a:srgbClr val="000000"/>
    <a:srgbClr val="CD6721"/>
    <a:srgbClr val="255D51"/>
    <a:srgbClr val="9D7C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CCCF42-E481-489F-A090-7432CDEA442F}">
  <a:tblStyle styleId="{CDCCCF42-E481-489F-A090-7432CDEA442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A4FE9-5BF7-468A-A00C-F9FC09BBC12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49" autoAdjust="0"/>
  </p:normalViewPr>
  <p:slideViewPr>
    <p:cSldViewPr snapToGrid="0">
      <p:cViewPr varScale="1">
        <p:scale>
          <a:sx n="91" d="100"/>
          <a:sy n="91"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68AE3-72A3-4DAC-B59E-C8BE3468CF29}"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0BBA4FBF-AB26-4D3A-A88F-3E9EC413DDFF}">
      <dgm:prSet phldrT="[Text]"/>
      <dgm:spPr>
        <a:xfrm>
          <a:off x="1614045" y="1090"/>
          <a:ext cx="1112769" cy="72330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a:ea typeface="+mn-ea"/>
              <a:cs typeface="+mn-cs"/>
            </a:rPr>
            <a:t>1. Xác định vấn đề cần nghiên cứu</a:t>
          </a:r>
        </a:p>
      </dgm:t>
    </dgm:pt>
    <dgm:pt modelId="{70FFAE89-D651-4287-A32A-BFB6E596DAC0}" type="parTrans" cxnId="{70C09105-9A3D-442E-9964-6B3E2F3F440A}">
      <dgm:prSet/>
      <dgm:spPr/>
      <dgm:t>
        <a:bodyPr/>
        <a:lstStyle/>
        <a:p>
          <a:endParaRPr lang="en-US"/>
        </a:p>
      </dgm:t>
    </dgm:pt>
    <dgm:pt modelId="{315D94AF-902C-41F2-812A-4BEDBFF7A402}" type="sibTrans" cxnId="{70C09105-9A3D-442E-9964-6B3E2F3F440A}">
      <dgm:prSet/>
      <dgm:spPr>
        <a:xfrm>
          <a:off x="726201" y="362740"/>
          <a:ext cx="2888456" cy="2888456"/>
        </a:xfrm>
        <a:custGeom>
          <a:avLst/>
          <a:gdLst/>
          <a:ahLst/>
          <a:cxnLst/>
          <a:rect l="0" t="0" r="0" b="0"/>
          <a:pathLst>
            <a:path>
              <a:moveTo>
                <a:pt x="2008246" y="114687"/>
              </a:moveTo>
              <a:arcTo wR="1444228" hR="1444228" stAng="17579259" swAng="1960054"/>
            </a:path>
          </a:pathLst>
        </a:custGeom>
        <a:noFill/>
        <a:ln w="6350" cap="flat" cmpd="sng" algn="ctr">
          <a:solidFill>
            <a:srgbClr val="ED7D31">
              <a:hueOff val="0"/>
              <a:satOff val="0"/>
              <a:lumOff val="0"/>
              <a:alphaOff val="0"/>
            </a:srgbClr>
          </a:solidFill>
          <a:prstDash val="solid"/>
          <a:miter lim="800000"/>
        </a:ln>
        <a:effectLst/>
      </dgm:spPr>
      <dgm:t>
        <a:bodyPr/>
        <a:lstStyle/>
        <a:p>
          <a:endParaRPr lang="en-US"/>
        </a:p>
      </dgm:t>
    </dgm:pt>
    <dgm:pt modelId="{33363B72-73E4-40D3-AF2B-3B1166E29C91}">
      <dgm:prSet phldrT="[Text]"/>
      <dgm:spPr>
        <a:xfrm>
          <a:off x="2987587" y="999027"/>
          <a:ext cx="1112769" cy="723300"/>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a:ea typeface="+mn-ea"/>
              <a:cs typeface="+mn-cs"/>
            </a:rPr>
            <a:t>2. Quan sát thu thập thông tin</a:t>
          </a:r>
        </a:p>
      </dgm:t>
    </dgm:pt>
    <dgm:pt modelId="{3F945488-095C-462B-9F6D-D639E1DB3FDB}" type="parTrans" cxnId="{D7A2BCD6-642B-45B6-B4C4-2D4AAD062FB6}">
      <dgm:prSet/>
      <dgm:spPr/>
      <dgm:t>
        <a:bodyPr/>
        <a:lstStyle/>
        <a:p>
          <a:endParaRPr lang="en-US"/>
        </a:p>
      </dgm:t>
    </dgm:pt>
    <dgm:pt modelId="{91D3C889-3F18-49A0-91C4-A2EACA32A2BA}" type="sibTrans" cxnId="{D7A2BCD6-642B-45B6-B4C4-2D4AAD062FB6}">
      <dgm:prSet/>
      <dgm:spPr>
        <a:xfrm>
          <a:off x="726201" y="362740"/>
          <a:ext cx="2888456" cy="2888456"/>
        </a:xfrm>
        <a:custGeom>
          <a:avLst/>
          <a:gdLst/>
          <a:ahLst/>
          <a:cxnLst/>
          <a:rect l="0" t="0" r="0" b="0"/>
          <a:pathLst>
            <a:path>
              <a:moveTo>
                <a:pt x="2886485" y="1368814"/>
              </a:moveTo>
              <a:arcTo wR="1444228" hR="1444228" stAng="21420408" swAng="2195162"/>
            </a:path>
          </a:pathLst>
        </a:custGeom>
        <a:noFill/>
        <a:ln w="6350" cap="flat" cmpd="sng" algn="ctr">
          <a:solidFill>
            <a:srgbClr val="A5A5A5">
              <a:hueOff val="0"/>
              <a:satOff val="0"/>
              <a:lumOff val="0"/>
              <a:alphaOff val="0"/>
            </a:srgbClr>
          </a:solidFill>
          <a:prstDash val="solid"/>
          <a:miter lim="800000"/>
        </a:ln>
        <a:effectLst/>
      </dgm:spPr>
      <dgm:t>
        <a:bodyPr/>
        <a:lstStyle/>
        <a:p>
          <a:endParaRPr lang="en-US"/>
        </a:p>
      </dgm:t>
    </dgm:pt>
    <dgm:pt modelId="{01B1CB21-2C44-4D4A-834A-7B84FB2DC347}">
      <dgm:prSet phldrT="[Text]"/>
      <dgm:spPr>
        <a:xfrm>
          <a:off x="2462941" y="2613723"/>
          <a:ext cx="1112769" cy="723300"/>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a:ea typeface="+mn-ea"/>
              <a:cs typeface="+mn-cs"/>
            </a:rPr>
            <a:t>3. Đưa ra dự đoán</a:t>
          </a:r>
        </a:p>
      </dgm:t>
    </dgm:pt>
    <dgm:pt modelId="{55FA7B16-3EB7-41F3-8D7B-E9297E73C0BD}" type="parTrans" cxnId="{88C43CE5-9CD1-4F0A-9A7D-6505597D6540}">
      <dgm:prSet/>
      <dgm:spPr/>
      <dgm:t>
        <a:bodyPr/>
        <a:lstStyle/>
        <a:p>
          <a:endParaRPr lang="en-US"/>
        </a:p>
      </dgm:t>
    </dgm:pt>
    <dgm:pt modelId="{1A301852-FE63-40A3-9C7A-6D453CB1812E}" type="sibTrans" cxnId="{88C43CE5-9CD1-4F0A-9A7D-6505597D6540}">
      <dgm:prSet/>
      <dgm:spPr>
        <a:xfrm>
          <a:off x="726201" y="362740"/>
          <a:ext cx="2888456" cy="2888456"/>
        </a:xfrm>
        <a:custGeom>
          <a:avLst/>
          <a:gdLst/>
          <a:ahLst/>
          <a:cxnLst/>
          <a:rect l="0" t="0" r="0" b="0"/>
          <a:pathLst>
            <a:path>
              <a:moveTo>
                <a:pt x="1731008" y="2859697"/>
              </a:moveTo>
              <a:arcTo wR="1444228" hR="1444228" stAng="4712800" swAng="1374400"/>
            </a:path>
          </a:pathLst>
        </a:custGeom>
        <a:noFill/>
        <a:ln w="6350" cap="flat" cmpd="sng" algn="ctr">
          <a:solidFill>
            <a:srgbClr val="FFC000">
              <a:hueOff val="0"/>
              <a:satOff val="0"/>
              <a:lumOff val="0"/>
              <a:alphaOff val="0"/>
            </a:srgbClr>
          </a:solidFill>
          <a:prstDash val="solid"/>
          <a:miter lim="800000"/>
        </a:ln>
        <a:effectLst/>
      </dgm:spPr>
      <dgm:t>
        <a:bodyPr/>
        <a:lstStyle/>
        <a:p>
          <a:endParaRPr lang="en-US"/>
        </a:p>
      </dgm:t>
    </dgm:pt>
    <dgm:pt modelId="{343670F9-B4D8-49FA-AD2F-DCBFEC862010}">
      <dgm:prSet phldrT="[Text]"/>
      <dgm:spPr>
        <a:xfrm>
          <a:off x="765149" y="2613723"/>
          <a:ext cx="1112769" cy="72330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a:ea typeface="+mn-ea"/>
              <a:cs typeface="+mn-cs"/>
            </a:rPr>
            <a:t>4. </a:t>
          </a:r>
          <a:r>
            <a:rPr lang="en-US" dirty="0" err="1">
              <a:solidFill>
                <a:sysClr val="window" lastClr="FFFFFF"/>
              </a:solidFill>
              <a:latin typeface="Calibri"/>
              <a:ea typeface="+mn-ea"/>
              <a:cs typeface="+mn-cs"/>
            </a:rPr>
            <a:t>Thí</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nghiệm</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kiểm</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tra</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dự</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đoán</a:t>
          </a:r>
          <a:endParaRPr lang="en-US" dirty="0">
            <a:solidFill>
              <a:sysClr val="window" lastClr="FFFFFF"/>
            </a:solidFill>
            <a:latin typeface="Calibri"/>
            <a:ea typeface="+mn-ea"/>
            <a:cs typeface="+mn-cs"/>
          </a:endParaRPr>
        </a:p>
      </dgm:t>
    </dgm:pt>
    <dgm:pt modelId="{27C9B045-46B2-46E9-8CDB-972510531F3F}" type="parTrans" cxnId="{70E9A071-8BDF-4E7B-B33A-B1BDA7C5BA3D}">
      <dgm:prSet/>
      <dgm:spPr/>
      <dgm:t>
        <a:bodyPr/>
        <a:lstStyle/>
        <a:p>
          <a:endParaRPr lang="en-US"/>
        </a:p>
      </dgm:t>
    </dgm:pt>
    <dgm:pt modelId="{CC45F512-8900-451B-A724-F503051F848F}" type="sibTrans" cxnId="{70E9A071-8BDF-4E7B-B33A-B1BDA7C5BA3D}">
      <dgm:prSet/>
      <dgm:spPr>
        <a:xfrm>
          <a:off x="726201" y="362740"/>
          <a:ext cx="2888456" cy="2888456"/>
        </a:xfrm>
        <a:custGeom>
          <a:avLst/>
          <a:gdLst/>
          <a:ahLst/>
          <a:cxnLst/>
          <a:rect l="0" t="0" r="0" b="0"/>
          <a:pathLst>
            <a:path>
              <a:moveTo>
                <a:pt x="241200" y="2243301"/>
              </a:moveTo>
              <a:arcTo wR="1444228" hR="1444228" stAng="8784429" swAng="2195162"/>
            </a:path>
          </a:pathLst>
        </a:custGeom>
        <a:noFill/>
        <a:ln w="6350" cap="flat" cmpd="sng" algn="ctr">
          <a:solidFill>
            <a:srgbClr val="5B9BD5">
              <a:hueOff val="0"/>
              <a:satOff val="0"/>
              <a:lumOff val="0"/>
              <a:alphaOff val="0"/>
            </a:srgbClr>
          </a:solidFill>
          <a:prstDash val="solid"/>
          <a:miter lim="800000"/>
        </a:ln>
        <a:effectLst/>
      </dgm:spPr>
      <dgm:t>
        <a:bodyPr/>
        <a:lstStyle/>
        <a:p>
          <a:endParaRPr lang="en-US"/>
        </a:p>
      </dgm:t>
    </dgm:pt>
    <dgm:pt modelId="{A8EEF8B7-E78A-4924-A2EF-E48B96F84DBB}">
      <dgm:prSet phldrT="[Text]"/>
      <dgm:spPr>
        <a:xfrm>
          <a:off x="240502" y="999027"/>
          <a:ext cx="1112769" cy="723300"/>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a:ea typeface="+mn-ea"/>
              <a:cs typeface="+mn-cs"/>
            </a:rPr>
            <a:t>5. Kết luận</a:t>
          </a:r>
        </a:p>
      </dgm:t>
    </dgm:pt>
    <dgm:pt modelId="{CCA556F5-DED8-4E86-8AD2-AE8BE1DE30F9}" type="parTrans" cxnId="{13113E1B-FA6B-4FE0-8244-7C7397A13A48}">
      <dgm:prSet/>
      <dgm:spPr/>
      <dgm:t>
        <a:bodyPr/>
        <a:lstStyle/>
        <a:p>
          <a:endParaRPr lang="en-US"/>
        </a:p>
      </dgm:t>
    </dgm:pt>
    <dgm:pt modelId="{6567BDFD-787C-4856-BE6C-F408906A9857}" type="sibTrans" cxnId="{13113E1B-FA6B-4FE0-8244-7C7397A13A48}">
      <dgm:prSet/>
      <dgm:spPr>
        <a:xfrm>
          <a:off x="726201" y="362740"/>
          <a:ext cx="2888456" cy="2888456"/>
        </a:xfrm>
        <a:custGeom>
          <a:avLst/>
          <a:gdLst/>
          <a:ahLst/>
          <a:cxnLst/>
          <a:rect l="0" t="0" r="0" b="0"/>
          <a:pathLst>
            <a:path>
              <a:moveTo>
                <a:pt x="251790" y="629435"/>
              </a:moveTo>
              <a:arcTo wR="1444228" hR="1444228" stAng="12860687" swAng="1960054"/>
            </a:path>
          </a:pathLst>
        </a:custGeom>
        <a:noFill/>
        <a:ln w="6350" cap="flat" cmpd="sng" algn="ctr">
          <a:solidFill>
            <a:srgbClr val="70AD47">
              <a:hueOff val="0"/>
              <a:satOff val="0"/>
              <a:lumOff val="0"/>
              <a:alphaOff val="0"/>
            </a:srgbClr>
          </a:solidFill>
          <a:prstDash val="solid"/>
          <a:miter lim="800000"/>
        </a:ln>
        <a:effectLst/>
      </dgm:spPr>
      <dgm:t>
        <a:bodyPr/>
        <a:lstStyle/>
        <a:p>
          <a:endParaRPr lang="en-US"/>
        </a:p>
      </dgm:t>
    </dgm:pt>
    <dgm:pt modelId="{7BFA5062-55FD-491B-BBAC-3906F3AC1501}" type="pres">
      <dgm:prSet presAssocID="{A1968AE3-72A3-4DAC-B59E-C8BE3468CF29}" presName="cycle" presStyleCnt="0">
        <dgm:presLayoutVars>
          <dgm:dir/>
          <dgm:resizeHandles val="exact"/>
        </dgm:presLayoutVars>
      </dgm:prSet>
      <dgm:spPr/>
    </dgm:pt>
    <dgm:pt modelId="{4340E2A2-98E5-4D7A-BEBF-33FB7106922F}" type="pres">
      <dgm:prSet presAssocID="{0BBA4FBF-AB26-4D3A-A88F-3E9EC413DDFF}" presName="node" presStyleLbl="node1" presStyleIdx="0" presStyleCnt="5">
        <dgm:presLayoutVars>
          <dgm:bulletEnabled val="1"/>
        </dgm:presLayoutVars>
      </dgm:prSet>
      <dgm:spPr/>
    </dgm:pt>
    <dgm:pt modelId="{784E38CD-8DBD-461E-AB79-4AF3E7FA03DF}" type="pres">
      <dgm:prSet presAssocID="{0BBA4FBF-AB26-4D3A-A88F-3E9EC413DDFF}" presName="spNode" presStyleCnt="0"/>
      <dgm:spPr/>
    </dgm:pt>
    <dgm:pt modelId="{7D5E6366-0E45-4121-BFE4-0F2E6D61F5F1}" type="pres">
      <dgm:prSet presAssocID="{315D94AF-902C-41F2-812A-4BEDBFF7A402}" presName="sibTrans" presStyleLbl="sibTrans1D1" presStyleIdx="0" presStyleCnt="5"/>
      <dgm:spPr/>
    </dgm:pt>
    <dgm:pt modelId="{76616277-1441-4D70-A58B-B87148A5F5ED}" type="pres">
      <dgm:prSet presAssocID="{33363B72-73E4-40D3-AF2B-3B1166E29C91}" presName="node" presStyleLbl="node1" presStyleIdx="1" presStyleCnt="5">
        <dgm:presLayoutVars>
          <dgm:bulletEnabled val="1"/>
        </dgm:presLayoutVars>
      </dgm:prSet>
      <dgm:spPr/>
    </dgm:pt>
    <dgm:pt modelId="{50FF454D-05BD-4EAA-9D9F-80CB00A2BDC7}" type="pres">
      <dgm:prSet presAssocID="{33363B72-73E4-40D3-AF2B-3B1166E29C91}" presName="spNode" presStyleCnt="0"/>
      <dgm:spPr/>
    </dgm:pt>
    <dgm:pt modelId="{F9662238-01ED-4C99-A538-DF7ED7C35EC9}" type="pres">
      <dgm:prSet presAssocID="{91D3C889-3F18-49A0-91C4-A2EACA32A2BA}" presName="sibTrans" presStyleLbl="sibTrans1D1" presStyleIdx="1" presStyleCnt="5"/>
      <dgm:spPr/>
    </dgm:pt>
    <dgm:pt modelId="{34849052-A847-4C7D-97EF-F4C3A96B7D75}" type="pres">
      <dgm:prSet presAssocID="{01B1CB21-2C44-4D4A-834A-7B84FB2DC347}" presName="node" presStyleLbl="node1" presStyleIdx="2" presStyleCnt="5">
        <dgm:presLayoutVars>
          <dgm:bulletEnabled val="1"/>
        </dgm:presLayoutVars>
      </dgm:prSet>
      <dgm:spPr/>
    </dgm:pt>
    <dgm:pt modelId="{9B85CB7B-0E36-4BEB-949F-1C7E0C09E72A}" type="pres">
      <dgm:prSet presAssocID="{01B1CB21-2C44-4D4A-834A-7B84FB2DC347}" presName="spNode" presStyleCnt="0"/>
      <dgm:spPr/>
    </dgm:pt>
    <dgm:pt modelId="{7CE8A76A-1F6F-4E89-B6C6-F1AA43904C65}" type="pres">
      <dgm:prSet presAssocID="{1A301852-FE63-40A3-9C7A-6D453CB1812E}" presName="sibTrans" presStyleLbl="sibTrans1D1" presStyleIdx="2" presStyleCnt="5"/>
      <dgm:spPr/>
    </dgm:pt>
    <dgm:pt modelId="{2B1034D6-9C87-4CB4-9D16-E0FC11B6B8B8}" type="pres">
      <dgm:prSet presAssocID="{343670F9-B4D8-49FA-AD2F-DCBFEC862010}" presName="node" presStyleLbl="node1" presStyleIdx="3" presStyleCnt="5">
        <dgm:presLayoutVars>
          <dgm:bulletEnabled val="1"/>
        </dgm:presLayoutVars>
      </dgm:prSet>
      <dgm:spPr/>
    </dgm:pt>
    <dgm:pt modelId="{1AAD082D-41FF-48B6-8DCE-223A3304C893}" type="pres">
      <dgm:prSet presAssocID="{343670F9-B4D8-49FA-AD2F-DCBFEC862010}" presName="spNode" presStyleCnt="0"/>
      <dgm:spPr/>
    </dgm:pt>
    <dgm:pt modelId="{A7D17F75-1E7A-4691-87A3-BD48D03D0FB7}" type="pres">
      <dgm:prSet presAssocID="{CC45F512-8900-451B-A724-F503051F848F}" presName="sibTrans" presStyleLbl="sibTrans1D1" presStyleIdx="3" presStyleCnt="5"/>
      <dgm:spPr/>
    </dgm:pt>
    <dgm:pt modelId="{6E98BFBE-BF4E-44F5-A624-F65E7AA8DE5C}" type="pres">
      <dgm:prSet presAssocID="{A8EEF8B7-E78A-4924-A2EF-E48B96F84DBB}" presName="node" presStyleLbl="node1" presStyleIdx="4" presStyleCnt="5">
        <dgm:presLayoutVars>
          <dgm:bulletEnabled val="1"/>
        </dgm:presLayoutVars>
      </dgm:prSet>
      <dgm:spPr/>
    </dgm:pt>
    <dgm:pt modelId="{362CCBE4-5927-4090-A9C7-E003E20E1F03}" type="pres">
      <dgm:prSet presAssocID="{A8EEF8B7-E78A-4924-A2EF-E48B96F84DBB}" presName="spNode" presStyleCnt="0"/>
      <dgm:spPr/>
    </dgm:pt>
    <dgm:pt modelId="{63101E66-BAED-4524-B500-7EABAC1C129D}" type="pres">
      <dgm:prSet presAssocID="{6567BDFD-787C-4856-BE6C-F408906A9857}" presName="sibTrans" presStyleLbl="sibTrans1D1" presStyleIdx="4" presStyleCnt="5"/>
      <dgm:spPr/>
    </dgm:pt>
  </dgm:ptLst>
  <dgm:cxnLst>
    <dgm:cxn modelId="{70C09105-9A3D-442E-9964-6B3E2F3F440A}" srcId="{A1968AE3-72A3-4DAC-B59E-C8BE3468CF29}" destId="{0BBA4FBF-AB26-4D3A-A88F-3E9EC413DDFF}" srcOrd="0" destOrd="0" parTransId="{70FFAE89-D651-4287-A32A-BFB6E596DAC0}" sibTransId="{315D94AF-902C-41F2-812A-4BEDBFF7A402}"/>
    <dgm:cxn modelId="{13113E1B-FA6B-4FE0-8244-7C7397A13A48}" srcId="{A1968AE3-72A3-4DAC-B59E-C8BE3468CF29}" destId="{A8EEF8B7-E78A-4924-A2EF-E48B96F84DBB}" srcOrd="4" destOrd="0" parTransId="{CCA556F5-DED8-4E86-8AD2-AE8BE1DE30F9}" sibTransId="{6567BDFD-787C-4856-BE6C-F408906A9857}"/>
    <dgm:cxn modelId="{77C4C829-F634-4CE1-AD1D-32A4B1775854}" type="presOf" srcId="{91D3C889-3F18-49A0-91C4-A2EACA32A2BA}" destId="{F9662238-01ED-4C99-A538-DF7ED7C35EC9}" srcOrd="0" destOrd="0" presId="urn:microsoft.com/office/officeart/2005/8/layout/cycle6"/>
    <dgm:cxn modelId="{70E9A071-8BDF-4E7B-B33A-B1BDA7C5BA3D}" srcId="{A1968AE3-72A3-4DAC-B59E-C8BE3468CF29}" destId="{343670F9-B4D8-49FA-AD2F-DCBFEC862010}" srcOrd="3" destOrd="0" parTransId="{27C9B045-46B2-46E9-8CDB-972510531F3F}" sibTransId="{CC45F512-8900-451B-A724-F503051F848F}"/>
    <dgm:cxn modelId="{2E7D0454-AE85-4558-BC29-BD39197197A0}" type="presOf" srcId="{CC45F512-8900-451B-A724-F503051F848F}" destId="{A7D17F75-1E7A-4691-87A3-BD48D03D0FB7}" srcOrd="0" destOrd="0" presId="urn:microsoft.com/office/officeart/2005/8/layout/cycle6"/>
    <dgm:cxn modelId="{5FC1FD7A-74A2-466F-BB37-984001191237}" type="presOf" srcId="{A8EEF8B7-E78A-4924-A2EF-E48B96F84DBB}" destId="{6E98BFBE-BF4E-44F5-A624-F65E7AA8DE5C}" srcOrd="0" destOrd="0" presId="urn:microsoft.com/office/officeart/2005/8/layout/cycle6"/>
    <dgm:cxn modelId="{F99D89A8-E5A6-495E-8627-4E01A9E72655}" type="presOf" srcId="{33363B72-73E4-40D3-AF2B-3B1166E29C91}" destId="{76616277-1441-4D70-A58B-B87148A5F5ED}" srcOrd="0" destOrd="0" presId="urn:microsoft.com/office/officeart/2005/8/layout/cycle6"/>
    <dgm:cxn modelId="{289A8FA9-89CE-460C-9D14-35292F6D5CFD}" type="presOf" srcId="{6567BDFD-787C-4856-BE6C-F408906A9857}" destId="{63101E66-BAED-4524-B500-7EABAC1C129D}" srcOrd="0" destOrd="0" presId="urn:microsoft.com/office/officeart/2005/8/layout/cycle6"/>
    <dgm:cxn modelId="{79BDE4B2-649D-48B4-B729-7A874E038B54}" type="presOf" srcId="{01B1CB21-2C44-4D4A-834A-7B84FB2DC347}" destId="{34849052-A847-4C7D-97EF-F4C3A96B7D75}" srcOrd="0" destOrd="0" presId="urn:microsoft.com/office/officeart/2005/8/layout/cycle6"/>
    <dgm:cxn modelId="{92B481B4-5611-46D7-925C-375207D65219}" type="presOf" srcId="{A1968AE3-72A3-4DAC-B59E-C8BE3468CF29}" destId="{7BFA5062-55FD-491B-BBAC-3906F3AC1501}" srcOrd="0" destOrd="0" presId="urn:microsoft.com/office/officeart/2005/8/layout/cycle6"/>
    <dgm:cxn modelId="{58E37AC0-96A8-4DFE-9F71-AA69AF5030A8}" type="presOf" srcId="{1A301852-FE63-40A3-9C7A-6D453CB1812E}" destId="{7CE8A76A-1F6F-4E89-B6C6-F1AA43904C65}" srcOrd="0" destOrd="0" presId="urn:microsoft.com/office/officeart/2005/8/layout/cycle6"/>
    <dgm:cxn modelId="{D7A2BCD6-642B-45B6-B4C4-2D4AAD062FB6}" srcId="{A1968AE3-72A3-4DAC-B59E-C8BE3468CF29}" destId="{33363B72-73E4-40D3-AF2B-3B1166E29C91}" srcOrd="1" destOrd="0" parTransId="{3F945488-095C-462B-9F6D-D639E1DB3FDB}" sibTransId="{91D3C889-3F18-49A0-91C4-A2EACA32A2BA}"/>
    <dgm:cxn modelId="{38E1C5D8-2920-47A6-8680-819A3BC3E79E}" type="presOf" srcId="{343670F9-B4D8-49FA-AD2F-DCBFEC862010}" destId="{2B1034D6-9C87-4CB4-9D16-E0FC11B6B8B8}" srcOrd="0" destOrd="0" presId="urn:microsoft.com/office/officeart/2005/8/layout/cycle6"/>
    <dgm:cxn modelId="{28061BDD-417D-4326-A218-74421547872C}" type="presOf" srcId="{315D94AF-902C-41F2-812A-4BEDBFF7A402}" destId="{7D5E6366-0E45-4121-BFE4-0F2E6D61F5F1}" srcOrd="0" destOrd="0" presId="urn:microsoft.com/office/officeart/2005/8/layout/cycle6"/>
    <dgm:cxn modelId="{88C43CE5-9CD1-4F0A-9A7D-6505597D6540}" srcId="{A1968AE3-72A3-4DAC-B59E-C8BE3468CF29}" destId="{01B1CB21-2C44-4D4A-834A-7B84FB2DC347}" srcOrd="2" destOrd="0" parTransId="{55FA7B16-3EB7-41F3-8D7B-E9297E73C0BD}" sibTransId="{1A301852-FE63-40A3-9C7A-6D453CB1812E}"/>
    <dgm:cxn modelId="{C375C9EE-80DC-419A-AE45-BCBAFA6CC692}" type="presOf" srcId="{0BBA4FBF-AB26-4D3A-A88F-3E9EC413DDFF}" destId="{4340E2A2-98E5-4D7A-BEBF-33FB7106922F}" srcOrd="0" destOrd="0" presId="urn:microsoft.com/office/officeart/2005/8/layout/cycle6"/>
    <dgm:cxn modelId="{B5DDA4D7-9032-4E7E-9B27-B56D12EBE1D6}" type="presParOf" srcId="{7BFA5062-55FD-491B-BBAC-3906F3AC1501}" destId="{4340E2A2-98E5-4D7A-BEBF-33FB7106922F}" srcOrd="0" destOrd="0" presId="urn:microsoft.com/office/officeart/2005/8/layout/cycle6"/>
    <dgm:cxn modelId="{6354D978-5656-4060-A956-C5FBE99E83F3}" type="presParOf" srcId="{7BFA5062-55FD-491B-BBAC-3906F3AC1501}" destId="{784E38CD-8DBD-461E-AB79-4AF3E7FA03DF}" srcOrd="1" destOrd="0" presId="urn:microsoft.com/office/officeart/2005/8/layout/cycle6"/>
    <dgm:cxn modelId="{840D5D92-A4E3-47F4-8E8F-4A09AFF44FE1}" type="presParOf" srcId="{7BFA5062-55FD-491B-BBAC-3906F3AC1501}" destId="{7D5E6366-0E45-4121-BFE4-0F2E6D61F5F1}" srcOrd="2" destOrd="0" presId="urn:microsoft.com/office/officeart/2005/8/layout/cycle6"/>
    <dgm:cxn modelId="{FC53A265-0490-45F7-8ED8-5A2699FD1DA6}" type="presParOf" srcId="{7BFA5062-55FD-491B-BBAC-3906F3AC1501}" destId="{76616277-1441-4D70-A58B-B87148A5F5ED}" srcOrd="3" destOrd="0" presId="urn:microsoft.com/office/officeart/2005/8/layout/cycle6"/>
    <dgm:cxn modelId="{849263F6-84F7-40FE-BFA5-C31AB4AE3642}" type="presParOf" srcId="{7BFA5062-55FD-491B-BBAC-3906F3AC1501}" destId="{50FF454D-05BD-4EAA-9D9F-80CB00A2BDC7}" srcOrd="4" destOrd="0" presId="urn:microsoft.com/office/officeart/2005/8/layout/cycle6"/>
    <dgm:cxn modelId="{F1A421E2-3DDE-4E51-883A-FCA8B64A6DF3}" type="presParOf" srcId="{7BFA5062-55FD-491B-BBAC-3906F3AC1501}" destId="{F9662238-01ED-4C99-A538-DF7ED7C35EC9}" srcOrd="5" destOrd="0" presId="urn:microsoft.com/office/officeart/2005/8/layout/cycle6"/>
    <dgm:cxn modelId="{7EF9CF7B-D3AC-46EF-B170-CD710670C5F3}" type="presParOf" srcId="{7BFA5062-55FD-491B-BBAC-3906F3AC1501}" destId="{34849052-A847-4C7D-97EF-F4C3A96B7D75}" srcOrd="6" destOrd="0" presId="urn:microsoft.com/office/officeart/2005/8/layout/cycle6"/>
    <dgm:cxn modelId="{72795A07-D688-460C-9CF3-DC85061ADFCD}" type="presParOf" srcId="{7BFA5062-55FD-491B-BBAC-3906F3AC1501}" destId="{9B85CB7B-0E36-4BEB-949F-1C7E0C09E72A}" srcOrd="7" destOrd="0" presId="urn:microsoft.com/office/officeart/2005/8/layout/cycle6"/>
    <dgm:cxn modelId="{E6158C77-3E43-4B96-B441-9D51019970CE}" type="presParOf" srcId="{7BFA5062-55FD-491B-BBAC-3906F3AC1501}" destId="{7CE8A76A-1F6F-4E89-B6C6-F1AA43904C65}" srcOrd="8" destOrd="0" presId="urn:microsoft.com/office/officeart/2005/8/layout/cycle6"/>
    <dgm:cxn modelId="{83175DB7-C895-42B3-9654-BCA3501D5212}" type="presParOf" srcId="{7BFA5062-55FD-491B-BBAC-3906F3AC1501}" destId="{2B1034D6-9C87-4CB4-9D16-E0FC11B6B8B8}" srcOrd="9" destOrd="0" presId="urn:microsoft.com/office/officeart/2005/8/layout/cycle6"/>
    <dgm:cxn modelId="{440E9788-91C0-40CD-871E-19023966DD1D}" type="presParOf" srcId="{7BFA5062-55FD-491B-BBAC-3906F3AC1501}" destId="{1AAD082D-41FF-48B6-8DCE-223A3304C893}" srcOrd="10" destOrd="0" presId="urn:microsoft.com/office/officeart/2005/8/layout/cycle6"/>
    <dgm:cxn modelId="{270A1FDD-79A0-43B9-81E7-0260845D4F22}" type="presParOf" srcId="{7BFA5062-55FD-491B-BBAC-3906F3AC1501}" destId="{A7D17F75-1E7A-4691-87A3-BD48D03D0FB7}" srcOrd="11" destOrd="0" presId="urn:microsoft.com/office/officeart/2005/8/layout/cycle6"/>
    <dgm:cxn modelId="{28D0C004-2141-41C8-8473-D7279B3E3943}" type="presParOf" srcId="{7BFA5062-55FD-491B-BBAC-3906F3AC1501}" destId="{6E98BFBE-BF4E-44F5-A624-F65E7AA8DE5C}" srcOrd="12" destOrd="0" presId="urn:microsoft.com/office/officeart/2005/8/layout/cycle6"/>
    <dgm:cxn modelId="{FC3465E4-24EA-47CD-A018-EC4D626576B0}" type="presParOf" srcId="{7BFA5062-55FD-491B-BBAC-3906F3AC1501}" destId="{362CCBE4-5927-4090-A9C7-E003E20E1F03}" srcOrd="13" destOrd="0" presId="urn:microsoft.com/office/officeart/2005/8/layout/cycle6"/>
    <dgm:cxn modelId="{9A8DA650-291E-401C-80D0-72E23A720D86}" type="presParOf" srcId="{7BFA5062-55FD-491B-BBAC-3906F3AC1501}" destId="{63101E66-BAED-4524-B500-7EABAC1C129D}"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968AE3-72A3-4DAC-B59E-C8BE3468CF29}"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0BBA4FBF-AB26-4D3A-A88F-3E9EC413DDFF}">
      <dgm:prSet phldrT="[Text]"/>
      <dgm:spPr>
        <a:xfrm>
          <a:off x="1614045" y="1090"/>
          <a:ext cx="1112769" cy="72330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a:ea typeface="+mn-ea"/>
              <a:cs typeface="+mn-cs"/>
            </a:rPr>
            <a:t>1. Xác định vấn đề cần nghiên cứu</a:t>
          </a:r>
        </a:p>
      </dgm:t>
    </dgm:pt>
    <dgm:pt modelId="{70FFAE89-D651-4287-A32A-BFB6E596DAC0}" type="parTrans" cxnId="{70C09105-9A3D-442E-9964-6B3E2F3F440A}">
      <dgm:prSet/>
      <dgm:spPr/>
      <dgm:t>
        <a:bodyPr/>
        <a:lstStyle/>
        <a:p>
          <a:endParaRPr lang="en-US"/>
        </a:p>
      </dgm:t>
    </dgm:pt>
    <dgm:pt modelId="{315D94AF-902C-41F2-812A-4BEDBFF7A402}" type="sibTrans" cxnId="{70C09105-9A3D-442E-9964-6B3E2F3F440A}">
      <dgm:prSet/>
      <dgm:spPr>
        <a:xfrm>
          <a:off x="726201" y="362740"/>
          <a:ext cx="2888456" cy="2888456"/>
        </a:xfrm>
        <a:custGeom>
          <a:avLst/>
          <a:gdLst/>
          <a:ahLst/>
          <a:cxnLst/>
          <a:rect l="0" t="0" r="0" b="0"/>
          <a:pathLst>
            <a:path>
              <a:moveTo>
                <a:pt x="2008246" y="114687"/>
              </a:moveTo>
              <a:arcTo wR="1444228" hR="1444228" stAng="17579259" swAng="1960054"/>
            </a:path>
          </a:pathLst>
        </a:custGeom>
        <a:noFill/>
        <a:ln w="6350" cap="flat" cmpd="sng" algn="ctr">
          <a:solidFill>
            <a:srgbClr val="ED7D31">
              <a:hueOff val="0"/>
              <a:satOff val="0"/>
              <a:lumOff val="0"/>
              <a:alphaOff val="0"/>
            </a:srgbClr>
          </a:solidFill>
          <a:prstDash val="solid"/>
          <a:miter lim="800000"/>
        </a:ln>
        <a:effectLst/>
      </dgm:spPr>
      <dgm:t>
        <a:bodyPr/>
        <a:lstStyle/>
        <a:p>
          <a:endParaRPr lang="en-US"/>
        </a:p>
      </dgm:t>
    </dgm:pt>
    <dgm:pt modelId="{33363B72-73E4-40D3-AF2B-3B1166E29C91}">
      <dgm:prSet phldrT="[Text]"/>
      <dgm:spPr>
        <a:xfrm>
          <a:off x="2987587" y="999027"/>
          <a:ext cx="1112769" cy="723300"/>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a:ea typeface="+mn-ea"/>
              <a:cs typeface="+mn-cs"/>
            </a:rPr>
            <a:t>2. Quan sát thu thập thông tin</a:t>
          </a:r>
        </a:p>
      </dgm:t>
    </dgm:pt>
    <dgm:pt modelId="{3F945488-095C-462B-9F6D-D639E1DB3FDB}" type="parTrans" cxnId="{D7A2BCD6-642B-45B6-B4C4-2D4AAD062FB6}">
      <dgm:prSet/>
      <dgm:spPr/>
      <dgm:t>
        <a:bodyPr/>
        <a:lstStyle/>
        <a:p>
          <a:endParaRPr lang="en-US"/>
        </a:p>
      </dgm:t>
    </dgm:pt>
    <dgm:pt modelId="{91D3C889-3F18-49A0-91C4-A2EACA32A2BA}" type="sibTrans" cxnId="{D7A2BCD6-642B-45B6-B4C4-2D4AAD062FB6}">
      <dgm:prSet/>
      <dgm:spPr>
        <a:xfrm>
          <a:off x="726201" y="362740"/>
          <a:ext cx="2888456" cy="2888456"/>
        </a:xfrm>
        <a:custGeom>
          <a:avLst/>
          <a:gdLst/>
          <a:ahLst/>
          <a:cxnLst/>
          <a:rect l="0" t="0" r="0" b="0"/>
          <a:pathLst>
            <a:path>
              <a:moveTo>
                <a:pt x="2886485" y="1368814"/>
              </a:moveTo>
              <a:arcTo wR="1444228" hR="1444228" stAng="21420408" swAng="2195162"/>
            </a:path>
          </a:pathLst>
        </a:custGeom>
        <a:noFill/>
        <a:ln w="6350" cap="flat" cmpd="sng" algn="ctr">
          <a:solidFill>
            <a:srgbClr val="A5A5A5">
              <a:hueOff val="0"/>
              <a:satOff val="0"/>
              <a:lumOff val="0"/>
              <a:alphaOff val="0"/>
            </a:srgbClr>
          </a:solidFill>
          <a:prstDash val="solid"/>
          <a:miter lim="800000"/>
        </a:ln>
        <a:effectLst/>
      </dgm:spPr>
      <dgm:t>
        <a:bodyPr/>
        <a:lstStyle/>
        <a:p>
          <a:endParaRPr lang="en-US"/>
        </a:p>
      </dgm:t>
    </dgm:pt>
    <dgm:pt modelId="{01B1CB21-2C44-4D4A-834A-7B84FB2DC347}">
      <dgm:prSet phldrT="[Text]"/>
      <dgm:spPr>
        <a:xfrm>
          <a:off x="2462941" y="2613723"/>
          <a:ext cx="1112769" cy="723300"/>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a:ea typeface="+mn-ea"/>
              <a:cs typeface="+mn-cs"/>
            </a:rPr>
            <a:t>3. Đưa ra dự đoán</a:t>
          </a:r>
        </a:p>
      </dgm:t>
    </dgm:pt>
    <dgm:pt modelId="{55FA7B16-3EB7-41F3-8D7B-E9297E73C0BD}" type="parTrans" cxnId="{88C43CE5-9CD1-4F0A-9A7D-6505597D6540}">
      <dgm:prSet/>
      <dgm:spPr/>
      <dgm:t>
        <a:bodyPr/>
        <a:lstStyle/>
        <a:p>
          <a:endParaRPr lang="en-US"/>
        </a:p>
      </dgm:t>
    </dgm:pt>
    <dgm:pt modelId="{1A301852-FE63-40A3-9C7A-6D453CB1812E}" type="sibTrans" cxnId="{88C43CE5-9CD1-4F0A-9A7D-6505597D6540}">
      <dgm:prSet/>
      <dgm:spPr>
        <a:xfrm>
          <a:off x="726201" y="362740"/>
          <a:ext cx="2888456" cy="2888456"/>
        </a:xfrm>
        <a:custGeom>
          <a:avLst/>
          <a:gdLst/>
          <a:ahLst/>
          <a:cxnLst/>
          <a:rect l="0" t="0" r="0" b="0"/>
          <a:pathLst>
            <a:path>
              <a:moveTo>
                <a:pt x="1731008" y="2859697"/>
              </a:moveTo>
              <a:arcTo wR="1444228" hR="1444228" stAng="4712800" swAng="1374400"/>
            </a:path>
          </a:pathLst>
        </a:custGeom>
        <a:noFill/>
        <a:ln w="6350" cap="flat" cmpd="sng" algn="ctr">
          <a:solidFill>
            <a:srgbClr val="FFC000">
              <a:hueOff val="0"/>
              <a:satOff val="0"/>
              <a:lumOff val="0"/>
              <a:alphaOff val="0"/>
            </a:srgbClr>
          </a:solidFill>
          <a:prstDash val="solid"/>
          <a:miter lim="800000"/>
        </a:ln>
        <a:effectLst/>
      </dgm:spPr>
      <dgm:t>
        <a:bodyPr/>
        <a:lstStyle/>
        <a:p>
          <a:endParaRPr lang="en-US"/>
        </a:p>
      </dgm:t>
    </dgm:pt>
    <dgm:pt modelId="{343670F9-B4D8-49FA-AD2F-DCBFEC862010}">
      <dgm:prSet phldrT="[Text]"/>
      <dgm:spPr>
        <a:xfrm>
          <a:off x="765149" y="2613723"/>
          <a:ext cx="1112769" cy="72330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a:ea typeface="+mn-ea"/>
              <a:cs typeface="+mn-cs"/>
            </a:rPr>
            <a:t>4. </a:t>
          </a:r>
          <a:r>
            <a:rPr lang="en-US" dirty="0" err="1">
              <a:solidFill>
                <a:sysClr val="window" lastClr="FFFFFF"/>
              </a:solidFill>
              <a:latin typeface="Calibri"/>
              <a:ea typeface="+mn-ea"/>
              <a:cs typeface="+mn-cs"/>
            </a:rPr>
            <a:t>Thí</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nghiệm</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kiểm</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tra</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dự</a:t>
          </a:r>
          <a:r>
            <a:rPr lang="en-US" dirty="0">
              <a:solidFill>
                <a:sysClr val="window" lastClr="FFFFFF"/>
              </a:solidFill>
              <a:latin typeface="Calibri"/>
              <a:ea typeface="+mn-ea"/>
              <a:cs typeface="+mn-cs"/>
            </a:rPr>
            <a:t> </a:t>
          </a:r>
          <a:r>
            <a:rPr lang="en-US" dirty="0" err="1">
              <a:solidFill>
                <a:sysClr val="window" lastClr="FFFFFF"/>
              </a:solidFill>
              <a:latin typeface="Calibri"/>
              <a:ea typeface="+mn-ea"/>
              <a:cs typeface="+mn-cs"/>
            </a:rPr>
            <a:t>đoán</a:t>
          </a:r>
          <a:endParaRPr lang="en-US" dirty="0">
            <a:solidFill>
              <a:sysClr val="window" lastClr="FFFFFF"/>
            </a:solidFill>
            <a:latin typeface="Calibri"/>
            <a:ea typeface="+mn-ea"/>
            <a:cs typeface="+mn-cs"/>
          </a:endParaRPr>
        </a:p>
      </dgm:t>
    </dgm:pt>
    <dgm:pt modelId="{27C9B045-46B2-46E9-8CDB-972510531F3F}" type="parTrans" cxnId="{70E9A071-8BDF-4E7B-B33A-B1BDA7C5BA3D}">
      <dgm:prSet/>
      <dgm:spPr/>
      <dgm:t>
        <a:bodyPr/>
        <a:lstStyle/>
        <a:p>
          <a:endParaRPr lang="en-US"/>
        </a:p>
      </dgm:t>
    </dgm:pt>
    <dgm:pt modelId="{CC45F512-8900-451B-A724-F503051F848F}" type="sibTrans" cxnId="{70E9A071-8BDF-4E7B-B33A-B1BDA7C5BA3D}">
      <dgm:prSet/>
      <dgm:spPr>
        <a:xfrm>
          <a:off x="726201" y="362740"/>
          <a:ext cx="2888456" cy="2888456"/>
        </a:xfrm>
        <a:custGeom>
          <a:avLst/>
          <a:gdLst/>
          <a:ahLst/>
          <a:cxnLst/>
          <a:rect l="0" t="0" r="0" b="0"/>
          <a:pathLst>
            <a:path>
              <a:moveTo>
                <a:pt x="241200" y="2243301"/>
              </a:moveTo>
              <a:arcTo wR="1444228" hR="1444228" stAng="8784429" swAng="2195162"/>
            </a:path>
          </a:pathLst>
        </a:custGeom>
        <a:noFill/>
        <a:ln w="6350" cap="flat" cmpd="sng" algn="ctr">
          <a:solidFill>
            <a:srgbClr val="5B9BD5">
              <a:hueOff val="0"/>
              <a:satOff val="0"/>
              <a:lumOff val="0"/>
              <a:alphaOff val="0"/>
            </a:srgbClr>
          </a:solidFill>
          <a:prstDash val="solid"/>
          <a:miter lim="800000"/>
        </a:ln>
        <a:effectLst/>
      </dgm:spPr>
      <dgm:t>
        <a:bodyPr/>
        <a:lstStyle/>
        <a:p>
          <a:endParaRPr lang="en-US"/>
        </a:p>
      </dgm:t>
    </dgm:pt>
    <dgm:pt modelId="{A8EEF8B7-E78A-4924-A2EF-E48B96F84DBB}">
      <dgm:prSet phldrT="[Text]"/>
      <dgm:spPr>
        <a:xfrm>
          <a:off x="240502" y="999027"/>
          <a:ext cx="1112769" cy="723300"/>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a:ea typeface="+mn-ea"/>
              <a:cs typeface="+mn-cs"/>
            </a:rPr>
            <a:t>5. Kết luận</a:t>
          </a:r>
        </a:p>
      </dgm:t>
    </dgm:pt>
    <dgm:pt modelId="{CCA556F5-DED8-4E86-8AD2-AE8BE1DE30F9}" type="parTrans" cxnId="{13113E1B-FA6B-4FE0-8244-7C7397A13A48}">
      <dgm:prSet/>
      <dgm:spPr/>
      <dgm:t>
        <a:bodyPr/>
        <a:lstStyle/>
        <a:p>
          <a:endParaRPr lang="en-US"/>
        </a:p>
      </dgm:t>
    </dgm:pt>
    <dgm:pt modelId="{6567BDFD-787C-4856-BE6C-F408906A9857}" type="sibTrans" cxnId="{13113E1B-FA6B-4FE0-8244-7C7397A13A48}">
      <dgm:prSet/>
      <dgm:spPr>
        <a:xfrm>
          <a:off x="726201" y="362740"/>
          <a:ext cx="2888456" cy="2888456"/>
        </a:xfrm>
        <a:custGeom>
          <a:avLst/>
          <a:gdLst/>
          <a:ahLst/>
          <a:cxnLst/>
          <a:rect l="0" t="0" r="0" b="0"/>
          <a:pathLst>
            <a:path>
              <a:moveTo>
                <a:pt x="251790" y="629435"/>
              </a:moveTo>
              <a:arcTo wR="1444228" hR="1444228" stAng="12860687" swAng="1960054"/>
            </a:path>
          </a:pathLst>
        </a:custGeom>
        <a:noFill/>
        <a:ln w="6350" cap="flat" cmpd="sng" algn="ctr">
          <a:solidFill>
            <a:srgbClr val="70AD47">
              <a:hueOff val="0"/>
              <a:satOff val="0"/>
              <a:lumOff val="0"/>
              <a:alphaOff val="0"/>
            </a:srgbClr>
          </a:solidFill>
          <a:prstDash val="solid"/>
          <a:miter lim="800000"/>
        </a:ln>
        <a:effectLst/>
      </dgm:spPr>
      <dgm:t>
        <a:bodyPr/>
        <a:lstStyle/>
        <a:p>
          <a:endParaRPr lang="en-US"/>
        </a:p>
      </dgm:t>
    </dgm:pt>
    <dgm:pt modelId="{7BFA5062-55FD-491B-BBAC-3906F3AC1501}" type="pres">
      <dgm:prSet presAssocID="{A1968AE3-72A3-4DAC-B59E-C8BE3468CF29}" presName="cycle" presStyleCnt="0">
        <dgm:presLayoutVars>
          <dgm:dir/>
          <dgm:resizeHandles val="exact"/>
        </dgm:presLayoutVars>
      </dgm:prSet>
      <dgm:spPr/>
    </dgm:pt>
    <dgm:pt modelId="{4340E2A2-98E5-4D7A-BEBF-33FB7106922F}" type="pres">
      <dgm:prSet presAssocID="{0BBA4FBF-AB26-4D3A-A88F-3E9EC413DDFF}" presName="node" presStyleLbl="node1" presStyleIdx="0" presStyleCnt="5">
        <dgm:presLayoutVars>
          <dgm:bulletEnabled val="1"/>
        </dgm:presLayoutVars>
      </dgm:prSet>
      <dgm:spPr/>
    </dgm:pt>
    <dgm:pt modelId="{784E38CD-8DBD-461E-AB79-4AF3E7FA03DF}" type="pres">
      <dgm:prSet presAssocID="{0BBA4FBF-AB26-4D3A-A88F-3E9EC413DDFF}" presName="spNode" presStyleCnt="0"/>
      <dgm:spPr/>
    </dgm:pt>
    <dgm:pt modelId="{7D5E6366-0E45-4121-BFE4-0F2E6D61F5F1}" type="pres">
      <dgm:prSet presAssocID="{315D94AF-902C-41F2-812A-4BEDBFF7A402}" presName="sibTrans" presStyleLbl="sibTrans1D1" presStyleIdx="0" presStyleCnt="5"/>
      <dgm:spPr/>
    </dgm:pt>
    <dgm:pt modelId="{76616277-1441-4D70-A58B-B87148A5F5ED}" type="pres">
      <dgm:prSet presAssocID="{33363B72-73E4-40D3-AF2B-3B1166E29C91}" presName="node" presStyleLbl="node1" presStyleIdx="1" presStyleCnt="5">
        <dgm:presLayoutVars>
          <dgm:bulletEnabled val="1"/>
        </dgm:presLayoutVars>
      </dgm:prSet>
      <dgm:spPr/>
    </dgm:pt>
    <dgm:pt modelId="{50FF454D-05BD-4EAA-9D9F-80CB00A2BDC7}" type="pres">
      <dgm:prSet presAssocID="{33363B72-73E4-40D3-AF2B-3B1166E29C91}" presName="spNode" presStyleCnt="0"/>
      <dgm:spPr/>
    </dgm:pt>
    <dgm:pt modelId="{F9662238-01ED-4C99-A538-DF7ED7C35EC9}" type="pres">
      <dgm:prSet presAssocID="{91D3C889-3F18-49A0-91C4-A2EACA32A2BA}" presName="sibTrans" presStyleLbl="sibTrans1D1" presStyleIdx="1" presStyleCnt="5"/>
      <dgm:spPr/>
    </dgm:pt>
    <dgm:pt modelId="{34849052-A847-4C7D-97EF-F4C3A96B7D75}" type="pres">
      <dgm:prSet presAssocID="{01B1CB21-2C44-4D4A-834A-7B84FB2DC347}" presName="node" presStyleLbl="node1" presStyleIdx="2" presStyleCnt="5">
        <dgm:presLayoutVars>
          <dgm:bulletEnabled val="1"/>
        </dgm:presLayoutVars>
      </dgm:prSet>
      <dgm:spPr/>
    </dgm:pt>
    <dgm:pt modelId="{9B85CB7B-0E36-4BEB-949F-1C7E0C09E72A}" type="pres">
      <dgm:prSet presAssocID="{01B1CB21-2C44-4D4A-834A-7B84FB2DC347}" presName="spNode" presStyleCnt="0"/>
      <dgm:spPr/>
    </dgm:pt>
    <dgm:pt modelId="{7CE8A76A-1F6F-4E89-B6C6-F1AA43904C65}" type="pres">
      <dgm:prSet presAssocID="{1A301852-FE63-40A3-9C7A-6D453CB1812E}" presName="sibTrans" presStyleLbl="sibTrans1D1" presStyleIdx="2" presStyleCnt="5"/>
      <dgm:spPr/>
    </dgm:pt>
    <dgm:pt modelId="{2B1034D6-9C87-4CB4-9D16-E0FC11B6B8B8}" type="pres">
      <dgm:prSet presAssocID="{343670F9-B4D8-49FA-AD2F-DCBFEC862010}" presName="node" presStyleLbl="node1" presStyleIdx="3" presStyleCnt="5">
        <dgm:presLayoutVars>
          <dgm:bulletEnabled val="1"/>
        </dgm:presLayoutVars>
      </dgm:prSet>
      <dgm:spPr/>
    </dgm:pt>
    <dgm:pt modelId="{1AAD082D-41FF-48B6-8DCE-223A3304C893}" type="pres">
      <dgm:prSet presAssocID="{343670F9-B4D8-49FA-AD2F-DCBFEC862010}" presName="spNode" presStyleCnt="0"/>
      <dgm:spPr/>
    </dgm:pt>
    <dgm:pt modelId="{A7D17F75-1E7A-4691-87A3-BD48D03D0FB7}" type="pres">
      <dgm:prSet presAssocID="{CC45F512-8900-451B-A724-F503051F848F}" presName="sibTrans" presStyleLbl="sibTrans1D1" presStyleIdx="3" presStyleCnt="5"/>
      <dgm:spPr/>
    </dgm:pt>
    <dgm:pt modelId="{6E98BFBE-BF4E-44F5-A624-F65E7AA8DE5C}" type="pres">
      <dgm:prSet presAssocID="{A8EEF8B7-E78A-4924-A2EF-E48B96F84DBB}" presName="node" presStyleLbl="node1" presStyleIdx="4" presStyleCnt="5">
        <dgm:presLayoutVars>
          <dgm:bulletEnabled val="1"/>
        </dgm:presLayoutVars>
      </dgm:prSet>
      <dgm:spPr/>
    </dgm:pt>
    <dgm:pt modelId="{362CCBE4-5927-4090-A9C7-E003E20E1F03}" type="pres">
      <dgm:prSet presAssocID="{A8EEF8B7-E78A-4924-A2EF-E48B96F84DBB}" presName="spNode" presStyleCnt="0"/>
      <dgm:spPr/>
    </dgm:pt>
    <dgm:pt modelId="{63101E66-BAED-4524-B500-7EABAC1C129D}" type="pres">
      <dgm:prSet presAssocID="{6567BDFD-787C-4856-BE6C-F408906A9857}" presName="sibTrans" presStyleLbl="sibTrans1D1" presStyleIdx="4" presStyleCnt="5"/>
      <dgm:spPr/>
    </dgm:pt>
  </dgm:ptLst>
  <dgm:cxnLst>
    <dgm:cxn modelId="{70C09105-9A3D-442E-9964-6B3E2F3F440A}" srcId="{A1968AE3-72A3-4DAC-B59E-C8BE3468CF29}" destId="{0BBA4FBF-AB26-4D3A-A88F-3E9EC413DDFF}" srcOrd="0" destOrd="0" parTransId="{70FFAE89-D651-4287-A32A-BFB6E596DAC0}" sibTransId="{315D94AF-902C-41F2-812A-4BEDBFF7A402}"/>
    <dgm:cxn modelId="{13113E1B-FA6B-4FE0-8244-7C7397A13A48}" srcId="{A1968AE3-72A3-4DAC-B59E-C8BE3468CF29}" destId="{A8EEF8B7-E78A-4924-A2EF-E48B96F84DBB}" srcOrd="4" destOrd="0" parTransId="{CCA556F5-DED8-4E86-8AD2-AE8BE1DE30F9}" sibTransId="{6567BDFD-787C-4856-BE6C-F408906A9857}"/>
    <dgm:cxn modelId="{77C4C829-F634-4CE1-AD1D-32A4B1775854}" type="presOf" srcId="{91D3C889-3F18-49A0-91C4-A2EACA32A2BA}" destId="{F9662238-01ED-4C99-A538-DF7ED7C35EC9}" srcOrd="0" destOrd="0" presId="urn:microsoft.com/office/officeart/2005/8/layout/cycle6"/>
    <dgm:cxn modelId="{70E9A071-8BDF-4E7B-B33A-B1BDA7C5BA3D}" srcId="{A1968AE3-72A3-4DAC-B59E-C8BE3468CF29}" destId="{343670F9-B4D8-49FA-AD2F-DCBFEC862010}" srcOrd="3" destOrd="0" parTransId="{27C9B045-46B2-46E9-8CDB-972510531F3F}" sibTransId="{CC45F512-8900-451B-A724-F503051F848F}"/>
    <dgm:cxn modelId="{2E7D0454-AE85-4558-BC29-BD39197197A0}" type="presOf" srcId="{CC45F512-8900-451B-A724-F503051F848F}" destId="{A7D17F75-1E7A-4691-87A3-BD48D03D0FB7}" srcOrd="0" destOrd="0" presId="urn:microsoft.com/office/officeart/2005/8/layout/cycle6"/>
    <dgm:cxn modelId="{5FC1FD7A-74A2-466F-BB37-984001191237}" type="presOf" srcId="{A8EEF8B7-E78A-4924-A2EF-E48B96F84DBB}" destId="{6E98BFBE-BF4E-44F5-A624-F65E7AA8DE5C}" srcOrd="0" destOrd="0" presId="urn:microsoft.com/office/officeart/2005/8/layout/cycle6"/>
    <dgm:cxn modelId="{F99D89A8-E5A6-495E-8627-4E01A9E72655}" type="presOf" srcId="{33363B72-73E4-40D3-AF2B-3B1166E29C91}" destId="{76616277-1441-4D70-A58B-B87148A5F5ED}" srcOrd="0" destOrd="0" presId="urn:microsoft.com/office/officeart/2005/8/layout/cycle6"/>
    <dgm:cxn modelId="{289A8FA9-89CE-460C-9D14-35292F6D5CFD}" type="presOf" srcId="{6567BDFD-787C-4856-BE6C-F408906A9857}" destId="{63101E66-BAED-4524-B500-7EABAC1C129D}" srcOrd="0" destOrd="0" presId="urn:microsoft.com/office/officeart/2005/8/layout/cycle6"/>
    <dgm:cxn modelId="{79BDE4B2-649D-48B4-B729-7A874E038B54}" type="presOf" srcId="{01B1CB21-2C44-4D4A-834A-7B84FB2DC347}" destId="{34849052-A847-4C7D-97EF-F4C3A96B7D75}" srcOrd="0" destOrd="0" presId="urn:microsoft.com/office/officeart/2005/8/layout/cycle6"/>
    <dgm:cxn modelId="{92B481B4-5611-46D7-925C-375207D65219}" type="presOf" srcId="{A1968AE3-72A3-4DAC-B59E-C8BE3468CF29}" destId="{7BFA5062-55FD-491B-BBAC-3906F3AC1501}" srcOrd="0" destOrd="0" presId="urn:microsoft.com/office/officeart/2005/8/layout/cycle6"/>
    <dgm:cxn modelId="{58E37AC0-96A8-4DFE-9F71-AA69AF5030A8}" type="presOf" srcId="{1A301852-FE63-40A3-9C7A-6D453CB1812E}" destId="{7CE8A76A-1F6F-4E89-B6C6-F1AA43904C65}" srcOrd="0" destOrd="0" presId="urn:microsoft.com/office/officeart/2005/8/layout/cycle6"/>
    <dgm:cxn modelId="{D7A2BCD6-642B-45B6-B4C4-2D4AAD062FB6}" srcId="{A1968AE3-72A3-4DAC-B59E-C8BE3468CF29}" destId="{33363B72-73E4-40D3-AF2B-3B1166E29C91}" srcOrd="1" destOrd="0" parTransId="{3F945488-095C-462B-9F6D-D639E1DB3FDB}" sibTransId="{91D3C889-3F18-49A0-91C4-A2EACA32A2BA}"/>
    <dgm:cxn modelId="{38E1C5D8-2920-47A6-8680-819A3BC3E79E}" type="presOf" srcId="{343670F9-B4D8-49FA-AD2F-DCBFEC862010}" destId="{2B1034D6-9C87-4CB4-9D16-E0FC11B6B8B8}" srcOrd="0" destOrd="0" presId="urn:microsoft.com/office/officeart/2005/8/layout/cycle6"/>
    <dgm:cxn modelId="{28061BDD-417D-4326-A218-74421547872C}" type="presOf" srcId="{315D94AF-902C-41F2-812A-4BEDBFF7A402}" destId="{7D5E6366-0E45-4121-BFE4-0F2E6D61F5F1}" srcOrd="0" destOrd="0" presId="urn:microsoft.com/office/officeart/2005/8/layout/cycle6"/>
    <dgm:cxn modelId="{88C43CE5-9CD1-4F0A-9A7D-6505597D6540}" srcId="{A1968AE3-72A3-4DAC-B59E-C8BE3468CF29}" destId="{01B1CB21-2C44-4D4A-834A-7B84FB2DC347}" srcOrd="2" destOrd="0" parTransId="{55FA7B16-3EB7-41F3-8D7B-E9297E73C0BD}" sibTransId="{1A301852-FE63-40A3-9C7A-6D453CB1812E}"/>
    <dgm:cxn modelId="{C375C9EE-80DC-419A-AE45-BCBAFA6CC692}" type="presOf" srcId="{0BBA4FBF-AB26-4D3A-A88F-3E9EC413DDFF}" destId="{4340E2A2-98E5-4D7A-BEBF-33FB7106922F}" srcOrd="0" destOrd="0" presId="urn:microsoft.com/office/officeart/2005/8/layout/cycle6"/>
    <dgm:cxn modelId="{B5DDA4D7-9032-4E7E-9B27-B56D12EBE1D6}" type="presParOf" srcId="{7BFA5062-55FD-491B-BBAC-3906F3AC1501}" destId="{4340E2A2-98E5-4D7A-BEBF-33FB7106922F}" srcOrd="0" destOrd="0" presId="urn:microsoft.com/office/officeart/2005/8/layout/cycle6"/>
    <dgm:cxn modelId="{6354D978-5656-4060-A956-C5FBE99E83F3}" type="presParOf" srcId="{7BFA5062-55FD-491B-BBAC-3906F3AC1501}" destId="{784E38CD-8DBD-461E-AB79-4AF3E7FA03DF}" srcOrd="1" destOrd="0" presId="urn:microsoft.com/office/officeart/2005/8/layout/cycle6"/>
    <dgm:cxn modelId="{840D5D92-A4E3-47F4-8E8F-4A09AFF44FE1}" type="presParOf" srcId="{7BFA5062-55FD-491B-BBAC-3906F3AC1501}" destId="{7D5E6366-0E45-4121-BFE4-0F2E6D61F5F1}" srcOrd="2" destOrd="0" presId="urn:microsoft.com/office/officeart/2005/8/layout/cycle6"/>
    <dgm:cxn modelId="{FC53A265-0490-45F7-8ED8-5A2699FD1DA6}" type="presParOf" srcId="{7BFA5062-55FD-491B-BBAC-3906F3AC1501}" destId="{76616277-1441-4D70-A58B-B87148A5F5ED}" srcOrd="3" destOrd="0" presId="urn:microsoft.com/office/officeart/2005/8/layout/cycle6"/>
    <dgm:cxn modelId="{849263F6-84F7-40FE-BFA5-C31AB4AE3642}" type="presParOf" srcId="{7BFA5062-55FD-491B-BBAC-3906F3AC1501}" destId="{50FF454D-05BD-4EAA-9D9F-80CB00A2BDC7}" srcOrd="4" destOrd="0" presId="urn:microsoft.com/office/officeart/2005/8/layout/cycle6"/>
    <dgm:cxn modelId="{F1A421E2-3DDE-4E51-883A-FCA8B64A6DF3}" type="presParOf" srcId="{7BFA5062-55FD-491B-BBAC-3906F3AC1501}" destId="{F9662238-01ED-4C99-A538-DF7ED7C35EC9}" srcOrd="5" destOrd="0" presId="urn:microsoft.com/office/officeart/2005/8/layout/cycle6"/>
    <dgm:cxn modelId="{7EF9CF7B-D3AC-46EF-B170-CD710670C5F3}" type="presParOf" srcId="{7BFA5062-55FD-491B-BBAC-3906F3AC1501}" destId="{34849052-A847-4C7D-97EF-F4C3A96B7D75}" srcOrd="6" destOrd="0" presId="urn:microsoft.com/office/officeart/2005/8/layout/cycle6"/>
    <dgm:cxn modelId="{72795A07-D688-460C-9CF3-DC85061ADFCD}" type="presParOf" srcId="{7BFA5062-55FD-491B-BBAC-3906F3AC1501}" destId="{9B85CB7B-0E36-4BEB-949F-1C7E0C09E72A}" srcOrd="7" destOrd="0" presId="urn:microsoft.com/office/officeart/2005/8/layout/cycle6"/>
    <dgm:cxn modelId="{E6158C77-3E43-4B96-B441-9D51019970CE}" type="presParOf" srcId="{7BFA5062-55FD-491B-BBAC-3906F3AC1501}" destId="{7CE8A76A-1F6F-4E89-B6C6-F1AA43904C65}" srcOrd="8" destOrd="0" presId="urn:microsoft.com/office/officeart/2005/8/layout/cycle6"/>
    <dgm:cxn modelId="{83175DB7-C895-42B3-9654-BCA3501D5212}" type="presParOf" srcId="{7BFA5062-55FD-491B-BBAC-3906F3AC1501}" destId="{2B1034D6-9C87-4CB4-9D16-E0FC11B6B8B8}" srcOrd="9" destOrd="0" presId="urn:microsoft.com/office/officeart/2005/8/layout/cycle6"/>
    <dgm:cxn modelId="{440E9788-91C0-40CD-871E-19023966DD1D}" type="presParOf" srcId="{7BFA5062-55FD-491B-BBAC-3906F3AC1501}" destId="{1AAD082D-41FF-48B6-8DCE-223A3304C893}" srcOrd="10" destOrd="0" presId="urn:microsoft.com/office/officeart/2005/8/layout/cycle6"/>
    <dgm:cxn modelId="{270A1FDD-79A0-43B9-81E7-0260845D4F22}" type="presParOf" srcId="{7BFA5062-55FD-491B-BBAC-3906F3AC1501}" destId="{A7D17F75-1E7A-4691-87A3-BD48D03D0FB7}" srcOrd="11" destOrd="0" presId="urn:microsoft.com/office/officeart/2005/8/layout/cycle6"/>
    <dgm:cxn modelId="{28D0C004-2141-41C8-8473-D7279B3E3943}" type="presParOf" srcId="{7BFA5062-55FD-491B-BBAC-3906F3AC1501}" destId="{6E98BFBE-BF4E-44F5-A624-F65E7AA8DE5C}" srcOrd="12" destOrd="0" presId="urn:microsoft.com/office/officeart/2005/8/layout/cycle6"/>
    <dgm:cxn modelId="{FC3465E4-24EA-47CD-A018-EC4D626576B0}" type="presParOf" srcId="{7BFA5062-55FD-491B-BBAC-3906F3AC1501}" destId="{362CCBE4-5927-4090-A9C7-E003E20E1F03}" srcOrd="13" destOrd="0" presId="urn:microsoft.com/office/officeart/2005/8/layout/cycle6"/>
    <dgm:cxn modelId="{9A8DA650-291E-401C-80D0-72E23A720D86}" type="presParOf" srcId="{7BFA5062-55FD-491B-BBAC-3906F3AC1501}" destId="{63101E66-BAED-4524-B500-7EABAC1C129D}"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968AE3-72A3-4DAC-B59E-C8BE3468CF29}"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0BBA4FBF-AB26-4D3A-A88F-3E9EC413DDFF}">
      <dgm:prSet phldrT="[Text]" custT="1"/>
      <dgm:spPr/>
      <dgm:t>
        <a:bodyPr/>
        <a:lstStyle/>
        <a:p>
          <a:r>
            <a:rPr lang="en-US" sz="1800" b="1" dirty="0">
              <a:solidFill>
                <a:schemeClr val="tx1">
                  <a:lumMod val="50000"/>
                </a:schemeClr>
              </a:solidFill>
              <a:latin typeface="Calibri" panose="020F0502020204030204" pitchFamily="34" charset="0"/>
              <a:cs typeface="Calibri" panose="020F0502020204030204" pitchFamily="34" charset="0"/>
            </a:rPr>
            <a:t>1. </a:t>
          </a:r>
          <a:r>
            <a:rPr lang="en-US" sz="1800" b="1" dirty="0" err="1">
              <a:solidFill>
                <a:schemeClr val="tx1">
                  <a:lumMod val="50000"/>
                </a:schemeClr>
              </a:solidFill>
              <a:latin typeface="Calibri" panose="020F0502020204030204" pitchFamily="34" charset="0"/>
              <a:cs typeface="Calibri" panose="020F0502020204030204" pitchFamily="34" charset="0"/>
            </a:rPr>
            <a:t>Xác</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định</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vấn</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đề</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cần</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nghiên</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cứu</a:t>
          </a:r>
          <a:endParaRPr lang="en-US" sz="1800" b="1" dirty="0">
            <a:solidFill>
              <a:schemeClr val="tx1">
                <a:lumMod val="50000"/>
              </a:schemeClr>
            </a:solidFill>
            <a:latin typeface="Calibri" panose="020F0502020204030204" pitchFamily="34" charset="0"/>
            <a:cs typeface="Calibri" panose="020F0502020204030204" pitchFamily="34" charset="0"/>
          </a:endParaRPr>
        </a:p>
      </dgm:t>
    </dgm:pt>
    <dgm:pt modelId="{70FFAE89-D651-4287-A32A-BFB6E596DAC0}" type="parTrans" cxnId="{70C09105-9A3D-442E-9964-6B3E2F3F440A}">
      <dgm:prSet/>
      <dgm:spPr/>
      <dgm:t>
        <a:bodyPr/>
        <a:lstStyle/>
        <a:p>
          <a:endParaRPr lang="en-US" sz="1800"/>
        </a:p>
      </dgm:t>
    </dgm:pt>
    <dgm:pt modelId="{315D94AF-902C-41F2-812A-4BEDBFF7A402}" type="sibTrans" cxnId="{70C09105-9A3D-442E-9964-6B3E2F3F440A}">
      <dgm:prSet/>
      <dgm:spPr/>
      <dgm:t>
        <a:bodyPr/>
        <a:lstStyle/>
        <a:p>
          <a:endParaRPr lang="en-US" sz="1800" b="1">
            <a:latin typeface="Calibri" panose="020F0502020204030204" pitchFamily="34" charset="0"/>
            <a:cs typeface="Calibri" panose="020F0502020204030204" pitchFamily="34" charset="0"/>
          </a:endParaRPr>
        </a:p>
      </dgm:t>
    </dgm:pt>
    <dgm:pt modelId="{33363B72-73E4-40D3-AF2B-3B1166E29C91}">
      <dgm:prSet phldrT="[Text]" custT="1"/>
      <dgm:spPr/>
      <dgm:t>
        <a:bodyPr/>
        <a:lstStyle/>
        <a:p>
          <a:r>
            <a:rPr lang="en-US" sz="1800" b="1" dirty="0">
              <a:solidFill>
                <a:schemeClr val="tx1">
                  <a:lumMod val="50000"/>
                </a:schemeClr>
              </a:solidFill>
              <a:latin typeface="Calibri" panose="020F0502020204030204" pitchFamily="34" charset="0"/>
              <a:cs typeface="Calibri" panose="020F0502020204030204" pitchFamily="34" charset="0"/>
            </a:rPr>
            <a:t>2. Quan </a:t>
          </a:r>
          <a:r>
            <a:rPr lang="en-US" sz="1800" b="1" dirty="0" err="1">
              <a:solidFill>
                <a:schemeClr val="tx1">
                  <a:lumMod val="50000"/>
                </a:schemeClr>
              </a:solidFill>
              <a:latin typeface="Calibri" panose="020F0502020204030204" pitchFamily="34" charset="0"/>
              <a:cs typeface="Calibri" panose="020F0502020204030204" pitchFamily="34" charset="0"/>
            </a:rPr>
            <a:t>sát</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thu</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thập</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thông</a:t>
          </a:r>
          <a:r>
            <a:rPr lang="en-US" sz="1800" b="1" dirty="0">
              <a:solidFill>
                <a:schemeClr val="tx1">
                  <a:lumMod val="50000"/>
                </a:schemeClr>
              </a:solidFill>
              <a:latin typeface="Calibri" panose="020F0502020204030204" pitchFamily="34" charset="0"/>
              <a:cs typeface="Calibri" panose="020F0502020204030204" pitchFamily="34" charset="0"/>
            </a:rPr>
            <a:t> tin</a:t>
          </a:r>
        </a:p>
      </dgm:t>
    </dgm:pt>
    <dgm:pt modelId="{3F945488-095C-462B-9F6D-D639E1DB3FDB}" type="parTrans" cxnId="{D7A2BCD6-642B-45B6-B4C4-2D4AAD062FB6}">
      <dgm:prSet/>
      <dgm:spPr/>
      <dgm:t>
        <a:bodyPr/>
        <a:lstStyle/>
        <a:p>
          <a:endParaRPr lang="en-US" sz="1800"/>
        </a:p>
      </dgm:t>
    </dgm:pt>
    <dgm:pt modelId="{91D3C889-3F18-49A0-91C4-A2EACA32A2BA}" type="sibTrans" cxnId="{D7A2BCD6-642B-45B6-B4C4-2D4AAD062FB6}">
      <dgm:prSet/>
      <dgm:spPr/>
      <dgm:t>
        <a:bodyPr/>
        <a:lstStyle/>
        <a:p>
          <a:endParaRPr lang="en-US" sz="1800" b="1">
            <a:latin typeface="Calibri" panose="020F0502020204030204" pitchFamily="34" charset="0"/>
            <a:cs typeface="Calibri" panose="020F0502020204030204" pitchFamily="34" charset="0"/>
          </a:endParaRPr>
        </a:p>
      </dgm:t>
    </dgm:pt>
    <dgm:pt modelId="{01B1CB21-2C44-4D4A-834A-7B84FB2DC347}">
      <dgm:prSet phldrT="[Text]" custT="1"/>
      <dgm:spPr/>
      <dgm:t>
        <a:bodyPr/>
        <a:lstStyle/>
        <a:p>
          <a:r>
            <a:rPr lang="en-US" sz="1800" b="1" dirty="0">
              <a:solidFill>
                <a:schemeClr val="tx1">
                  <a:lumMod val="50000"/>
                </a:schemeClr>
              </a:solidFill>
              <a:latin typeface="Calibri" panose="020F0502020204030204" pitchFamily="34" charset="0"/>
              <a:cs typeface="Calibri" panose="020F0502020204030204" pitchFamily="34" charset="0"/>
            </a:rPr>
            <a:t>3. </a:t>
          </a:r>
          <a:r>
            <a:rPr lang="en-US" sz="1800" b="1" dirty="0" err="1">
              <a:solidFill>
                <a:schemeClr val="tx1">
                  <a:lumMod val="50000"/>
                </a:schemeClr>
              </a:solidFill>
              <a:latin typeface="Calibri" panose="020F0502020204030204" pitchFamily="34" charset="0"/>
              <a:cs typeface="Calibri" panose="020F0502020204030204" pitchFamily="34" charset="0"/>
            </a:rPr>
            <a:t>Đưa</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ra</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dự</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đoán</a:t>
          </a:r>
          <a:endParaRPr lang="en-US" sz="1800" b="1" dirty="0">
            <a:solidFill>
              <a:schemeClr val="tx1">
                <a:lumMod val="50000"/>
              </a:schemeClr>
            </a:solidFill>
            <a:latin typeface="Calibri" panose="020F0502020204030204" pitchFamily="34" charset="0"/>
            <a:cs typeface="Calibri" panose="020F0502020204030204" pitchFamily="34" charset="0"/>
          </a:endParaRPr>
        </a:p>
      </dgm:t>
    </dgm:pt>
    <dgm:pt modelId="{55FA7B16-3EB7-41F3-8D7B-E9297E73C0BD}" type="parTrans" cxnId="{88C43CE5-9CD1-4F0A-9A7D-6505597D6540}">
      <dgm:prSet/>
      <dgm:spPr/>
      <dgm:t>
        <a:bodyPr/>
        <a:lstStyle/>
        <a:p>
          <a:endParaRPr lang="en-US" sz="1800"/>
        </a:p>
      </dgm:t>
    </dgm:pt>
    <dgm:pt modelId="{1A301852-FE63-40A3-9C7A-6D453CB1812E}" type="sibTrans" cxnId="{88C43CE5-9CD1-4F0A-9A7D-6505597D6540}">
      <dgm:prSet/>
      <dgm:spPr/>
      <dgm:t>
        <a:bodyPr/>
        <a:lstStyle/>
        <a:p>
          <a:endParaRPr lang="en-US" sz="1800" b="1">
            <a:latin typeface="Calibri" panose="020F0502020204030204" pitchFamily="34" charset="0"/>
            <a:cs typeface="Calibri" panose="020F0502020204030204" pitchFamily="34" charset="0"/>
          </a:endParaRPr>
        </a:p>
      </dgm:t>
    </dgm:pt>
    <dgm:pt modelId="{343670F9-B4D8-49FA-AD2F-DCBFEC862010}">
      <dgm:prSet phldrT="[Text]" custT="1"/>
      <dgm:spPr/>
      <dgm:t>
        <a:bodyPr/>
        <a:lstStyle/>
        <a:p>
          <a:r>
            <a:rPr lang="en-US" sz="1800" b="1" dirty="0">
              <a:solidFill>
                <a:schemeClr val="tx1">
                  <a:lumMod val="50000"/>
                </a:schemeClr>
              </a:solidFill>
              <a:latin typeface="Calibri" panose="020F0502020204030204" pitchFamily="34" charset="0"/>
              <a:cs typeface="Calibri" panose="020F0502020204030204" pitchFamily="34" charset="0"/>
            </a:rPr>
            <a:t>4. </a:t>
          </a:r>
          <a:r>
            <a:rPr lang="en-US" sz="1800" b="1" dirty="0" err="1">
              <a:solidFill>
                <a:schemeClr val="tx1">
                  <a:lumMod val="50000"/>
                </a:schemeClr>
              </a:solidFill>
              <a:latin typeface="Calibri" panose="020F0502020204030204" pitchFamily="34" charset="0"/>
              <a:cs typeface="Calibri" panose="020F0502020204030204" pitchFamily="34" charset="0"/>
            </a:rPr>
            <a:t>Thí</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nghiệm</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kiểm</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tra</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dự</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đoán</a:t>
          </a:r>
          <a:endParaRPr lang="en-US" sz="1800" b="1" dirty="0">
            <a:solidFill>
              <a:schemeClr val="tx1">
                <a:lumMod val="50000"/>
              </a:schemeClr>
            </a:solidFill>
            <a:latin typeface="Calibri" panose="020F0502020204030204" pitchFamily="34" charset="0"/>
            <a:cs typeface="Calibri" panose="020F0502020204030204" pitchFamily="34" charset="0"/>
          </a:endParaRPr>
        </a:p>
      </dgm:t>
    </dgm:pt>
    <dgm:pt modelId="{27C9B045-46B2-46E9-8CDB-972510531F3F}" type="parTrans" cxnId="{70E9A071-8BDF-4E7B-B33A-B1BDA7C5BA3D}">
      <dgm:prSet/>
      <dgm:spPr/>
      <dgm:t>
        <a:bodyPr/>
        <a:lstStyle/>
        <a:p>
          <a:endParaRPr lang="en-US" sz="1800"/>
        </a:p>
      </dgm:t>
    </dgm:pt>
    <dgm:pt modelId="{CC45F512-8900-451B-A724-F503051F848F}" type="sibTrans" cxnId="{70E9A071-8BDF-4E7B-B33A-B1BDA7C5BA3D}">
      <dgm:prSet/>
      <dgm:spPr/>
      <dgm:t>
        <a:bodyPr/>
        <a:lstStyle/>
        <a:p>
          <a:endParaRPr lang="en-US" sz="1800" b="1">
            <a:latin typeface="Calibri" panose="020F0502020204030204" pitchFamily="34" charset="0"/>
            <a:cs typeface="Calibri" panose="020F0502020204030204" pitchFamily="34" charset="0"/>
          </a:endParaRPr>
        </a:p>
      </dgm:t>
    </dgm:pt>
    <dgm:pt modelId="{A8EEF8B7-E78A-4924-A2EF-E48B96F84DBB}">
      <dgm:prSet phldrT="[Text]" custT="1"/>
      <dgm:spPr/>
      <dgm:t>
        <a:bodyPr/>
        <a:lstStyle/>
        <a:p>
          <a:r>
            <a:rPr lang="en-US" sz="1800" b="1" dirty="0">
              <a:solidFill>
                <a:schemeClr val="tx1">
                  <a:lumMod val="50000"/>
                </a:schemeClr>
              </a:solidFill>
              <a:latin typeface="Calibri" panose="020F0502020204030204" pitchFamily="34" charset="0"/>
              <a:cs typeface="Calibri" panose="020F0502020204030204" pitchFamily="34" charset="0"/>
            </a:rPr>
            <a:t>5. </a:t>
          </a:r>
          <a:r>
            <a:rPr lang="en-US" sz="1800" b="1" dirty="0" err="1">
              <a:solidFill>
                <a:schemeClr val="tx1">
                  <a:lumMod val="50000"/>
                </a:schemeClr>
              </a:solidFill>
              <a:latin typeface="Calibri" panose="020F0502020204030204" pitchFamily="34" charset="0"/>
              <a:cs typeface="Calibri" panose="020F0502020204030204" pitchFamily="34" charset="0"/>
            </a:rPr>
            <a:t>Kết</a:t>
          </a:r>
          <a:r>
            <a:rPr lang="en-US" sz="1800" b="1" dirty="0">
              <a:solidFill>
                <a:schemeClr val="tx1">
                  <a:lumMod val="50000"/>
                </a:schemeClr>
              </a:solidFill>
              <a:latin typeface="Calibri" panose="020F0502020204030204" pitchFamily="34" charset="0"/>
              <a:cs typeface="Calibri" panose="020F0502020204030204" pitchFamily="34" charset="0"/>
            </a:rPr>
            <a:t> </a:t>
          </a:r>
          <a:r>
            <a:rPr lang="en-US" sz="1800" b="1" dirty="0" err="1">
              <a:solidFill>
                <a:schemeClr val="tx1">
                  <a:lumMod val="50000"/>
                </a:schemeClr>
              </a:solidFill>
              <a:latin typeface="Calibri" panose="020F0502020204030204" pitchFamily="34" charset="0"/>
              <a:cs typeface="Calibri" panose="020F0502020204030204" pitchFamily="34" charset="0"/>
            </a:rPr>
            <a:t>uận</a:t>
          </a:r>
          <a:endParaRPr lang="en-US" sz="1800" b="1" dirty="0">
            <a:solidFill>
              <a:schemeClr val="tx1">
                <a:lumMod val="50000"/>
              </a:schemeClr>
            </a:solidFill>
            <a:latin typeface="Calibri" panose="020F0502020204030204" pitchFamily="34" charset="0"/>
            <a:cs typeface="Calibri" panose="020F0502020204030204" pitchFamily="34" charset="0"/>
          </a:endParaRPr>
        </a:p>
      </dgm:t>
    </dgm:pt>
    <dgm:pt modelId="{CCA556F5-DED8-4E86-8AD2-AE8BE1DE30F9}" type="parTrans" cxnId="{13113E1B-FA6B-4FE0-8244-7C7397A13A48}">
      <dgm:prSet/>
      <dgm:spPr/>
      <dgm:t>
        <a:bodyPr/>
        <a:lstStyle/>
        <a:p>
          <a:endParaRPr lang="en-US" sz="1800"/>
        </a:p>
      </dgm:t>
    </dgm:pt>
    <dgm:pt modelId="{6567BDFD-787C-4856-BE6C-F408906A9857}" type="sibTrans" cxnId="{13113E1B-FA6B-4FE0-8244-7C7397A13A48}">
      <dgm:prSet/>
      <dgm:spPr/>
      <dgm:t>
        <a:bodyPr/>
        <a:lstStyle/>
        <a:p>
          <a:endParaRPr lang="en-US" sz="1800" b="1">
            <a:latin typeface="Calibri" panose="020F0502020204030204" pitchFamily="34" charset="0"/>
            <a:cs typeface="Calibri" panose="020F0502020204030204" pitchFamily="34" charset="0"/>
          </a:endParaRPr>
        </a:p>
      </dgm:t>
    </dgm:pt>
    <dgm:pt modelId="{7BFA5062-55FD-491B-BBAC-3906F3AC1501}" type="pres">
      <dgm:prSet presAssocID="{A1968AE3-72A3-4DAC-B59E-C8BE3468CF29}" presName="cycle" presStyleCnt="0">
        <dgm:presLayoutVars>
          <dgm:dir/>
          <dgm:resizeHandles val="exact"/>
        </dgm:presLayoutVars>
      </dgm:prSet>
      <dgm:spPr/>
    </dgm:pt>
    <dgm:pt modelId="{4340E2A2-98E5-4D7A-BEBF-33FB7106922F}" type="pres">
      <dgm:prSet presAssocID="{0BBA4FBF-AB26-4D3A-A88F-3E9EC413DDFF}" presName="node" presStyleLbl="node1" presStyleIdx="0" presStyleCnt="5">
        <dgm:presLayoutVars>
          <dgm:bulletEnabled val="1"/>
        </dgm:presLayoutVars>
      </dgm:prSet>
      <dgm:spPr/>
    </dgm:pt>
    <dgm:pt modelId="{784E38CD-8DBD-461E-AB79-4AF3E7FA03DF}" type="pres">
      <dgm:prSet presAssocID="{0BBA4FBF-AB26-4D3A-A88F-3E9EC413DDFF}" presName="spNode" presStyleCnt="0"/>
      <dgm:spPr/>
    </dgm:pt>
    <dgm:pt modelId="{7D5E6366-0E45-4121-BFE4-0F2E6D61F5F1}" type="pres">
      <dgm:prSet presAssocID="{315D94AF-902C-41F2-812A-4BEDBFF7A402}" presName="sibTrans" presStyleLbl="sibTrans1D1" presStyleIdx="0" presStyleCnt="5"/>
      <dgm:spPr/>
    </dgm:pt>
    <dgm:pt modelId="{76616277-1441-4D70-A58B-B87148A5F5ED}" type="pres">
      <dgm:prSet presAssocID="{33363B72-73E4-40D3-AF2B-3B1166E29C91}" presName="node" presStyleLbl="node1" presStyleIdx="1" presStyleCnt="5">
        <dgm:presLayoutVars>
          <dgm:bulletEnabled val="1"/>
        </dgm:presLayoutVars>
      </dgm:prSet>
      <dgm:spPr/>
    </dgm:pt>
    <dgm:pt modelId="{50FF454D-05BD-4EAA-9D9F-80CB00A2BDC7}" type="pres">
      <dgm:prSet presAssocID="{33363B72-73E4-40D3-AF2B-3B1166E29C91}" presName="spNode" presStyleCnt="0"/>
      <dgm:spPr/>
    </dgm:pt>
    <dgm:pt modelId="{F9662238-01ED-4C99-A538-DF7ED7C35EC9}" type="pres">
      <dgm:prSet presAssocID="{91D3C889-3F18-49A0-91C4-A2EACA32A2BA}" presName="sibTrans" presStyleLbl="sibTrans1D1" presStyleIdx="1" presStyleCnt="5"/>
      <dgm:spPr/>
    </dgm:pt>
    <dgm:pt modelId="{34849052-A847-4C7D-97EF-F4C3A96B7D75}" type="pres">
      <dgm:prSet presAssocID="{01B1CB21-2C44-4D4A-834A-7B84FB2DC347}" presName="node" presStyleLbl="node1" presStyleIdx="2" presStyleCnt="5" custScaleX="116358">
        <dgm:presLayoutVars>
          <dgm:bulletEnabled val="1"/>
        </dgm:presLayoutVars>
      </dgm:prSet>
      <dgm:spPr/>
    </dgm:pt>
    <dgm:pt modelId="{9B85CB7B-0E36-4BEB-949F-1C7E0C09E72A}" type="pres">
      <dgm:prSet presAssocID="{01B1CB21-2C44-4D4A-834A-7B84FB2DC347}" presName="spNode" presStyleCnt="0"/>
      <dgm:spPr/>
    </dgm:pt>
    <dgm:pt modelId="{7CE8A76A-1F6F-4E89-B6C6-F1AA43904C65}" type="pres">
      <dgm:prSet presAssocID="{1A301852-FE63-40A3-9C7A-6D453CB1812E}" presName="sibTrans" presStyleLbl="sibTrans1D1" presStyleIdx="2" presStyleCnt="5"/>
      <dgm:spPr/>
    </dgm:pt>
    <dgm:pt modelId="{2B1034D6-9C87-4CB4-9D16-E0FC11B6B8B8}" type="pres">
      <dgm:prSet presAssocID="{343670F9-B4D8-49FA-AD2F-DCBFEC862010}" presName="node" presStyleLbl="node1" presStyleIdx="3" presStyleCnt="5" custScaleX="124658">
        <dgm:presLayoutVars>
          <dgm:bulletEnabled val="1"/>
        </dgm:presLayoutVars>
      </dgm:prSet>
      <dgm:spPr/>
    </dgm:pt>
    <dgm:pt modelId="{1AAD082D-41FF-48B6-8DCE-223A3304C893}" type="pres">
      <dgm:prSet presAssocID="{343670F9-B4D8-49FA-AD2F-DCBFEC862010}" presName="spNode" presStyleCnt="0"/>
      <dgm:spPr/>
    </dgm:pt>
    <dgm:pt modelId="{A7D17F75-1E7A-4691-87A3-BD48D03D0FB7}" type="pres">
      <dgm:prSet presAssocID="{CC45F512-8900-451B-A724-F503051F848F}" presName="sibTrans" presStyleLbl="sibTrans1D1" presStyleIdx="3" presStyleCnt="5"/>
      <dgm:spPr/>
    </dgm:pt>
    <dgm:pt modelId="{6E98BFBE-BF4E-44F5-A624-F65E7AA8DE5C}" type="pres">
      <dgm:prSet presAssocID="{A8EEF8B7-E78A-4924-A2EF-E48B96F84DBB}" presName="node" presStyleLbl="node1" presStyleIdx="4" presStyleCnt="5">
        <dgm:presLayoutVars>
          <dgm:bulletEnabled val="1"/>
        </dgm:presLayoutVars>
      </dgm:prSet>
      <dgm:spPr/>
    </dgm:pt>
    <dgm:pt modelId="{362CCBE4-5927-4090-A9C7-E003E20E1F03}" type="pres">
      <dgm:prSet presAssocID="{A8EEF8B7-E78A-4924-A2EF-E48B96F84DBB}" presName="spNode" presStyleCnt="0"/>
      <dgm:spPr/>
    </dgm:pt>
    <dgm:pt modelId="{63101E66-BAED-4524-B500-7EABAC1C129D}" type="pres">
      <dgm:prSet presAssocID="{6567BDFD-787C-4856-BE6C-F408906A9857}" presName="sibTrans" presStyleLbl="sibTrans1D1" presStyleIdx="4" presStyleCnt="5"/>
      <dgm:spPr/>
    </dgm:pt>
  </dgm:ptLst>
  <dgm:cxnLst>
    <dgm:cxn modelId="{70C09105-9A3D-442E-9964-6B3E2F3F440A}" srcId="{A1968AE3-72A3-4DAC-B59E-C8BE3468CF29}" destId="{0BBA4FBF-AB26-4D3A-A88F-3E9EC413DDFF}" srcOrd="0" destOrd="0" parTransId="{70FFAE89-D651-4287-A32A-BFB6E596DAC0}" sibTransId="{315D94AF-902C-41F2-812A-4BEDBFF7A402}"/>
    <dgm:cxn modelId="{13113E1B-FA6B-4FE0-8244-7C7397A13A48}" srcId="{A1968AE3-72A3-4DAC-B59E-C8BE3468CF29}" destId="{A8EEF8B7-E78A-4924-A2EF-E48B96F84DBB}" srcOrd="4" destOrd="0" parTransId="{CCA556F5-DED8-4E86-8AD2-AE8BE1DE30F9}" sibTransId="{6567BDFD-787C-4856-BE6C-F408906A9857}"/>
    <dgm:cxn modelId="{77C4C829-F634-4CE1-AD1D-32A4B1775854}" type="presOf" srcId="{91D3C889-3F18-49A0-91C4-A2EACA32A2BA}" destId="{F9662238-01ED-4C99-A538-DF7ED7C35EC9}" srcOrd="0" destOrd="0" presId="urn:microsoft.com/office/officeart/2005/8/layout/cycle6"/>
    <dgm:cxn modelId="{70E9A071-8BDF-4E7B-B33A-B1BDA7C5BA3D}" srcId="{A1968AE3-72A3-4DAC-B59E-C8BE3468CF29}" destId="{343670F9-B4D8-49FA-AD2F-DCBFEC862010}" srcOrd="3" destOrd="0" parTransId="{27C9B045-46B2-46E9-8CDB-972510531F3F}" sibTransId="{CC45F512-8900-451B-A724-F503051F848F}"/>
    <dgm:cxn modelId="{2E7D0454-AE85-4558-BC29-BD39197197A0}" type="presOf" srcId="{CC45F512-8900-451B-A724-F503051F848F}" destId="{A7D17F75-1E7A-4691-87A3-BD48D03D0FB7}" srcOrd="0" destOrd="0" presId="urn:microsoft.com/office/officeart/2005/8/layout/cycle6"/>
    <dgm:cxn modelId="{5FC1FD7A-74A2-466F-BB37-984001191237}" type="presOf" srcId="{A8EEF8B7-E78A-4924-A2EF-E48B96F84DBB}" destId="{6E98BFBE-BF4E-44F5-A624-F65E7AA8DE5C}" srcOrd="0" destOrd="0" presId="urn:microsoft.com/office/officeart/2005/8/layout/cycle6"/>
    <dgm:cxn modelId="{F99D89A8-E5A6-495E-8627-4E01A9E72655}" type="presOf" srcId="{33363B72-73E4-40D3-AF2B-3B1166E29C91}" destId="{76616277-1441-4D70-A58B-B87148A5F5ED}" srcOrd="0" destOrd="0" presId="urn:microsoft.com/office/officeart/2005/8/layout/cycle6"/>
    <dgm:cxn modelId="{289A8FA9-89CE-460C-9D14-35292F6D5CFD}" type="presOf" srcId="{6567BDFD-787C-4856-BE6C-F408906A9857}" destId="{63101E66-BAED-4524-B500-7EABAC1C129D}" srcOrd="0" destOrd="0" presId="urn:microsoft.com/office/officeart/2005/8/layout/cycle6"/>
    <dgm:cxn modelId="{79BDE4B2-649D-48B4-B729-7A874E038B54}" type="presOf" srcId="{01B1CB21-2C44-4D4A-834A-7B84FB2DC347}" destId="{34849052-A847-4C7D-97EF-F4C3A96B7D75}" srcOrd="0" destOrd="0" presId="urn:microsoft.com/office/officeart/2005/8/layout/cycle6"/>
    <dgm:cxn modelId="{92B481B4-5611-46D7-925C-375207D65219}" type="presOf" srcId="{A1968AE3-72A3-4DAC-B59E-C8BE3468CF29}" destId="{7BFA5062-55FD-491B-BBAC-3906F3AC1501}" srcOrd="0" destOrd="0" presId="urn:microsoft.com/office/officeart/2005/8/layout/cycle6"/>
    <dgm:cxn modelId="{58E37AC0-96A8-4DFE-9F71-AA69AF5030A8}" type="presOf" srcId="{1A301852-FE63-40A3-9C7A-6D453CB1812E}" destId="{7CE8A76A-1F6F-4E89-B6C6-F1AA43904C65}" srcOrd="0" destOrd="0" presId="urn:microsoft.com/office/officeart/2005/8/layout/cycle6"/>
    <dgm:cxn modelId="{D7A2BCD6-642B-45B6-B4C4-2D4AAD062FB6}" srcId="{A1968AE3-72A3-4DAC-B59E-C8BE3468CF29}" destId="{33363B72-73E4-40D3-AF2B-3B1166E29C91}" srcOrd="1" destOrd="0" parTransId="{3F945488-095C-462B-9F6D-D639E1DB3FDB}" sibTransId="{91D3C889-3F18-49A0-91C4-A2EACA32A2BA}"/>
    <dgm:cxn modelId="{38E1C5D8-2920-47A6-8680-819A3BC3E79E}" type="presOf" srcId="{343670F9-B4D8-49FA-AD2F-DCBFEC862010}" destId="{2B1034D6-9C87-4CB4-9D16-E0FC11B6B8B8}" srcOrd="0" destOrd="0" presId="urn:microsoft.com/office/officeart/2005/8/layout/cycle6"/>
    <dgm:cxn modelId="{28061BDD-417D-4326-A218-74421547872C}" type="presOf" srcId="{315D94AF-902C-41F2-812A-4BEDBFF7A402}" destId="{7D5E6366-0E45-4121-BFE4-0F2E6D61F5F1}" srcOrd="0" destOrd="0" presId="urn:microsoft.com/office/officeart/2005/8/layout/cycle6"/>
    <dgm:cxn modelId="{88C43CE5-9CD1-4F0A-9A7D-6505597D6540}" srcId="{A1968AE3-72A3-4DAC-B59E-C8BE3468CF29}" destId="{01B1CB21-2C44-4D4A-834A-7B84FB2DC347}" srcOrd="2" destOrd="0" parTransId="{55FA7B16-3EB7-41F3-8D7B-E9297E73C0BD}" sibTransId="{1A301852-FE63-40A3-9C7A-6D453CB1812E}"/>
    <dgm:cxn modelId="{C375C9EE-80DC-419A-AE45-BCBAFA6CC692}" type="presOf" srcId="{0BBA4FBF-AB26-4D3A-A88F-3E9EC413DDFF}" destId="{4340E2A2-98E5-4D7A-BEBF-33FB7106922F}" srcOrd="0" destOrd="0" presId="urn:microsoft.com/office/officeart/2005/8/layout/cycle6"/>
    <dgm:cxn modelId="{B5DDA4D7-9032-4E7E-9B27-B56D12EBE1D6}" type="presParOf" srcId="{7BFA5062-55FD-491B-BBAC-3906F3AC1501}" destId="{4340E2A2-98E5-4D7A-BEBF-33FB7106922F}" srcOrd="0" destOrd="0" presId="urn:microsoft.com/office/officeart/2005/8/layout/cycle6"/>
    <dgm:cxn modelId="{6354D978-5656-4060-A956-C5FBE99E83F3}" type="presParOf" srcId="{7BFA5062-55FD-491B-BBAC-3906F3AC1501}" destId="{784E38CD-8DBD-461E-AB79-4AF3E7FA03DF}" srcOrd="1" destOrd="0" presId="urn:microsoft.com/office/officeart/2005/8/layout/cycle6"/>
    <dgm:cxn modelId="{840D5D92-A4E3-47F4-8E8F-4A09AFF44FE1}" type="presParOf" srcId="{7BFA5062-55FD-491B-BBAC-3906F3AC1501}" destId="{7D5E6366-0E45-4121-BFE4-0F2E6D61F5F1}" srcOrd="2" destOrd="0" presId="urn:microsoft.com/office/officeart/2005/8/layout/cycle6"/>
    <dgm:cxn modelId="{FC53A265-0490-45F7-8ED8-5A2699FD1DA6}" type="presParOf" srcId="{7BFA5062-55FD-491B-BBAC-3906F3AC1501}" destId="{76616277-1441-4D70-A58B-B87148A5F5ED}" srcOrd="3" destOrd="0" presId="urn:microsoft.com/office/officeart/2005/8/layout/cycle6"/>
    <dgm:cxn modelId="{849263F6-84F7-40FE-BFA5-C31AB4AE3642}" type="presParOf" srcId="{7BFA5062-55FD-491B-BBAC-3906F3AC1501}" destId="{50FF454D-05BD-4EAA-9D9F-80CB00A2BDC7}" srcOrd="4" destOrd="0" presId="urn:microsoft.com/office/officeart/2005/8/layout/cycle6"/>
    <dgm:cxn modelId="{F1A421E2-3DDE-4E51-883A-FCA8B64A6DF3}" type="presParOf" srcId="{7BFA5062-55FD-491B-BBAC-3906F3AC1501}" destId="{F9662238-01ED-4C99-A538-DF7ED7C35EC9}" srcOrd="5" destOrd="0" presId="urn:microsoft.com/office/officeart/2005/8/layout/cycle6"/>
    <dgm:cxn modelId="{7EF9CF7B-D3AC-46EF-B170-CD710670C5F3}" type="presParOf" srcId="{7BFA5062-55FD-491B-BBAC-3906F3AC1501}" destId="{34849052-A847-4C7D-97EF-F4C3A96B7D75}" srcOrd="6" destOrd="0" presId="urn:microsoft.com/office/officeart/2005/8/layout/cycle6"/>
    <dgm:cxn modelId="{72795A07-D688-460C-9CF3-DC85061ADFCD}" type="presParOf" srcId="{7BFA5062-55FD-491B-BBAC-3906F3AC1501}" destId="{9B85CB7B-0E36-4BEB-949F-1C7E0C09E72A}" srcOrd="7" destOrd="0" presId="urn:microsoft.com/office/officeart/2005/8/layout/cycle6"/>
    <dgm:cxn modelId="{E6158C77-3E43-4B96-B441-9D51019970CE}" type="presParOf" srcId="{7BFA5062-55FD-491B-BBAC-3906F3AC1501}" destId="{7CE8A76A-1F6F-4E89-B6C6-F1AA43904C65}" srcOrd="8" destOrd="0" presId="urn:microsoft.com/office/officeart/2005/8/layout/cycle6"/>
    <dgm:cxn modelId="{83175DB7-C895-42B3-9654-BCA3501D5212}" type="presParOf" srcId="{7BFA5062-55FD-491B-BBAC-3906F3AC1501}" destId="{2B1034D6-9C87-4CB4-9D16-E0FC11B6B8B8}" srcOrd="9" destOrd="0" presId="urn:microsoft.com/office/officeart/2005/8/layout/cycle6"/>
    <dgm:cxn modelId="{440E9788-91C0-40CD-871E-19023966DD1D}" type="presParOf" srcId="{7BFA5062-55FD-491B-BBAC-3906F3AC1501}" destId="{1AAD082D-41FF-48B6-8DCE-223A3304C893}" srcOrd="10" destOrd="0" presId="urn:microsoft.com/office/officeart/2005/8/layout/cycle6"/>
    <dgm:cxn modelId="{270A1FDD-79A0-43B9-81E7-0260845D4F22}" type="presParOf" srcId="{7BFA5062-55FD-491B-BBAC-3906F3AC1501}" destId="{A7D17F75-1E7A-4691-87A3-BD48D03D0FB7}" srcOrd="11" destOrd="0" presId="urn:microsoft.com/office/officeart/2005/8/layout/cycle6"/>
    <dgm:cxn modelId="{28D0C004-2141-41C8-8473-D7279B3E3943}" type="presParOf" srcId="{7BFA5062-55FD-491B-BBAC-3906F3AC1501}" destId="{6E98BFBE-BF4E-44F5-A624-F65E7AA8DE5C}" srcOrd="12" destOrd="0" presId="urn:microsoft.com/office/officeart/2005/8/layout/cycle6"/>
    <dgm:cxn modelId="{FC3465E4-24EA-47CD-A018-EC4D626576B0}" type="presParOf" srcId="{7BFA5062-55FD-491B-BBAC-3906F3AC1501}" destId="{362CCBE4-5927-4090-A9C7-E003E20E1F03}" srcOrd="13" destOrd="0" presId="urn:microsoft.com/office/officeart/2005/8/layout/cycle6"/>
    <dgm:cxn modelId="{9A8DA650-291E-401C-80D0-72E23A720D86}" type="presParOf" srcId="{7BFA5062-55FD-491B-BBAC-3906F3AC1501}" destId="{63101E66-BAED-4524-B500-7EABAC1C129D}"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0E2A2-98E5-4D7A-BEBF-33FB7106922F}">
      <dsp:nvSpPr>
        <dsp:cNvPr id="0" name=""/>
        <dsp:cNvSpPr/>
      </dsp:nvSpPr>
      <dsp:spPr>
        <a:xfrm>
          <a:off x="15256541" y="7207"/>
          <a:ext cx="6398195" cy="4158826"/>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sysClr val="window" lastClr="FFFFFF"/>
              </a:solidFill>
              <a:latin typeface="Calibri"/>
              <a:ea typeface="+mn-ea"/>
              <a:cs typeface="+mn-cs"/>
            </a:rPr>
            <a:t>1. Xác định vấn đề cần nghiên cứu</a:t>
          </a:r>
        </a:p>
      </dsp:txBody>
      <dsp:txXfrm>
        <a:off x="15459558" y="210224"/>
        <a:ext cx="5992161" cy="3752792"/>
      </dsp:txXfrm>
    </dsp:sp>
    <dsp:sp modelId="{7D5E6366-0E45-4121-BFE4-0F2E6D61F5F1}">
      <dsp:nvSpPr>
        <dsp:cNvPr id="0" name=""/>
        <dsp:cNvSpPr/>
      </dsp:nvSpPr>
      <dsp:spPr>
        <a:xfrm>
          <a:off x="10148085" y="2086620"/>
          <a:ext cx="16615108" cy="16615108"/>
        </a:xfrm>
        <a:custGeom>
          <a:avLst/>
          <a:gdLst/>
          <a:ahLst/>
          <a:cxnLst/>
          <a:rect l="0" t="0" r="0" b="0"/>
          <a:pathLst>
            <a:path>
              <a:moveTo>
                <a:pt x="2008246" y="114687"/>
              </a:moveTo>
              <a:arcTo wR="1444228" hR="1444228" stAng="17579259" swAng="1960054"/>
            </a:path>
          </a:pathLst>
        </a:custGeom>
        <a:noFill/>
        <a:ln w="6350" cap="flat" cmpd="sng" algn="ctr">
          <a:solidFill>
            <a:srgbClr val="ED7D31">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76616277-1441-4D70-A58B-B87148A5F5ED}">
      <dsp:nvSpPr>
        <dsp:cNvPr id="0" name=""/>
        <dsp:cNvSpPr/>
      </dsp:nvSpPr>
      <dsp:spPr>
        <a:xfrm>
          <a:off x="23157495" y="5747586"/>
          <a:ext cx="6398195" cy="4158826"/>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sysClr val="window" lastClr="FFFFFF"/>
              </a:solidFill>
              <a:latin typeface="Calibri"/>
              <a:ea typeface="+mn-ea"/>
              <a:cs typeface="+mn-cs"/>
            </a:rPr>
            <a:t>2. Quan sát thu thập thông tin</a:t>
          </a:r>
        </a:p>
      </dsp:txBody>
      <dsp:txXfrm>
        <a:off x="23360512" y="5950603"/>
        <a:ext cx="5992161" cy="3752792"/>
      </dsp:txXfrm>
    </dsp:sp>
    <dsp:sp modelId="{F9662238-01ED-4C99-A538-DF7ED7C35EC9}">
      <dsp:nvSpPr>
        <dsp:cNvPr id="0" name=""/>
        <dsp:cNvSpPr/>
      </dsp:nvSpPr>
      <dsp:spPr>
        <a:xfrm>
          <a:off x="10148085" y="2086620"/>
          <a:ext cx="16615108" cy="16615108"/>
        </a:xfrm>
        <a:custGeom>
          <a:avLst/>
          <a:gdLst/>
          <a:ahLst/>
          <a:cxnLst/>
          <a:rect l="0" t="0" r="0" b="0"/>
          <a:pathLst>
            <a:path>
              <a:moveTo>
                <a:pt x="2886485" y="1368814"/>
              </a:moveTo>
              <a:arcTo wR="1444228" hR="1444228" stAng="21420408" swAng="2195162"/>
            </a:path>
          </a:pathLst>
        </a:custGeom>
        <a:noFill/>
        <a:ln w="6350" cap="flat" cmpd="sng" algn="ctr">
          <a:solidFill>
            <a:srgbClr val="A5A5A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34849052-A847-4C7D-97EF-F4C3A96B7D75}">
      <dsp:nvSpPr>
        <dsp:cNvPr id="0" name=""/>
        <dsp:cNvSpPr/>
      </dsp:nvSpPr>
      <dsp:spPr>
        <a:xfrm>
          <a:off x="20139599" y="15035714"/>
          <a:ext cx="6398195" cy="4158826"/>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sysClr val="window" lastClr="FFFFFF"/>
              </a:solidFill>
              <a:latin typeface="Calibri"/>
              <a:ea typeface="+mn-ea"/>
              <a:cs typeface="+mn-cs"/>
            </a:rPr>
            <a:t>3. Đưa ra dự đoán</a:t>
          </a:r>
        </a:p>
      </dsp:txBody>
      <dsp:txXfrm>
        <a:off x="20342616" y="15238731"/>
        <a:ext cx="5992161" cy="3752792"/>
      </dsp:txXfrm>
    </dsp:sp>
    <dsp:sp modelId="{7CE8A76A-1F6F-4E89-B6C6-F1AA43904C65}">
      <dsp:nvSpPr>
        <dsp:cNvPr id="0" name=""/>
        <dsp:cNvSpPr/>
      </dsp:nvSpPr>
      <dsp:spPr>
        <a:xfrm>
          <a:off x="10148085" y="2086620"/>
          <a:ext cx="16615108" cy="16615108"/>
        </a:xfrm>
        <a:custGeom>
          <a:avLst/>
          <a:gdLst/>
          <a:ahLst/>
          <a:cxnLst/>
          <a:rect l="0" t="0" r="0" b="0"/>
          <a:pathLst>
            <a:path>
              <a:moveTo>
                <a:pt x="1731008" y="2859697"/>
              </a:moveTo>
              <a:arcTo wR="1444228" hR="1444228" stAng="4712800" swAng="1374400"/>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2B1034D6-9C87-4CB4-9D16-E0FC11B6B8B8}">
      <dsp:nvSpPr>
        <dsp:cNvPr id="0" name=""/>
        <dsp:cNvSpPr/>
      </dsp:nvSpPr>
      <dsp:spPr>
        <a:xfrm>
          <a:off x="10373483" y="15035714"/>
          <a:ext cx="6398195" cy="415882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ysClr val="window" lastClr="FFFFFF"/>
              </a:solidFill>
              <a:latin typeface="Calibri"/>
              <a:ea typeface="+mn-ea"/>
              <a:cs typeface="+mn-cs"/>
            </a:rPr>
            <a:t>4. </a:t>
          </a:r>
          <a:r>
            <a:rPr lang="en-US" sz="6500" kern="1200" dirty="0" err="1">
              <a:solidFill>
                <a:sysClr val="window" lastClr="FFFFFF"/>
              </a:solidFill>
              <a:latin typeface="Calibri"/>
              <a:ea typeface="+mn-ea"/>
              <a:cs typeface="+mn-cs"/>
            </a:rPr>
            <a:t>Thí</a:t>
          </a:r>
          <a:r>
            <a:rPr lang="en-US" sz="6500" kern="1200" dirty="0">
              <a:solidFill>
                <a:sysClr val="window" lastClr="FFFFFF"/>
              </a:solidFill>
              <a:latin typeface="Calibri"/>
              <a:ea typeface="+mn-ea"/>
              <a:cs typeface="+mn-cs"/>
            </a:rPr>
            <a:t> </a:t>
          </a:r>
          <a:r>
            <a:rPr lang="en-US" sz="6500" kern="1200" dirty="0" err="1">
              <a:solidFill>
                <a:sysClr val="window" lastClr="FFFFFF"/>
              </a:solidFill>
              <a:latin typeface="Calibri"/>
              <a:ea typeface="+mn-ea"/>
              <a:cs typeface="+mn-cs"/>
            </a:rPr>
            <a:t>nghiệm</a:t>
          </a:r>
          <a:r>
            <a:rPr lang="en-US" sz="6500" kern="1200" dirty="0">
              <a:solidFill>
                <a:sysClr val="window" lastClr="FFFFFF"/>
              </a:solidFill>
              <a:latin typeface="Calibri"/>
              <a:ea typeface="+mn-ea"/>
              <a:cs typeface="+mn-cs"/>
            </a:rPr>
            <a:t> </a:t>
          </a:r>
          <a:r>
            <a:rPr lang="en-US" sz="6500" kern="1200" dirty="0" err="1">
              <a:solidFill>
                <a:sysClr val="window" lastClr="FFFFFF"/>
              </a:solidFill>
              <a:latin typeface="Calibri"/>
              <a:ea typeface="+mn-ea"/>
              <a:cs typeface="+mn-cs"/>
            </a:rPr>
            <a:t>kiểm</a:t>
          </a:r>
          <a:r>
            <a:rPr lang="en-US" sz="6500" kern="1200" dirty="0">
              <a:solidFill>
                <a:sysClr val="window" lastClr="FFFFFF"/>
              </a:solidFill>
              <a:latin typeface="Calibri"/>
              <a:ea typeface="+mn-ea"/>
              <a:cs typeface="+mn-cs"/>
            </a:rPr>
            <a:t> </a:t>
          </a:r>
          <a:r>
            <a:rPr lang="en-US" sz="6500" kern="1200" dirty="0" err="1">
              <a:solidFill>
                <a:sysClr val="window" lastClr="FFFFFF"/>
              </a:solidFill>
              <a:latin typeface="Calibri"/>
              <a:ea typeface="+mn-ea"/>
              <a:cs typeface="+mn-cs"/>
            </a:rPr>
            <a:t>tra</a:t>
          </a:r>
          <a:r>
            <a:rPr lang="en-US" sz="6500" kern="1200" dirty="0">
              <a:solidFill>
                <a:sysClr val="window" lastClr="FFFFFF"/>
              </a:solidFill>
              <a:latin typeface="Calibri"/>
              <a:ea typeface="+mn-ea"/>
              <a:cs typeface="+mn-cs"/>
            </a:rPr>
            <a:t> </a:t>
          </a:r>
          <a:r>
            <a:rPr lang="en-US" sz="6500" kern="1200" dirty="0" err="1">
              <a:solidFill>
                <a:sysClr val="window" lastClr="FFFFFF"/>
              </a:solidFill>
              <a:latin typeface="Calibri"/>
              <a:ea typeface="+mn-ea"/>
              <a:cs typeface="+mn-cs"/>
            </a:rPr>
            <a:t>dự</a:t>
          </a:r>
          <a:r>
            <a:rPr lang="en-US" sz="6500" kern="1200" dirty="0">
              <a:solidFill>
                <a:sysClr val="window" lastClr="FFFFFF"/>
              </a:solidFill>
              <a:latin typeface="Calibri"/>
              <a:ea typeface="+mn-ea"/>
              <a:cs typeface="+mn-cs"/>
            </a:rPr>
            <a:t> </a:t>
          </a:r>
          <a:r>
            <a:rPr lang="en-US" sz="6500" kern="1200" dirty="0" err="1">
              <a:solidFill>
                <a:sysClr val="window" lastClr="FFFFFF"/>
              </a:solidFill>
              <a:latin typeface="Calibri"/>
              <a:ea typeface="+mn-ea"/>
              <a:cs typeface="+mn-cs"/>
            </a:rPr>
            <a:t>đoán</a:t>
          </a:r>
          <a:endParaRPr lang="en-US" sz="6500" kern="1200" dirty="0">
            <a:solidFill>
              <a:sysClr val="window" lastClr="FFFFFF"/>
            </a:solidFill>
            <a:latin typeface="Calibri"/>
            <a:ea typeface="+mn-ea"/>
            <a:cs typeface="+mn-cs"/>
          </a:endParaRPr>
        </a:p>
      </dsp:txBody>
      <dsp:txXfrm>
        <a:off x="10576500" y="15238731"/>
        <a:ext cx="5992161" cy="3752792"/>
      </dsp:txXfrm>
    </dsp:sp>
    <dsp:sp modelId="{A7D17F75-1E7A-4691-87A3-BD48D03D0FB7}">
      <dsp:nvSpPr>
        <dsp:cNvPr id="0" name=""/>
        <dsp:cNvSpPr/>
      </dsp:nvSpPr>
      <dsp:spPr>
        <a:xfrm>
          <a:off x="10148085" y="2086620"/>
          <a:ext cx="16615108" cy="16615108"/>
        </a:xfrm>
        <a:custGeom>
          <a:avLst/>
          <a:gdLst/>
          <a:ahLst/>
          <a:cxnLst/>
          <a:rect l="0" t="0" r="0" b="0"/>
          <a:pathLst>
            <a:path>
              <a:moveTo>
                <a:pt x="241200" y="2243301"/>
              </a:moveTo>
              <a:arcTo wR="1444228" hR="1444228" stAng="8784429" swAng="2195162"/>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6E98BFBE-BF4E-44F5-A624-F65E7AA8DE5C}">
      <dsp:nvSpPr>
        <dsp:cNvPr id="0" name=""/>
        <dsp:cNvSpPr/>
      </dsp:nvSpPr>
      <dsp:spPr>
        <a:xfrm>
          <a:off x="7355588" y="5747586"/>
          <a:ext cx="6398195" cy="4158826"/>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sysClr val="window" lastClr="FFFFFF"/>
              </a:solidFill>
              <a:latin typeface="Calibri"/>
              <a:ea typeface="+mn-ea"/>
              <a:cs typeface="+mn-cs"/>
            </a:rPr>
            <a:t>5. Kết luận</a:t>
          </a:r>
        </a:p>
      </dsp:txBody>
      <dsp:txXfrm>
        <a:off x="7558605" y="5950603"/>
        <a:ext cx="5992161" cy="3752792"/>
      </dsp:txXfrm>
    </dsp:sp>
    <dsp:sp modelId="{63101E66-BAED-4524-B500-7EABAC1C129D}">
      <dsp:nvSpPr>
        <dsp:cNvPr id="0" name=""/>
        <dsp:cNvSpPr/>
      </dsp:nvSpPr>
      <dsp:spPr>
        <a:xfrm>
          <a:off x="10148085" y="2086620"/>
          <a:ext cx="16615108" cy="16615108"/>
        </a:xfrm>
        <a:custGeom>
          <a:avLst/>
          <a:gdLst/>
          <a:ahLst/>
          <a:cxnLst/>
          <a:rect l="0" t="0" r="0" b="0"/>
          <a:pathLst>
            <a:path>
              <a:moveTo>
                <a:pt x="251790" y="629435"/>
              </a:moveTo>
              <a:arcTo wR="1444228" hR="1444228" stAng="12860687" swAng="1960054"/>
            </a:path>
          </a:pathLst>
        </a:custGeom>
        <a:noFill/>
        <a:ln w="6350" cap="flat" cmpd="sng" algn="ctr">
          <a:solidFill>
            <a:srgbClr val="70AD47">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0E2A2-98E5-4D7A-BEBF-33FB7106922F}">
      <dsp:nvSpPr>
        <dsp:cNvPr id="0" name=""/>
        <dsp:cNvSpPr/>
      </dsp:nvSpPr>
      <dsp:spPr>
        <a:xfrm>
          <a:off x="1711151" y="1708"/>
          <a:ext cx="1149697" cy="747303"/>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1. Xác định vấn đề cần nghiên cứu</a:t>
          </a:r>
        </a:p>
      </dsp:txBody>
      <dsp:txXfrm>
        <a:off x="1747631" y="38188"/>
        <a:ext cx="1076737" cy="674343"/>
      </dsp:txXfrm>
    </dsp:sp>
    <dsp:sp modelId="{7D5E6366-0E45-4121-BFE4-0F2E6D61F5F1}">
      <dsp:nvSpPr>
        <dsp:cNvPr id="0" name=""/>
        <dsp:cNvSpPr/>
      </dsp:nvSpPr>
      <dsp:spPr>
        <a:xfrm>
          <a:off x="793800" y="375359"/>
          <a:ext cx="2984398" cy="2984398"/>
        </a:xfrm>
        <a:custGeom>
          <a:avLst/>
          <a:gdLst/>
          <a:ahLst/>
          <a:cxnLst/>
          <a:rect l="0" t="0" r="0" b="0"/>
          <a:pathLst>
            <a:path>
              <a:moveTo>
                <a:pt x="2008246" y="114687"/>
              </a:moveTo>
              <a:arcTo wR="1444228" hR="1444228" stAng="17579259" swAng="1960054"/>
            </a:path>
          </a:pathLst>
        </a:custGeom>
        <a:noFill/>
        <a:ln w="6350" cap="flat" cmpd="sng" algn="ctr">
          <a:solidFill>
            <a:srgbClr val="ED7D31">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76616277-1441-4D70-A58B-B87148A5F5ED}">
      <dsp:nvSpPr>
        <dsp:cNvPr id="0" name=""/>
        <dsp:cNvSpPr/>
      </dsp:nvSpPr>
      <dsp:spPr>
        <a:xfrm>
          <a:off x="3130317" y="1032792"/>
          <a:ext cx="1149697" cy="747303"/>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2. Quan sát thu thập thông tin</a:t>
          </a:r>
        </a:p>
      </dsp:txBody>
      <dsp:txXfrm>
        <a:off x="3166797" y="1069272"/>
        <a:ext cx="1076737" cy="674343"/>
      </dsp:txXfrm>
    </dsp:sp>
    <dsp:sp modelId="{F9662238-01ED-4C99-A538-DF7ED7C35EC9}">
      <dsp:nvSpPr>
        <dsp:cNvPr id="0" name=""/>
        <dsp:cNvSpPr/>
      </dsp:nvSpPr>
      <dsp:spPr>
        <a:xfrm>
          <a:off x="793800" y="375359"/>
          <a:ext cx="2984398" cy="2984398"/>
        </a:xfrm>
        <a:custGeom>
          <a:avLst/>
          <a:gdLst/>
          <a:ahLst/>
          <a:cxnLst/>
          <a:rect l="0" t="0" r="0" b="0"/>
          <a:pathLst>
            <a:path>
              <a:moveTo>
                <a:pt x="2886485" y="1368814"/>
              </a:moveTo>
              <a:arcTo wR="1444228" hR="1444228" stAng="21420408" swAng="2195162"/>
            </a:path>
          </a:pathLst>
        </a:custGeom>
        <a:noFill/>
        <a:ln w="6350" cap="flat" cmpd="sng" algn="ctr">
          <a:solidFill>
            <a:srgbClr val="A5A5A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34849052-A847-4C7D-97EF-F4C3A96B7D75}">
      <dsp:nvSpPr>
        <dsp:cNvPr id="0" name=""/>
        <dsp:cNvSpPr/>
      </dsp:nvSpPr>
      <dsp:spPr>
        <a:xfrm>
          <a:off x="2588244" y="2701122"/>
          <a:ext cx="1149697" cy="74730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3. Đưa ra dự đoán</a:t>
          </a:r>
        </a:p>
      </dsp:txBody>
      <dsp:txXfrm>
        <a:off x="2624724" y="2737602"/>
        <a:ext cx="1076737" cy="674343"/>
      </dsp:txXfrm>
    </dsp:sp>
    <dsp:sp modelId="{7CE8A76A-1F6F-4E89-B6C6-F1AA43904C65}">
      <dsp:nvSpPr>
        <dsp:cNvPr id="0" name=""/>
        <dsp:cNvSpPr/>
      </dsp:nvSpPr>
      <dsp:spPr>
        <a:xfrm>
          <a:off x="793800" y="375359"/>
          <a:ext cx="2984398" cy="2984398"/>
        </a:xfrm>
        <a:custGeom>
          <a:avLst/>
          <a:gdLst/>
          <a:ahLst/>
          <a:cxnLst/>
          <a:rect l="0" t="0" r="0" b="0"/>
          <a:pathLst>
            <a:path>
              <a:moveTo>
                <a:pt x="1731008" y="2859697"/>
              </a:moveTo>
              <a:arcTo wR="1444228" hR="1444228" stAng="4712800" swAng="1374400"/>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2B1034D6-9C87-4CB4-9D16-E0FC11B6B8B8}">
      <dsp:nvSpPr>
        <dsp:cNvPr id="0" name=""/>
        <dsp:cNvSpPr/>
      </dsp:nvSpPr>
      <dsp:spPr>
        <a:xfrm>
          <a:off x="834058" y="2701122"/>
          <a:ext cx="1149697" cy="74730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4. </a:t>
          </a:r>
          <a:r>
            <a:rPr lang="en-US" sz="1300" kern="1200" dirty="0" err="1">
              <a:solidFill>
                <a:sysClr val="window" lastClr="FFFFFF"/>
              </a:solidFill>
              <a:latin typeface="Calibri"/>
              <a:ea typeface="+mn-ea"/>
              <a:cs typeface="+mn-cs"/>
            </a:rPr>
            <a:t>Thí</a:t>
          </a:r>
          <a:r>
            <a:rPr lang="en-US" sz="1300" kern="1200" dirty="0">
              <a:solidFill>
                <a:sysClr val="window" lastClr="FFFFFF"/>
              </a:solidFill>
              <a:latin typeface="Calibri"/>
              <a:ea typeface="+mn-ea"/>
              <a:cs typeface="+mn-cs"/>
            </a:rPr>
            <a:t> </a:t>
          </a:r>
          <a:r>
            <a:rPr lang="en-US" sz="1300" kern="1200" dirty="0" err="1">
              <a:solidFill>
                <a:sysClr val="window" lastClr="FFFFFF"/>
              </a:solidFill>
              <a:latin typeface="Calibri"/>
              <a:ea typeface="+mn-ea"/>
              <a:cs typeface="+mn-cs"/>
            </a:rPr>
            <a:t>nghiệm</a:t>
          </a:r>
          <a:r>
            <a:rPr lang="en-US" sz="1300" kern="1200" dirty="0">
              <a:solidFill>
                <a:sysClr val="window" lastClr="FFFFFF"/>
              </a:solidFill>
              <a:latin typeface="Calibri"/>
              <a:ea typeface="+mn-ea"/>
              <a:cs typeface="+mn-cs"/>
            </a:rPr>
            <a:t> </a:t>
          </a:r>
          <a:r>
            <a:rPr lang="en-US" sz="1300" kern="1200" dirty="0" err="1">
              <a:solidFill>
                <a:sysClr val="window" lastClr="FFFFFF"/>
              </a:solidFill>
              <a:latin typeface="Calibri"/>
              <a:ea typeface="+mn-ea"/>
              <a:cs typeface="+mn-cs"/>
            </a:rPr>
            <a:t>kiểm</a:t>
          </a:r>
          <a:r>
            <a:rPr lang="en-US" sz="1300" kern="1200" dirty="0">
              <a:solidFill>
                <a:sysClr val="window" lastClr="FFFFFF"/>
              </a:solidFill>
              <a:latin typeface="Calibri"/>
              <a:ea typeface="+mn-ea"/>
              <a:cs typeface="+mn-cs"/>
            </a:rPr>
            <a:t> </a:t>
          </a:r>
          <a:r>
            <a:rPr lang="en-US" sz="1300" kern="1200" dirty="0" err="1">
              <a:solidFill>
                <a:sysClr val="window" lastClr="FFFFFF"/>
              </a:solidFill>
              <a:latin typeface="Calibri"/>
              <a:ea typeface="+mn-ea"/>
              <a:cs typeface="+mn-cs"/>
            </a:rPr>
            <a:t>tra</a:t>
          </a:r>
          <a:r>
            <a:rPr lang="en-US" sz="1300" kern="1200" dirty="0">
              <a:solidFill>
                <a:sysClr val="window" lastClr="FFFFFF"/>
              </a:solidFill>
              <a:latin typeface="Calibri"/>
              <a:ea typeface="+mn-ea"/>
              <a:cs typeface="+mn-cs"/>
            </a:rPr>
            <a:t> </a:t>
          </a:r>
          <a:r>
            <a:rPr lang="en-US" sz="1300" kern="1200" dirty="0" err="1">
              <a:solidFill>
                <a:sysClr val="window" lastClr="FFFFFF"/>
              </a:solidFill>
              <a:latin typeface="Calibri"/>
              <a:ea typeface="+mn-ea"/>
              <a:cs typeface="+mn-cs"/>
            </a:rPr>
            <a:t>dự</a:t>
          </a:r>
          <a:r>
            <a:rPr lang="en-US" sz="1300" kern="1200" dirty="0">
              <a:solidFill>
                <a:sysClr val="window" lastClr="FFFFFF"/>
              </a:solidFill>
              <a:latin typeface="Calibri"/>
              <a:ea typeface="+mn-ea"/>
              <a:cs typeface="+mn-cs"/>
            </a:rPr>
            <a:t> </a:t>
          </a:r>
          <a:r>
            <a:rPr lang="en-US" sz="1300" kern="1200" dirty="0" err="1">
              <a:solidFill>
                <a:sysClr val="window" lastClr="FFFFFF"/>
              </a:solidFill>
              <a:latin typeface="Calibri"/>
              <a:ea typeface="+mn-ea"/>
              <a:cs typeface="+mn-cs"/>
            </a:rPr>
            <a:t>đoán</a:t>
          </a:r>
          <a:endParaRPr lang="en-US" sz="1300" kern="1200" dirty="0">
            <a:solidFill>
              <a:sysClr val="window" lastClr="FFFFFF"/>
            </a:solidFill>
            <a:latin typeface="Calibri"/>
            <a:ea typeface="+mn-ea"/>
            <a:cs typeface="+mn-cs"/>
          </a:endParaRPr>
        </a:p>
      </dsp:txBody>
      <dsp:txXfrm>
        <a:off x="870538" y="2737602"/>
        <a:ext cx="1076737" cy="674343"/>
      </dsp:txXfrm>
    </dsp:sp>
    <dsp:sp modelId="{A7D17F75-1E7A-4691-87A3-BD48D03D0FB7}">
      <dsp:nvSpPr>
        <dsp:cNvPr id="0" name=""/>
        <dsp:cNvSpPr/>
      </dsp:nvSpPr>
      <dsp:spPr>
        <a:xfrm>
          <a:off x="793800" y="375359"/>
          <a:ext cx="2984398" cy="2984398"/>
        </a:xfrm>
        <a:custGeom>
          <a:avLst/>
          <a:gdLst/>
          <a:ahLst/>
          <a:cxnLst/>
          <a:rect l="0" t="0" r="0" b="0"/>
          <a:pathLst>
            <a:path>
              <a:moveTo>
                <a:pt x="241200" y="2243301"/>
              </a:moveTo>
              <a:arcTo wR="1444228" hR="1444228" stAng="8784429" swAng="2195162"/>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6E98BFBE-BF4E-44F5-A624-F65E7AA8DE5C}">
      <dsp:nvSpPr>
        <dsp:cNvPr id="0" name=""/>
        <dsp:cNvSpPr/>
      </dsp:nvSpPr>
      <dsp:spPr>
        <a:xfrm>
          <a:off x="291985" y="1032792"/>
          <a:ext cx="1149697" cy="747303"/>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5. Kết luận</a:t>
          </a:r>
        </a:p>
      </dsp:txBody>
      <dsp:txXfrm>
        <a:off x="328465" y="1069272"/>
        <a:ext cx="1076737" cy="674343"/>
      </dsp:txXfrm>
    </dsp:sp>
    <dsp:sp modelId="{63101E66-BAED-4524-B500-7EABAC1C129D}">
      <dsp:nvSpPr>
        <dsp:cNvPr id="0" name=""/>
        <dsp:cNvSpPr/>
      </dsp:nvSpPr>
      <dsp:spPr>
        <a:xfrm>
          <a:off x="793800" y="375359"/>
          <a:ext cx="2984398" cy="2984398"/>
        </a:xfrm>
        <a:custGeom>
          <a:avLst/>
          <a:gdLst/>
          <a:ahLst/>
          <a:cxnLst/>
          <a:rect l="0" t="0" r="0" b="0"/>
          <a:pathLst>
            <a:path>
              <a:moveTo>
                <a:pt x="251790" y="629435"/>
              </a:moveTo>
              <a:arcTo wR="1444228" hR="1444228" stAng="12860687" swAng="1960054"/>
            </a:path>
          </a:pathLst>
        </a:custGeom>
        <a:noFill/>
        <a:ln w="6350" cap="flat" cmpd="sng" algn="ctr">
          <a:solidFill>
            <a:srgbClr val="70AD47">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0E2A2-98E5-4D7A-BEBF-33FB7106922F}">
      <dsp:nvSpPr>
        <dsp:cNvPr id="0" name=""/>
        <dsp:cNvSpPr/>
      </dsp:nvSpPr>
      <dsp:spPr>
        <a:xfrm>
          <a:off x="1977736" y="2127"/>
          <a:ext cx="1306500" cy="8492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50000"/>
                </a:schemeClr>
              </a:solidFill>
              <a:latin typeface="Calibri" panose="020F0502020204030204" pitchFamily="34" charset="0"/>
              <a:cs typeface="Calibri" panose="020F0502020204030204" pitchFamily="34" charset="0"/>
            </a:rPr>
            <a:t>1. </a:t>
          </a:r>
          <a:r>
            <a:rPr lang="en-US" sz="1800" b="1" kern="1200" dirty="0" err="1">
              <a:solidFill>
                <a:schemeClr val="tx1">
                  <a:lumMod val="50000"/>
                </a:schemeClr>
              </a:solidFill>
              <a:latin typeface="Calibri" panose="020F0502020204030204" pitchFamily="34" charset="0"/>
              <a:cs typeface="Calibri" panose="020F0502020204030204" pitchFamily="34" charset="0"/>
            </a:rPr>
            <a:t>Xác</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định</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vấn</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đề</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cần</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nghiên</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cứu</a:t>
          </a:r>
          <a:endParaRPr lang="en-US" sz="1800" b="1" kern="1200" dirty="0">
            <a:solidFill>
              <a:schemeClr val="tx1">
                <a:lumMod val="50000"/>
              </a:schemeClr>
            </a:solidFill>
            <a:latin typeface="Calibri" panose="020F0502020204030204" pitchFamily="34" charset="0"/>
            <a:cs typeface="Calibri" panose="020F0502020204030204" pitchFamily="34" charset="0"/>
          </a:endParaRPr>
        </a:p>
      </dsp:txBody>
      <dsp:txXfrm>
        <a:off x="2019192" y="43583"/>
        <a:ext cx="1223588" cy="766313"/>
      </dsp:txXfrm>
    </dsp:sp>
    <dsp:sp modelId="{7D5E6366-0E45-4121-BFE4-0F2E6D61F5F1}">
      <dsp:nvSpPr>
        <dsp:cNvPr id="0" name=""/>
        <dsp:cNvSpPr/>
      </dsp:nvSpPr>
      <dsp:spPr>
        <a:xfrm>
          <a:off x="934861" y="426740"/>
          <a:ext cx="3392249" cy="3392249"/>
        </a:xfrm>
        <a:custGeom>
          <a:avLst/>
          <a:gdLst/>
          <a:ahLst/>
          <a:cxnLst/>
          <a:rect l="0" t="0" r="0" b="0"/>
          <a:pathLst>
            <a:path>
              <a:moveTo>
                <a:pt x="2358343" y="134617"/>
              </a:moveTo>
              <a:arcTo wR="1696124" hR="1696124" stAng="17578877" swAng="196071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6616277-1441-4D70-A58B-B87148A5F5ED}">
      <dsp:nvSpPr>
        <dsp:cNvPr id="0" name=""/>
        <dsp:cNvSpPr/>
      </dsp:nvSpPr>
      <dsp:spPr>
        <a:xfrm>
          <a:off x="3590846" y="1174120"/>
          <a:ext cx="1306500" cy="8492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50000"/>
                </a:schemeClr>
              </a:solidFill>
              <a:latin typeface="Calibri" panose="020F0502020204030204" pitchFamily="34" charset="0"/>
              <a:cs typeface="Calibri" panose="020F0502020204030204" pitchFamily="34" charset="0"/>
            </a:rPr>
            <a:t>2. Quan </a:t>
          </a:r>
          <a:r>
            <a:rPr lang="en-US" sz="1800" b="1" kern="1200" dirty="0" err="1">
              <a:solidFill>
                <a:schemeClr val="tx1">
                  <a:lumMod val="50000"/>
                </a:schemeClr>
              </a:solidFill>
              <a:latin typeface="Calibri" panose="020F0502020204030204" pitchFamily="34" charset="0"/>
              <a:cs typeface="Calibri" panose="020F0502020204030204" pitchFamily="34" charset="0"/>
            </a:rPr>
            <a:t>sát</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thu</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thập</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thông</a:t>
          </a:r>
          <a:r>
            <a:rPr lang="en-US" sz="1800" b="1" kern="1200" dirty="0">
              <a:solidFill>
                <a:schemeClr val="tx1">
                  <a:lumMod val="50000"/>
                </a:schemeClr>
              </a:solidFill>
              <a:latin typeface="Calibri" panose="020F0502020204030204" pitchFamily="34" charset="0"/>
              <a:cs typeface="Calibri" panose="020F0502020204030204" pitchFamily="34" charset="0"/>
            </a:rPr>
            <a:t> tin</a:t>
          </a:r>
        </a:p>
      </dsp:txBody>
      <dsp:txXfrm>
        <a:off x="3632302" y="1215576"/>
        <a:ext cx="1223588" cy="766313"/>
      </dsp:txXfrm>
    </dsp:sp>
    <dsp:sp modelId="{F9662238-01ED-4C99-A538-DF7ED7C35EC9}">
      <dsp:nvSpPr>
        <dsp:cNvPr id="0" name=""/>
        <dsp:cNvSpPr/>
      </dsp:nvSpPr>
      <dsp:spPr>
        <a:xfrm>
          <a:off x="934861" y="426740"/>
          <a:ext cx="3392249" cy="3392249"/>
        </a:xfrm>
        <a:custGeom>
          <a:avLst/>
          <a:gdLst/>
          <a:ahLst/>
          <a:cxnLst/>
          <a:rect l="0" t="0" r="0" b="0"/>
          <a:pathLst>
            <a:path>
              <a:moveTo>
                <a:pt x="3389929" y="1607445"/>
              </a:moveTo>
              <a:arcTo wR="1696124" hR="1696124" stAng="21420180" swAng="2195667"/>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49052-A847-4C7D-97EF-F4C3A96B7D75}">
      <dsp:nvSpPr>
        <dsp:cNvPr id="0" name=""/>
        <dsp:cNvSpPr/>
      </dsp:nvSpPr>
      <dsp:spPr>
        <a:xfrm>
          <a:off x="2867834" y="3070445"/>
          <a:ext cx="1520217" cy="84922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50000"/>
                </a:schemeClr>
              </a:solidFill>
              <a:latin typeface="Calibri" panose="020F0502020204030204" pitchFamily="34" charset="0"/>
              <a:cs typeface="Calibri" panose="020F0502020204030204" pitchFamily="34" charset="0"/>
            </a:rPr>
            <a:t>3. </a:t>
          </a:r>
          <a:r>
            <a:rPr lang="en-US" sz="1800" b="1" kern="1200" dirty="0" err="1">
              <a:solidFill>
                <a:schemeClr val="tx1">
                  <a:lumMod val="50000"/>
                </a:schemeClr>
              </a:solidFill>
              <a:latin typeface="Calibri" panose="020F0502020204030204" pitchFamily="34" charset="0"/>
              <a:cs typeface="Calibri" panose="020F0502020204030204" pitchFamily="34" charset="0"/>
            </a:rPr>
            <a:t>Đưa</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ra</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dự</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đoán</a:t>
          </a:r>
          <a:endParaRPr lang="en-US" sz="1800" b="1" kern="1200" dirty="0">
            <a:solidFill>
              <a:schemeClr val="tx1">
                <a:lumMod val="50000"/>
              </a:schemeClr>
            </a:solidFill>
            <a:latin typeface="Calibri" panose="020F0502020204030204" pitchFamily="34" charset="0"/>
            <a:cs typeface="Calibri" panose="020F0502020204030204" pitchFamily="34" charset="0"/>
          </a:endParaRPr>
        </a:p>
      </dsp:txBody>
      <dsp:txXfrm>
        <a:off x="2909290" y="3111901"/>
        <a:ext cx="1437305" cy="766313"/>
      </dsp:txXfrm>
    </dsp:sp>
    <dsp:sp modelId="{7CE8A76A-1F6F-4E89-B6C6-F1AA43904C65}">
      <dsp:nvSpPr>
        <dsp:cNvPr id="0" name=""/>
        <dsp:cNvSpPr/>
      </dsp:nvSpPr>
      <dsp:spPr>
        <a:xfrm>
          <a:off x="934861" y="426740"/>
          <a:ext cx="3392249" cy="3392249"/>
        </a:xfrm>
        <a:custGeom>
          <a:avLst/>
          <a:gdLst/>
          <a:ahLst/>
          <a:cxnLst/>
          <a:rect l="0" t="0" r="0" b="0"/>
          <a:pathLst>
            <a:path>
              <a:moveTo>
                <a:pt x="1928817" y="3376211"/>
              </a:moveTo>
              <a:arcTo wR="1696124" hR="1696124" stAng="4926880" swAng="835492"/>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1034D6-9C87-4CB4-9D16-E0FC11B6B8B8}">
      <dsp:nvSpPr>
        <dsp:cNvPr id="0" name=""/>
        <dsp:cNvSpPr/>
      </dsp:nvSpPr>
      <dsp:spPr>
        <a:xfrm>
          <a:off x="819700" y="3070445"/>
          <a:ext cx="1628657" cy="84922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50000"/>
                </a:schemeClr>
              </a:solidFill>
              <a:latin typeface="Calibri" panose="020F0502020204030204" pitchFamily="34" charset="0"/>
              <a:cs typeface="Calibri" panose="020F0502020204030204" pitchFamily="34" charset="0"/>
            </a:rPr>
            <a:t>4. </a:t>
          </a:r>
          <a:r>
            <a:rPr lang="en-US" sz="1800" b="1" kern="1200" dirty="0" err="1">
              <a:solidFill>
                <a:schemeClr val="tx1">
                  <a:lumMod val="50000"/>
                </a:schemeClr>
              </a:solidFill>
              <a:latin typeface="Calibri" panose="020F0502020204030204" pitchFamily="34" charset="0"/>
              <a:cs typeface="Calibri" panose="020F0502020204030204" pitchFamily="34" charset="0"/>
            </a:rPr>
            <a:t>Thí</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nghiệm</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kiểm</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tra</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dự</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đoán</a:t>
          </a:r>
          <a:endParaRPr lang="en-US" sz="1800" b="1" kern="1200" dirty="0">
            <a:solidFill>
              <a:schemeClr val="tx1">
                <a:lumMod val="50000"/>
              </a:schemeClr>
            </a:solidFill>
            <a:latin typeface="Calibri" panose="020F0502020204030204" pitchFamily="34" charset="0"/>
            <a:cs typeface="Calibri" panose="020F0502020204030204" pitchFamily="34" charset="0"/>
          </a:endParaRPr>
        </a:p>
      </dsp:txBody>
      <dsp:txXfrm>
        <a:off x="861156" y="3111901"/>
        <a:ext cx="1545745" cy="766313"/>
      </dsp:txXfrm>
    </dsp:sp>
    <dsp:sp modelId="{A7D17F75-1E7A-4691-87A3-BD48D03D0FB7}">
      <dsp:nvSpPr>
        <dsp:cNvPr id="0" name=""/>
        <dsp:cNvSpPr/>
      </dsp:nvSpPr>
      <dsp:spPr>
        <a:xfrm>
          <a:off x="934861" y="426740"/>
          <a:ext cx="3392249" cy="3392249"/>
        </a:xfrm>
        <a:custGeom>
          <a:avLst/>
          <a:gdLst/>
          <a:ahLst/>
          <a:cxnLst/>
          <a:rect l="0" t="0" r="0" b="0"/>
          <a:pathLst>
            <a:path>
              <a:moveTo>
                <a:pt x="283344" y="2634682"/>
              </a:moveTo>
              <a:arcTo wR="1696124" hR="1696124" stAng="8784153" swAng="2195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E98BFBE-BF4E-44F5-A624-F65E7AA8DE5C}">
      <dsp:nvSpPr>
        <dsp:cNvPr id="0" name=""/>
        <dsp:cNvSpPr/>
      </dsp:nvSpPr>
      <dsp:spPr>
        <a:xfrm>
          <a:off x="364625" y="1174120"/>
          <a:ext cx="1306500" cy="84922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50000"/>
                </a:schemeClr>
              </a:solidFill>
              <a:latin typeface="Calibri" panose="020F0502020204030204" pitchFamily="34" charset="0"/>
              <a:cs typeface="Calibri" panose="020F0502020204030204" pitchFamily="34" charset="0"/>
            </a:rPr>
            <a:t>5. </a:t>
          </a:r>
          <a:r>
            <a:rPr lang="en-US" sz="1800" b="1" kern="1200" dirty="0" err="1">
              <a:solidFill>
                <a:schemeClr val="tx1">
                  <a:lumMod val="50000"/>
                </a:schemeClr>
              </a:solidFill>
              <a:latin typeface="Calibri" panose="020F0502020204030204" pitchFamily="34" charset="0"/>
              <a:cs typeface="Calibri" panose="020F0502020204030204" pitchFamily="34" charset="0"/>
            </a:rPr>
            <a:t>Kết</a:t>
          </a:r>
          <a:r>
            <a:rPr lang="en-US" sz="1800" b="1" kern="1200" dirty="0">
              <a:solidFill>
                <a:schemeClr val="tx1">
                  <a:lumMod val="50000"/>
                </a:schemeClr>
              </a:solidFill>
              <a:latin typeface="Calibri" panose="020F0502020204030204" pitchFamily="34" charset="0"/>
              <a:cs typeface="Calibri" panose="020F0502020204030204" pitchFamily="34" charset="0"/>
            </a:rPr>
            <a:t> </a:t>
          </a:r>
          <a:r>
            <a:rPr lang="en-US" sz="1800" b="1" kern="1200" dirty="0" err="1">
              <a:solidFill>
                <a:schemeClr val="tx1">
                  <a:lumMod val="50000"/>
                </a:schemeClr>
              </a:solidFill>
              <a:latin typeface="Calibri" panose="020F0502020204030204" pitchFamily="34" charset="0"/>
              <a:cs typeface="Calibri" panose="020F0502020204030204" pitchFamily="34" charset="0"/>
            </a:rPr>
            <a:t>uận</a:t>
          </a:r>
          <a:endParaRPr lang="en-US" sz="1800" b="1" kern="1200" dirty="0">
            <a:solidFill>
              <a:schemeClr val="tx1">
                <a:lumMod val="50000"/>
              </a:schemeClr>
            </a:solidFill>
            <a:latin typeface="Calibri" panose="020F0502020204030204" pitchFamily="34" charset="0"/>
            <a:cs typeface="Calibri" panose="020F0502020204030204" pitchFamily="34" charset="0"/>
          </a:endParaRPr>
        </a:p>
      </dsp:txBody>
      <dsp:txXfrm>
        <a:off x="406081" y="1215576"/>
        <a:ext cx="1223588" cy="766313"/>
      </dsp:txXfrm>
    </dsp:sp>
    <dsp:sp modelId="{63101E66-BAED-4524-B500-7EABAC1C129D}">
      <dsp:nvSpPr>
        <dsp:cNvPr id="0" name=""/>
        <dsp:cNvSpPr/>
      </dsp:nvSpPr>
      <dsp:spPr>
        <a:xfrm>
          <a:off x="934861" y="426740"/>
          <a:ext cx="3392249" cy="3392249"/>
        </a:xfrm>
        <a:custGeom>
          <a:avLst/>
          <a:gdLst/>
          <a:ahLst/>
          <a:cxnLst/>
          <a:rect l="0" t="0" r="0" b="0"/>
          <a:pathLst>
            <a:path>
              <a:moveTo>
                <a:pt x="295630" y="739331"/>
              </a:moveTo>
              <a:arcTo wR="1696124" hR="1696124" stAng="12860413" swAng="1960710"/>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43.494"/>
    </inkml:context>
    <inkml:brush xml:id="br0">
      <inkml:brushProperty name="width" value="0.05" units="cm"/>
      <inkml:brushProperty name="height" value="0.05" units="cm"/>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25:18.310"/>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133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53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845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596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697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915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10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838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57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75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657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945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819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103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2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8671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51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60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84100" y="125700"/>
            <a:ext cx="8775855" cy="489213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1" name="Google Shape;11;p2"/>
          <p:cNvSpPr txBox="1">
            <a:spLocks noGrp="1"/>
          </p:cNvSpPr>
          <p:nvPr>
            <p:ph type="ctrTitle"/>
          </p:nvPr>
        </p:nvSpPr>
        <p:spPr>
          <a:xfrm>
            <a:off x="2639500" y="1991825"/>
            <a:ext cx="3864900" cy="11598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atin typeface="Calibri" panose="020F0502020204030204" pitchFamily="34" charset="0"/>
                <a:cs typeface="Calibri" panose="020F0502020204030204" pitchFamily="34" charset="0"/>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dirty="0"/>
          </a:p>
        </p:txBody>
      </p:sp>
      <p:sp>
        <p:nvSpPr>
          <p:cNvPr id="12" name="Google Shape;12;p2"/>
          <p:cNvSpPr/>
          <p:nvPr/>
        </p:nvSpPr>
        <p:spPr>
          <a:xfrm>
            <a:off x="3621350" y="3313600"/>
            <a:ext cx="1783794" cy="170374"/>
          </a:xfrm>
          <a:custGeom>
            <a:avLst/>
            <a:gdLst/>
            <a:ahLst/>
            <a:cxnLst/>
            <a:rect l="l" t="t" r="r" b="b"/>
            <a:pathLst>
              <a:path w="16385" h="1565" extrusionOk="0">
                <a:moveTo>
                  <a:pt x="112" y="652"/>
                </a:moveTo>
                <a:lnTo>
                  <a:pt x="75" y="671"/>
                </a:lnTo>
                <a:lnTo>
                  <a:pt x="19" y="708"/>
                </a:lnTo>
                <a:lnTo>
                  <a:pt x="1" y="745"/>
                </a:lnTo>
                <a:lnTo>
                  <a:pt x="1" y="801"/>
                </a:lnTo>
                <a:lnTo>
                  <a:pt x="1" y="876"/>
                </a:lnTo>
                <a:lnTo>
                  <a:pt x="19" y="913"/>
                </a:lnTo>
                <a:lnTo>
                  <a:pt x="57" y="950"/>
                </a:lnTo>
                <a:lnTo>
                  <a:pt x="131" y="987"/>
                </a:lnTo>
                <a:lnTo>
                  <a:pt x="187" y="987"/>
                </a:lnTo>
                <a:lnTo>
                  <a:pt x="261" y="950"/>
                </a:lnTo>
                <a:lnTo>
                  <a:pt x="317" y="894"/>
                </a:lnTo>
                <a:lnTo>
                  <a:pt x="336" y="838"/>
                </a:lnTo>
                <a:lnTo>
                  <a:pt x="336" y="764"/>
                </a:lnTo>
                <a:lnTo>
                  <a:pt x="317" y="727"/>
                </a:lnTo>
                <a:lnTo>
                  <a:pt x="280" y="689"/>
                </a:lnTo>
                <a:lnTo>
                  <a:pt x="224" y="671"/>
                </a:lnTo>
                <a:lnTo>
                  <a:pt x="168" y="652"/>
                </a:lnTo>
                <a:close/>
                <a:moveTo>
                  <a:pt x="16236" y="689"/>
                </a:moveTo>
                <a:lnTo>
                  <a:pt x="16161" y="708"/>
                </a:lnTo>
                <a:lnTo>
                  <a:pt x="16087" y="745"/>
                </a:lnTo>
                <a:lnTo>
                  <a:pt x="16031" y="801"/>
                </a:lnTo>
                <a:lnTo>
                  <a:pt x="15994" y="857"/>
                </a:lnTo>
                <a:lnTo>
                  <a:pt x="15975" y="931"/>
                </a:lnTo>
                <a:lnTo>
                  <a:pt x="15994" y="987"/>
                </a:lnTo>
                <a:lnTo>
                  <a:pt x="16049" y="1043"/>
                </a:lnTo>
                <a:lnTo>
                  <a:pt x="16124" y="1080"/>
                </a:lnTo>
                <a:lnTo>
                  <a:pt x="16180" y="1099"/>
                </a:lnTo>
                <a:lnTo>
                  <a:pt x="16217" y="1080"/>
                </a:lnTo>
                <a:lnTo>
                  <a:pt x="16291" y="1062"/>
                </a:lnTo>
                <a:lnTo>
                  <a:pt x="16347" y="987"/>
                </a:lnTo>
                <a:lnTo>
                  <a:pt x="16385" y="913"/>
                </a:lnTo>
                <a:lnTo>
                  <a:pt x="16385" y="838"/>
                </a:lnTo>
                <a:lnTo>
                  <a:pt x="16366" y="764"/>
                </a:lnTo>
                <a:lnTo>
                  <a:pt x="16310" y="708"/>
                </a:lnTo>
                <a:lnTo>
                  <a:pt x="16273" y="689"/>
                </a:lnTo>
                <a:close/>
                <a:moveTo>
                  <a:pt x="4655" y="1"/>
                </a:moveTo>
                <a:lnTo>
                  <a:pt x="4506" y="19"/>
                </a:lnTo>
                <a:lnTo>
                  <a:pt x="4357" y="56"/>
                </a:lnTo>
                <a:lnTo>
                  <a:pt x="4246" y="94"/>
                </a:lnTo>
                <a:lnTo>
                  <a:pt x="4134" y="168"/>
                </a:lnTo>
                <a:lnTo>
                  <a:pt x="4022" y="243"/>
                </a:lnTo>
                <a:lnTo>
                  <a:pt x="3929" y="336"/>
                </a:lnTo>
                <a:lnTo>
                  <a:pt x="3575" y="727"/>
                </a:lnTo>
                <a:lnTo>
                  <a:pt x="3408" y="876"/>
                </a:lnTo>
                <a:lnTo>
                  <a:pt x="3315" y="931"/>
                </a:lnTo>
                <a:lnTo>
                  <a:pt x="3203" y="987"/>
                </a:lnTo>
                <a:lnTo>
                  <a:pt x="3110" y="1025"/>
                </a:lnTo>
                <a:lnTo>
                  <a:pt x="2998" y="1025"/>
                </a:lnTo>
                <a:lnTo>
                  <a:pt x="2886" y="1006"/>
                </a:lnTo>
                <a:lnTo>
                  <a:pt x="2775" y="969"/>
                </a:lnTo>
                <a:lnTo>
                  <a:pt x="2682" y="894"/>
                </a:lnTo>
                <a:lnTo>
                  <a:pt x="2607" y="820"/>
                </a:lnTo>
                <a:lnTo>
                  <a:pt x="2458" y="652"/>
                </a:lnTo>
                <a:lnTo>
                  <a:pt x="2309" y="485"/>
                </a:lnTo>
                <a:lnTo>
                  <a:pt x="2235" y="410"/>
                </a:lnTo>
                <a:lnTo>
                  <a:pt x="2142" y="354"/>
                </a:lnTo>
                <a:lnTo>
                  <a:pt x="2011" y="298"/>
                </a:lnTo>
                <a:lnTo>
                  <a:pt x="1900" y="261"/>
                </a:lnTo>
                <a:lnTo>
                  <a:pt x="1658" y="261"/>
                </a:lnTo>
                <a:lnTo>
                  <a:pt x="1546" y="280"/>
                </a:lnTo>
                <a:lnTo>
                  <a:pt x="1434" y="317"/>
                </a:lnTo>
                <a:lnTo>
                  <a:pt x="1323" y="373"/>
                </a:lnTo>
                <a:lnTo>
                  <a:pt x="1211" y="429"/>
                </a:lnTo>
                <a:lnTo>
                  <a:pt x="1099" y="578"/>
                </a:lnTo>
                <a:lnTo>
                  <a:pt x="1006" y="689"/>
                </a:lnTo>
                <a:lnTo>
                  <a:pt x="932" y="820"/>
                </a:lnTo>
                <a:lnTo>
                  <a:pt x="876" y="950"/>
                </a:lnTo>
                <a:lnTo>
                  <a:pt x="857" y="1062"/>
                </a:lnTo>
                <a:lnTo>
                  <a:pt x="857" y="1099"/>
                </a:lnTo>
                <a:lnTo>
                  <a:pt x="857" y="1136"/>
                </a:lnTo>
                <a:lnTo>
                  <a:pt x="894" y="1174"/>
                </a:lnTo>
                <a:lnTo>
                  <a:pt x="969" y="1174"/>
                </a:lnTo>
                <a:lnTo>
                  <a:pt x="1006" y="1155"/>
                </a:lnTo>
                <a:lnTo>
                  <a:pt x="1062" y="1043"/>
                </a:lnTo>
                <a:lnTo>
                  <a:pt x="1118" y="931"/>
                </a:lnTo>
                <a:lnTo>
                  <a:pt x="1155" y="838"/>
                </a:lnTo>
                <a:lnTo>
                  <a:pt x="1211" y="764"/>
                </a:lnTo>
                <a:lnTo>
                  <a:pt x="1285" y="671"/>
                </a:lnTo>
                <a:lnTo>
                  <a:pt x="1378" y="615"/>
                </a:lnTo>
                <a:lnTo>
                  <a:pt x="1471" y="559"/>
                </a:lnTo>
                <a:lnTo>
                  <a:pt x="1602" y="522"/>
                </a:lnTo>
                <a:lnTo>
                  <a:pt x="1825" y="522"/>
                </a:lnTo>
                <a:lnTo>
                  <a:pt x="1937" y="559"/>
                </a:lnTo>
                <a:lnTo>
                  <a:pt x="2030" y="615"/>
                </a:lnTo>
                <a:lnTo>
                  <a:pt x="2142" y="671"/>
                </a:lnTo>
                <a:lnTo>
                  <a:pt x="2216" y="764"/>
                </a:lnTo>
                <a:lnTo>
                  <a:pt x="2309" y="838"/>
                </a:lnTo>
                <a:lnTo>
                  <a:pt x="2458" y="1043"/>
                </a:lnTo>
                <a:lnTo>
                  <a:pt x="2533" y="1118"/>
                </a:lnTo>
                <a:lnTo>
                  <a:pt x="2607" y="1211"/>
                </a:lnTo>
                <a:lnTo>
                  <a:pt x="2700" y="1267"/>
                </a:lnTo>
                <a:lnTo>
                  <a:pt x="2812" y="1322"/>
                </a:lnTo>
                <a:lnTo>
                  <a:pt x="2924" y="1341"/>
                </a:lnTo>
                <a:lnTo>
                  <a:pt x="3054" y="1341"/>
                </a:lnTo>
                <a:lnTo>
                  <a:pt x="3166" y="1322"/>
                </a:lnTo>
                <a:lnTo>
                  <a:pt x="3277" y="1285"/>
                </a:lnTo>
                <a:lnTo>
                  <a:pt x="3371" y="1248"/>
                </a:lnTo>
                <a:lnTo>
                  <a:pt x="3464" y="1174"/>
                </a:lnTo>
                <a:lnTo>
                  <a:pt x="3631" y="1043"/>
                </a:lnTo>
                <a:lnTo>
                  <a:pt x="3799" y="876"/>
                </a:lnTo>
                <a:lnTo>
                  <a:pt x="4078" y="578"/>
                </a:lnTo>
                <a:lnTo>
                  <a:pt x="4227" y="447"/>
                </a:lnTo>
                <a:lnTo>
                  <a:pt x="4376" y="336"/>
                </a:lnTo>
                <a:lnTo>
                  <a:pt x="4450" y="298"/>
                </a:lnTo>
                <a:lnTo>
                  <a:pt x="4543" y="261"/>
                </a:lnTo>
                <a:lnTo>
                  <a:pt x="4711" y="261"/>
                </a:lnTo>
                <a:lnTo>
                  <a:pt x="4786" y="280"/>
                </a:lnTo>
                <a:lnTo>
                  <a:pt x="4879" y="317"/>
                </a:lnTo>
                <a:lnTo>
                  <a:pt x="4953" y="392"/>
                </a:lnTo>
                <a:lnTo>
                  <a:pt x="5046" y="485"/>
                </a:lnTo>
                <a:lnTo>
                  <a:pt x="5195" y="671"/>
                </a:lnTo>
                <a:lnTo>
                  <a:pt x="5344" y="857"/>
                </a:lnTo>
                <a:lnTo>
                  <a:pt x="5474" y="1043"/>
                </a:lnTo>
                <a:lnTo>
                  <a:pt x="5623" y="1211"/>
                </a:lnTo>
                <a:lnTo>
                  <a:pt x="5716" y="1267"/>
                </a:lnTo>
                <a:lnTo>
                  <a:pt x="5810" y="1322"/>
                </a:lnTo>
                <a:lnTo>
                  <a:pt x="5903" y="1378"/>
                </a:lnTo>
                <a:lnTo>
                  <a:pt x="5996" y="1397"/>
                </a:lnTo>
                <a:lnTo>
                  <a:pt x="6107" y="1416"/>
                </a:lnTo>
                <a:lnTo>
                  <a:pt x="6219" y="1397"/>
                </a:lnTo>
                <a:lnTo>
                  <a:pt x="6349" y="1378"/>
                </a:lnTo>
                <a:lnTo>
                  <a:pt x="6498" y="1322"/>
                </a:lnTo>
                <a:lnTo>
                  <a:pt x="6591" y="1267"/>
                </a:lnTo>
                <a:lnTo>
                  <a:pt x="6703" y="1211"/>
                </a:lnTo>
                <a:lnTo>
                  <a:pt x="6908" y="1043"/>
                </a:lnTo>
                <a:lnTo>
                  <a:pt x="7131" y="894"/>
                </a:lnTo>
                <a:lnTo>
                  <a:pt x="7336" y="727"/>
                </a:lnTo>
                <a:lnTo>
                  <a:pt x="7448" y="671"/>
                </a:lnTo>
                <a:lnTo>
                  <a:pt x="7560" y="615"/>
                </a:lnTo>
                <a:lnTo>
                  <a:pt x="7671" y="578"/>
                </a:lnTo>
                <a:lnTo>
                  <a:pt x="7895" y="578"/>
                </a:lnTo>
                <a:lnTo>
                  <a:pt x="8006" y="615"/>
                </a:lnTo>
                <a:lnTo>
                  <a:pt x="8137" y="671"/>
                </a:lnTo>
                <a:lnTo>
                  <a:pt x="8248" y="764"/>
                </a:lnTo>
                <a:lnTo>
                  <a:pt x="8397" y="931"/>
                </a:lnTo>
                <a:lnTo>
                  <a:pt x="8528" y="1099"/>
                </a:lnTo>
                <a:lnTo>
                  <a:pt x="8677" y="1248"/>
                </a:lnTo>
                <a:lnTo>
                  <a:pt x="8826" y="1397"/>
                </a:lnTo>
                <a:lnTo>
                  <a:pt x="8900" y="1453"/>
                </a:lnTo>
                <a:lnTo>
                  <a:pt x="8993" y="1509"/>
                </a:lnTo>
                <a:lnTo>
                  <a:pt x="9068" y="1546"/>
                </a:lnTo>
                <a:lnTo>
                  <a:pt x="9161" y="1564"/>
                </a:lnTo>
                <a:lnTo>
                  <a:pt x="9272" y="1564"/>
                </a:lnTo>
                <a:lnTo>
                  <a:pt x="9366" y="1546"/>
                </a:lnTo>
                <a:lnTo>
                  <a:pt x="9477" y="1527"/>
                </a:lnTo>
                <a:lnTo>
                  <a:pt x="9608" y="1471"/>
                </a:lnTo>
                <a:lnTo>
                  <a:pt x="9757" y="1360"/>
                </a:lnTo>
                <a:lnTo>
                  <a:pt x="9924" y="1211"/>
                </a:lnTo>
                <a:lnTo>
                  <a:pt x="10110" y="1043"/>
                </a:lnTo>
                <a:lnTo>
                  <a:pt x="10296" y="876"/>
                </a:lnTo>
                <a:lnTo>
                  <a:pt x="10483" y="745"/>
                </a:lnTo>
                <a:lnTo>
                  <a:pt x="10576" y="708"/>
                </a:lnTo>
                <a:lnTo>
                  <a:pt x="10687" y="671"/>
                </a:lnTo>
                <a:lnTo>
                  <a:pt x="10781" y="652"/>
                </a:lnTo>
                <a:lnTo>
                  <a:pt x="10874" y="652"/>
                </a:lnTo>
                <a:lnTo>
                  <a:pt x="10967" y="689"/>
                </a:lnTo>
                <a:lnTo>
                  <a:pt x="11078" y="727"/>
                </a:lnTo>
                <a:lnTo>
                  <a:pt x="11172" y="801"/>
                </a:lnTo>
                <a:lnTo>
                  <a:pt x="11246" y="894"/>
                </a:lnTo>
                <a:lnTo>
                  <a:pt x="11395" y="1099"/>
                </a:lnTo>
                <a:lnTo>
                  <a:pt x="11544" y="1304"/>
                </a:lnTo>
                <a:lnTo>
                  <a:pt x="11637" y="1378"/>
                </a:lnTo>
                <a:lnTo>
                  <a:pt x="11730" y="1453"/>
                </a:lnTo>
                <a:lnTo>
                  <a:pt x="11879" y="1509"/>
                </a:lnTo>
                <a:lnTo>
                  <a:pt x="12028" y="1527"/>
                </a:lnTo>
                <a:lnTo>
                  <a:pt x="12177" y="1509"/>
                </a:lnTo>
                <a:lnTo>
                  <a:pt x="12326" y="1471"/>
                </a:lnTo>
                <a:lnTo>
                  <a:pt x="12456" y="1397"/>
                </a:lnTo>
                <a:lnTo>
                  <a:pt x="12586" y="1304"/>
                </a:lnTo>
                <a:lnTo>
                  <a:pt x="12810" y="1099"/>
                </a:lnTo>
                <a:lnTo>
                  <a:pt x="13015" y="894"/>
                </a:lnTo>
                <a:lnTo>
                  <a:pt x="13126" y="801"/>
                </a:lnTo>
                <a:lnTo>
                  <a:pt x="13238" y="708"/>
                </a:lnTo>
                <a:lnTo>
                  <a:pt x="13368" y="615"/>
                </a:lnTo>
                <a:lnTo>
                  <a:pt x="13517" y="578"/>
                </a:lnTo>
                <a:lnTo>
                  <a:pt x="13573" y="559"/>
                </a:lnTo>
                <a:lnTo>
                  <a:pt x="13648" y="559"/>
                </a:lnTo>
                <a:lnTo>
                  <a:pt x="13722" y="578"/>
                </a:lnTo>
                <a:lnTo>
                  <a:pt x="13778" y="615"/>
                </a:lnTo>
                <a:lnTo>
                  <a:pt x="13890" y="671"/>
                </a:lnTo>
                <a:lnTo>
                  <a:pt x="13964" y="764"/>
                </a:lnTo>
                <a:lnTo>
                  <a:pt x="14095" y="969"/>
                </a:lnTo>
                <a:lnTo>
                  <a:pt x="14169" y="1062"/>
                </a:lnTo>
                <a:lnTo>
                  <a:pt x="14243" y="1155"/>
                </a:lnTo>
                <a:lnTo>
                  <a:pt x="14337" y="1248"/>
                </a:lnTo>
                <a:lnTo>
                  <a:pt x="14448" y="1304"/>
                </a:lnTo>
                <a:lnTo>
                  <a:pt x="14597" y="1341"/>
                </a:lnTo>
                <a:lnTo>
                  <a:pt x="14746" y="1360"/>
                </a:lnTo>
                <a:lnTo>
                  <a:pt x="14895" y="1341"/>
                </a:lnTo>
                <a:lnTo>
                  <a:pt x="15025" y="1304"/>
                </a:lnTo>
                <a:lnTo>
                  <a:pt x="15156" y="1229"/>
                </a:lnTo>
                <a:lnTo>
                  <a:pt x="15286" y="1155"/>
                </a:lnTo>
                <a:lnTo>
                  <a:pt x="15398" y="1062"/>
                </a:lnTo>
                <a:lnTo>
                  <a:pt x="15510" y="950"/>
                </a:lnTo>
                <a:lnTo>
                  <a:pt x="15677" y="745"/>
                </a:lnTo>
                <a:lnTo>
                  <a:pt x="15770" y="634"/>
                </a:lnTo>
                <a:lnTo>
                  <a:pt x="15826" y="503"/>
                </a:lnTo>
                <a:lnTo>
                  <a:pt x="15882" y="410"/>
                </a:lnTo>
                <a:lnTo>
                  <a:pt x="15900" y="354"/>
                </a:lnTo>
                <a:lnTo>
                  <a:pt x="15882" y="298"/>
                </a:lnTo>
                <a:lnTo>
                  <a:pt x="15845" y="243"/>
                </a:lnTo>
                <a:lnTo>
                  <a:pt x="15770" y="205"/>
                </a:lnTo>
                <a:lnTo>
                  <a:pt x="15714" y="224"/>
                </a:lnTo>
                <a:lnTo>
                  <a:pt x="15677" y="243"/>
                </a:lnTo>
                <a:lnTo>
                  <a:pt x="15658" y="280"/>
                </a:lnTo>
                <a:lnTo>
                  <a:pt x="15528" y="466"/>
                </a:lnTo>
                <a:lnTo>
                  <a:pt x="15379" y="652"/>
                </a:lnTo>
                <a:lnTo>
                  <a:pt x="15212" y="820"/>
                </a:lnTo>
                <a:lnTo>
                  <a:pt x="15044" y="969"/>
                </a:lnTo>
                <a:lnTo>
                  <a:pt x="14951" y="1025"/>
                </a:lnTo>
                <a:lnTo>
                  <a:pt x="14858" y="1043"/>
                </a:lnTo>
                <a:lnTo>
                  <a:pt x="14765" y="1062"/>
                </a:lnTo>
                <a:lnTo>
                  <a:pt x="14653" y="1062"/>
                </a:lnTo>
                <a:lnTo>
                  <a:pt x="14560" y="1043"/>
                </a:lnTo>
                <a:lnTo>
                  <a:pt x="14467" y="987"/>
                </a:lnTo>
                <a:lnTo>
                  <a:pt x="14355" y="913"/>
                </a:lnTo>
                <a:lnTo>
                  <a:pt x="14262" y="801"/>
                </a:lnTo>
                <a:lnTo>
                  <a:pt x="14113" y="634"/>
                </a:lnTo>
                <a:lnTo>
                  <a:pt x="14039" y="540"/>
                </a:lnTo>
                <a:lnTo>
                  <a:pt x="13964" y="466"/>
                </a:lnTo>
                <a:lnTo>
                  <a:pt x="13871" y="410"/>
                </a:lnTo>
                <a:lnTo>
                  <a:pt x="13778" y="373"/>
                </a:lnTo>
                <a:lnTo>
                  <a:pt x="13666" y="336"/>
                </a:lnTo>
                <a:lnTo>
                  <a:pt x="13536" y="336"/>
                </a:lnTo>
                <a:lnTo>
                  <a:pt x="13424" y="354"/>
                </a:lnTo>
                <a:lnTo>
                  <a:pt x="13331" y="392"/>
                </a:lnTo>
                <a:lnTo>
                  <a:pt x="13238" y="429"/>
                </a:lnTo>
                <a:lnTo>
                  <a:pt x="13145" y="485"/>
                </a:lnTo>
                <a:lnTo>
                  <a:pt x="12977" y="615"/>
                </a:lnTo>
                <a:lnTo>
                  <a:pt x="12810" y="764"/>
                </a:lnTo>
                <a:lnTo>
                  <a:pt x="12661" y="913"/>
                </a:lnTo>
                <a:lnTo>
                  <a:pt x="12493" y="1043"/>
                </a:lnTo>
                <a:lnTo>
                  <a:pt x="12400" y="1118"/>
                </a:lnTo>
                <a:lnTo>
                  <a:pt x="12307" y="1174"/>
                </a:lnTo>
                <a:lnTo>
                  <a:pt x="12214" y="1211"/>
                </a:lnTo>
                <a:lnTo>
                  <a:pt x="12102" y="1248"/>
                </a:lnTo>
                <a:lnTo>
                  <a:pt x="11991" y="1248"/>
                </a:lnTo>
                <a:lnTo>
                  <a:pt x="11898" y="1229"/>
                </a:lnTo>
                <a:lnTo>
                  <a:pt x="11805" y="1192"/>
                </a:lnTo>
                <a:lnTo>
                  <a:pt x="11730" y="1118"/>
                </a:lnTo>
                <a:lnTo>
                  <a:pt x="11656" y="1043"/>
                </a:lnTo>
                <a:lnTo>
                  <a:pt x="11600" y="969"/>
                </a:lnTo>
                <a:lnTo>
                  <a:pt x="11469" y="783"/>
                </a:lnTo>
                <a:lnTo>
                  <a:pt x="11376" y="671"/>
                </a:lnTo>
                <a:lnTo>
                  <a:pt x="11283" y="578"/>
                </a:lnTo>
                <a:lnTo>
                  <a:pt x="11190" y="503"/>
                </a:lnTo>
                <a:lnTo>
                  <a:pt x="11097" y="447"/>
                </a:lnTo>
                <a:lnTo>
                  <a:pt x="10985" y="429"/>
                </a:lnTo>
                <a:lnTo>
                  <a:pt x="10892" y="410"/>
                </a:lnTo>
                <a:lnTo>
                  <a:pt x="10706" y="410"/>
                </a:lnTo>
                <a:lnTo>
                  <a:pt x="10613" y="447"/>
                </a:lnTo>
                <a:lnTo>
                  <a:pt x="10501" y="485"/>
                </a:lnTo>
                <a:lnTo>
                  <a:pt x="10315" y="596"/>
                </a:lnTo>
                <a:lnTo>
                  <a:pt x="10110" y="727"/>
                </a:lnTo>
                <a:lnTo>
                  <a:pt x="9924" y="894"/>
                </a:lnTo>
                <a:lnTo>
                  <a:pt x="9775" y="1006"/>
                </a:lnTo>
                <a:lnTo>
                  <a:pt x="9608" y="1136"/>
                </a:lnTo>
                <a:lnTo>
                  <a:pt x="9533" y="1192"/>
                </a:lnTo>
                <a:lnTo>
                  <a:pt x="9440" y="1229"/>
                </a:lnTo>
                <a:lnTo>
                  <a:pt x="9347" y="1248"/>
                </a:lnTo>
                <a:lnTo>
                  <a:pt x="9254" y="1267"/>
                </a:lnTo>
                <a:lnTo>
                  <a:pt x="9142" y="1267"/>
                </a:lnTo>
                <a:lnTo>
                  <a:pt x="9049" y="1229"/>
                </a:lnTo>
                <a:lnTo>
                  <a:pt x="8956" y="1174"/>
                </a:lnTo>
                <a:lnTo>
                  <a:pt x="8863" y="1118"/>
                </a:lnTo>
                <a:lnTo>
                  <a:pt x="8714" y="950"/>
                </a:lnTo>
                <a:lnTo>
                  <a:pt x="8584" y="801"/>
                </a:lnTo>
                <a:lnTo>
                  <a:pt x="8435" y="615"/>
                </a:lnTo>
                <a:lnTo>
                  <a:pt x="8267" y="466"/>
                </a:lnTo>
                <a:lnTo>
                  <a:pt x="8155" y="392"/>
                </a:lnTo>
                <a:lnTo>
                  <a:pt x="8062" y="354"/>
                </a:lnTo>
                <a:lnTo>
                  <a:pt x="7951" y="317"/>
                </a:lnTo>
                <a:lnTo>
                  <a:pt x="7820" y="298"/>
                </a:lnTo>
                <a:lnTo>
                  <a:pt x="7690" y="317"/>
                </a:lnTo>
                <a:lnTo>
                  <a:pt x="7541" y="336"/>
                </a:lnTo>
                <a:lnTo>
                  <a:pt x="7411" y="392"/>
                </a:lnTo>
                <a:lnTo>
                  <a:pt x="7280" y="466"/>
                </a:lnTo>
                <a:lnTo>
                  <a:pt x="7057" y="615"/>
                </a:lnTo>
                <a:lnTo>
                  <a:pt x="6833" y="783"/>
                </a:lnTo>
                <a:lnTo>
                  <a:pt x="6629" y="931"/>
                </a:lnTo>
                <a:lnTo>
                  <a:pt x="6517" y="1006"/>
                </a:lnTo>
                <a:lnTo>
                  <a:pt x="6405" y="1062"/>
                </a:lnTo>
                <a:lnTo>
                  <a:pt x="6294" y="1099"/>
                </a:lnTo>
                <a:lnTo>
                  <a:pt x="6182" y="1118"/>
                </a:lnTo>
                <a:lnTo>
                  <a:pt x="6052" y="1118"/>
                </a:lnTo>
                <a:lnTo>
                  <a:pt x="5921" y="1080"/>
                </a:lnTo>
                <a:lnTo>
                  <a:pt x="5828" y="1025"/>
                </a:lnTo>
                <a:lnTo>
                  <a:pt x="5754" y="950"/>
                </a:lnTo>
                <a:lnTo>
                  <a:pt x="5661" y="876"/>
                </a:lnTo>
                <a:lnTo>
                  <a:pt x="5586" y="783"/>
                </a:lnTo>
                <a:lnTo>
                  <a:pt x="5325" y="410"/>
                </a:lnTo>
                <a:lnTo>
                  <a:pt x="5232" y="298"/>
                </a:lnTo>
                <a:lnTo>
                  <a:pt x="5139" y="205"/>
                </a:lnTo>
                <a:lnTo>
                  <a:pt x="5028" y="131"/>
                </a:lnTo>
                <a:lnTo>
                  <a:pt x="4897" y="56"/>
                </a:lnTo>
                <a:lnTo>
                  <a:pt x="4786" y="19"/>
                </a:lnTo>
                <a:lnTo>
                  <a:pt x="46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ltLang="vi-VN"/>
          </a:p>
        </p:txBody>
      </p:sp>
      <p:sp>
        <p:nvSpPr>
          <p:cNvPr id="5" name="Footer Placeholder 4"/>
          <p:cNvSpPr>
            <a:spLocks noGrp="1"/>
          </p:cNvSpPr>
          <p:nvPr>
            <p:ph type="ftr" sz="quarter" idx="11"/>
          </p:nvPr>
        </p:nvSpPr>
        <p:spPr/>
        <p:txBody>
          <a:bodyPr/>
          <a:lstStyle>
            <a:lvl1pPr>
              <a:defRPr/>
            </a:lvl1pPr>
          </a:lstStyle>
          <a:p>
            <a:endParaRPr lang="en-US" altLang="vi-VN"/>
          </a:p>
        </p:txBody>
      </p:sp>
      <p:sp>
        <p:nvSpPr>
          <p:cNvPr id="6" name="Slide Number Placeholder 5"/>
          <p:cNvSpPr>
            <a:spLocks noGrp="1"/>
          </p:cNvSpPr>
          <p:nvPr>
            <p:ph type="sldNum" sz="quarter" idx="12"/>
          </p:nvPr>
        </p:nvSpPr>
        <p:spPr/>
        <p:txBody>
          <a:bodyPr/>
          <a:lstStyle>
            <a:lvl1pPr>
              <a:defRPr/>
            </a:lvl1pPr>
          </a:lstStyle>
          <a:p>
            <a:fld id="{AC5EB9D9-D026-451F-83FE-626E191D50D8}" type="slidenum">
              <a:rPr lang="en-US" altLang="vi-VN"/>
              <a:t>‹#›</a:t>
            </a:fld>
            <a:endParaRPr lang="en-US" altLang="vi-VN"/>
          </a:p>
        </p:txBody>
      </p:sp>
    </p:spTree>
    <p:extLst>
      <p:ext uri="{BB962C8B-B14F-4D97-AF65-F5344CB8AC3E}">
        <p14:creationId xmlns:p14="http://schemas.microsoft.com/office/powerpoint/2010/main" val="206781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ltLang="vi-VN"/>
          </a:p>
        </p:txBody>
      </p:sp>
      <p:sp>
        <p:nvSpPr>
          <p:cNvPr id="5" name="Footer Placeholder 4"/>
          <p:cNvSpPr>
            <a:spLocks noGrp="1"/>
          </p:cNvSpPr>
          <p:nvPr>
            <p:ph type="ftr" sz="quarter" idx="11"/>
          </p:nvPr>
        </p:nvSpPr>
        <p:spPr/>
        <p:txBody>
          <a:bodyPr/>
          <a:lstStyle>
            <a:lvl1pPr>
              <a:defRPr/>
            </a:lvl1pPr>
          </a:lstStyle>
          <a:p>
            <a:endParaRPr lang="en-US" altLang="vi-VN"/>
          </a:p>
        </p:txBody>
      </p:sp>
      <p:sp>
        <p:nvSpPr>
          <p:cNvPr id="6" name="Slide Number Placeholder 5"/>
          <p:cNvSpPr>
            <a:spLocks noGrp="1"/>
          </p:cNvSpPr>
          <p:nvPr>
            <p:ph type="sldNum" sz="quarter" idx="12"/>
          </p:nvPr>
        </p:nvSpPr>
        <p:spPr/>
        <p:txBody>
          <a:bodyPr/>
          <a:lstStyle>
            <a:lvl1pPr>
              <a:defRPr/>
            </a:lvl1pPr>
          </a:lstStyle>
          <a:p>
            <a:fld id="{B4222611-C956-48F7-9254-BA09534CBC43}" type="slidenum">
              <a:rPr lang="en-US" altLang="vi-VN"/>
              <a:t>‹#›</a:t>
            </a:fld>
            <a:endParaRPr lang="en-US" altLang="vi-VN"/>
          </a:p>
        </p:txBody>
      </p:sp>
    </p:spTree>
    <p:extLst>
      <p:ext uri="{BB962C8B-B14F-4D97-AF65-F5344CB8AC3E}">
        <p14:creationId xmlns:p14="http://schemas.microsoft.com/office/powerpoint/2010/main" val="144990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vi-VN"/>
          </a:p>
        </p:txBody>
      </p:sp>
      <p:sp>
        <p:nvSpPr>
          <p:cNvPr id="5" name="Footer Placeholder 4"/>
          <p:cNvSpPr>
            <a:spLocks noGrp="1"/>
          </p:cNvSpPr>
          <p:nvPr>
            <p:ph type="ftr" sz="quarter" idx="11"/>
          </p:nvPr>
        </p:nvSpPr>
        <p:spPr/>
        <p:txBody>
          <a:bodyPr/>
          <a:lstStyle>
            <a:lvl1pPr>
              <a:defRPr/>
            </a:lvl1pPr>
          </a:lstStyle>
          <a:p>
            <a:endParaRPr lang="en-US" altLang="vi-VN"/>
          </a:p>
        </p:txBody>
      </p:sp>
      <p:sp>
        <p:nvSpPr>
          <p:cNvPr id="6" name="Slide Number Placeholder 5"/>
          <p:cNvSpPr>
            <a:spLocks noGrp="1"/>
          </p:cNvSpPr>
          <p:nvPr>
            <p:ph type="sldNum" sz="quarter" idx="12"/>
          </p:nvPr>
        </p:nvSpPr>
        <p:spPr/>
        <p:txBody>
          <a:bodyPr/>
          <a:lstStyle>
            <a:lvl1pPr>
              <a:defRPr/>
            </a:lvl1pPr>
          </a:lstStyle>
          <a:p>
            <a:fld id="{7B6C0317-886A-4AF9-A73C-6DCE3BE46280}" type="slidenum">
              <a:rPr lang="en-US" altLang="vi-VN"/>
              <a:t>‹#›</a:t>
            </a:fld>
            <a:endParaRPr lang="en-US" altLang="vi-VN"/>
          </a:p>
        </p:txBody>
      </p:sp>
    </p:spTree>
    <p:extLst>
      <p:ext uri="{BB962C8B-B14F-4D97-AF65-F5344CB8AC3E}">
        <p14:creationId xmlns:p14="http://schemas.microsoft.com/office/powerpoint/2010/main" val="839065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ltLang="vi-VN"/>
          </a:p>
        </p:txBody>
      </p:sp>
      <p:sp>
        <p:nvSpPr>
          <p:cNvPr id="6" name="Footer Placeholder 5"/>
          <p:cNvSpPr>
            <a:spLocks noGrp="1"/>
          </p:cNvSpPr>
          <p:nvPr>
            <p:ph type="ftr" sz="quarter" idx="11"/>
          </p:nvPr>
        </p:nvSpPr>
        <p:spPr/>
        <p:txBody>
          <a:bodyPr/>
          <a:lstStyle>
            <a:lvl1pPr>
              <a:defRPr/>
            </a:lvl1pPr>
          </a:lstStyle>
          <a:p>
            <a:endParaRPr lang="en-US" altLang="vi-VN"/>
          </a:p>
        </p:txBody>
      </p:sp>
      <p:sp>
        <p:nvSpPr>
          <p:cNvPr id="7" name="Slide Number Placeholder 6"/>
          <p:cNvSpPr>
            <a:spLocks noGrp="1"/>
          </p:cNvSpPr>
          <p:nvPr>
            <p:ph type="sldNum" sz="quarter" idx="12"/>
          </p:nvPr>
        </p:nvSpPr>
        <p:spPr/>
        <p:txBody>
          <a:bodyPr/>
          <a:lstStyle>
            <a:lvl1pPr>
              <a:defRPr/>
            </a:lvl1pPr>
          </a:lstStyle>
          <a:p>
            <a:fld id="{7BB1772C-6851-404D-8078-322CCED91819}" type="slidenum">
              <a:rPr lang="en-US" altLang="vi-VN"/>
              <a:t>‹#›</a:t>
            </a:fld>
            <a:endParaRPr lang="en-US" altLang="vi-VN"/>
          </a:p>
        </p:txBody>
      </p:sp>
    </p:spTree>
    <p:extLst>
      <p:ext uri="{BB962C8B-B14F-4D97-AF65-F5344CB8AC3E}">
        <p14:creationId xmlns:p14="http://schemas.microsoft.com/office/powerpoint/2010/main" val="3482341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ltLang="vi-VN"/>
          </a:p>
        </p:txBody>
      </p:sp>
      <p:sp>
        <p:nvSpPr>
          <p:cNvPr id="8" name="Footer Placeholder 7"/>
          <p:cNvSpPr>
            <a:spLocks noGrp="1"/>
          </p:cNvSpPr>
          <p:nvPr>
            <p:ph type="ftr" sz="quarter" idx="11"/>
          </p:nvPr>
        </p:nvSpPr>
        <p:spPr/>
        <p:txBody>
          <a:bodyPr/>
          <a:lstStyle>
            <a:lvl1pPr>
              <a:defRPr/>
            </a:lvl1pPr>
          </a:lstStyle>
          <a:p>
            <a:endParaRPr lang="en-US" altLang="vi-VN"/>
          </a:p>
        </p:txBody>
      </p:sp>
      <p:sp>
        <p:nvSpPr>
          <p:cNvPr id="9" name="Slide Number Placeholder 8"/>
          <p:cNvSpPr>
            <a:spLocks noGrp="1"/>
          </p:cNvSpPr>
          <p:nvPr>
            <p:ph type="sldNum" sz="quarter" idx="12"/>
          </p:nvPr>
        </p:nvSpPr>
        <p:spPr/>
        <p:txBody>
          <a:bodyPr/>
          <a:lstStyle>
            <a:lvl1pPr>
              <a:defRPr/>
            </a:lvl1pPr>
          </a:lstStyle>
          <a:p>
            <a:fld id="{60499D09-919E-47DC-AE58-59263675B5E1}" type="slidenum">
              <a:rPr lang="en-US" altLang="vi-VN"/>
              <a:t>‹#›</a:t>
            </a:fld>
            <a:endParaRPr lang="en-US" altLang="vi-VN"/>
          </a:p>
        </p:txBody>
      </p:sp>
    </p:spTree>
    <p:extLst>
      <p:ext uri="{BB962C8B-B14F-4D97-AF65-F5344CB8AC3E}">
        <p14:creationId xmlns:p14="http://schemas.microsoft.com/office/powerpoint/2010/main" val="2239763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ltLang="vi-VN"/>
          </a:p>
        </p:txBody>
      </p:sp>
      <p:sp>
        <p:nvSpPr>
          <p:cNvPr id="4" name="Footer Placeholder 3"/>
          <p:cNvSpPr>
            <a:spLocks noGrp="1"/>
          </p:cNvSpPr>
          <p:nvPr>
            <p:ph type="ftr" sz="quarter" idx="11"/>
          </p:nvPr>
        </p:nvSpPr>
        <p:spPr/>
        <p:txBody>
          <a:bodyPr/>
          <a:lstStyle>
            <a:lvl1pPr>
              <a:defRPr/>
            </a:lvl1pPr>
          </a:lstStyle>
          <a:p>
            <a:endParaRPr lang="en-US" altLang="vi-VN"/>
          </a:p>
        </p:txBody>
      </p:sp>
      <p:sp>
        <p:nvSpPr>
          <p:cNvPr id="5" name="Slide Number Placeholder 4"/>
          <p:cNvSpPr>
            <a:spLocks noGrp="1"/>
          </p:cNvSpPr>
          <p:nvPr>
            <p:ph type="sldNum" sz="quarter" idx="12"/>
          </p:nvPr>
        </p:nvSpPr>
        <p:spPr/>
        <p:txBody>
          <a:bodyPr/>
          <a:lstStyle>
            <a:lvl1pPr>
              <a:defRPr/>
            </a:lvl1pPr>
          </a:lstStyle>
          <a:p>
            <a:fld id="{76DCFAE6-3F3A-4F3E-A4A4-83BA2573C710}" type="slidenum">
              <a:rPr lang="en-US" altLang="vi-VN"/>
              <a:t>‹#›</a:t>
            </a:fld>
            <a:endParaRPr lang="en-US" altLang="vi-VN"/>
          </a:p>
        </p:txBody>
      </p:sp>
    </p:spTree>
    <p:extLst>
      <p:ext uri="{BB962C8B-B14F-4D97-AF65-F5344CB8AC3E}">
        <p14:creationId xmlns:p14="http://schemas.microsoft.com/office/powerpoint/2010/main" val="4264246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vi-VN"/>
          </a:p>
        </p:txBody>
      </p:sp>
      <p:sp>
        <p:nvSpPr>
          <p:cNvPr id="3" name="Footer Placeholder 2"/>
          <p:cNvSpPr>
            <a:spLocks noGrp="1"/>
          </p:cNvSpPr>
          <p:nvPr>
            <p:ph type="ftr" sz="quarter" idx="11"/>
          </p:nvPr>
        </p:nvSpPr>
        <p:spPr/>
        <p:txBody>
          <a:bodyPr/>
          <a:lstStyle>
            <a:lvl1pPr>
              <a:defRPr/>
            </a:lvl1pPr>
          </a:lstStyle>
          <a:p>
            <a:endParaRPr lang="en-US" altLang="vi-VN"/>
          </a:p>
        </p:txBody>
      </p:sp>
      <p:sp>
        <p:nvSpPr>
          <p:cNvPr id="4" name="Slide Number Placeholder 3"/>
          <p:cNvSpPr>
            <a:spLocks noGrp="1"/>
          </p:cNvSpPr>
          <p:nvPr>
            <p:ph type="sldNum" sz="quarter" idx="12"/>
          </p:nvPr>
        </p:nvSpPr>
        <p:spPr/>
        <p:txBody>
          <a:bodyPr/>
          <a:lstStyle>
            <a:lvl1pPr>
              <a:defRPr/>
            </a:lvl1pPr>
          </a:lstStyle>
          <a:p>
            <a:fld id="{1D535C85-8E7D-48CB-9EC6-38675319144D}" type="slidenum">
              <a:rPr lang="en-US" altLang="vi-VN"/>
              <a:t>‹#›</a:t>
            </a:fld>
            <a:endParaRPr lang="en-US" altLang="vi-VN"/>
          </a:p>
        </p:txBody>
      </p:sp>
    </p:spTree>
    <p:extLst>
      <p:ext uri="{BB962C8B-B14F-4D97-AF65-F5344CB8AC3E}">
        <p14:creationId xmlns:p14="http://schemas.microsoft.com/office/powerpoint/2010/main" val="59857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vi-VN"/>
          </a:p>
        </p:txBody>
      </p:sp>
      <p:sp>
        <p:nvSpPr>
          <p:cNvPr id="6" name="Footer Placeholder 5"/>
          <p:cNvSpPr>
            <a:spLocks noGrp="1"/>
          </p:cNvSpPr>
          <p:nvPr>
            <p:ph type="ftr" sz="quarter" idx="11"/>
          </p:nvPr>
        </p:nvSpPr>
        <p:spPr/>
        <p:txBody>
          <a:bodyPr/>
          <a:lstStyle>
            <a:lvl1pPr>
              <a:defRPr/>
            </a:lvl1pPr>
          </a:lstStyle>
          <a:p>
            <a:endParaRPr lang="en-US" altLang="vi-VN"/>
          </a:p>
        </p:txBody>
      </p:sp>
      <p:sp>
        <p:nvSpPr>
          <p:cNvPr id="7" name="Slide Number Placeholder 6"/>
          <p:cNvSpPr>
            <a:spLocks noGrp="1"/>
          </p:cNvSpPr>
          <p:nvPr>
            <p:ph type="sldNum" sz="quarter" idx="12"/>
          </p:nvPr>
        </p:nvSpPr>
        <p:spPr/>
        <p:txBody>
          <a:bodyPr/>
          <a:lstStyle>
            <a:lvl1pPr>
              <a:defRPr/>
            </a:lvl1pPr>
          </a:lstStyle>
          <a:p>
            <a:fld id="{21F3DB54-338C-4724-93EF-0E77612B91A7}" type="slidenum">
              <a:rPr lang="en-US" altLang="vi-VN"/>
              <a:t>‹#›</a:t>
            </a:fld>
            <a:endParaRPr lang="en-US" altLang="vi-VN"/>
          </a:p>
        </p:txBody>
      </p:sp>
    </p:spTree>
    <p:extLst>
      <p:ext uri="{BB962C8B-B14F-4D97-AF65-F5344CB8AC3E}">
        <p14:creationId xmlns:p14="http://schemas.microsoft.com/office/powerpoint/2010/main" val="356335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vi-VN"/>
          </a:p>
        </p:txBody>
      </p:sp>
      <p:sp>
        <p:nvSpPr>
          <p:cNvPr id="6" name="Footer Placeholder 5"/>
          <p:cNvSpPr>
            <a:spLocks noGrp="1"/>
          </p:cNvSpPr>
          <p:nvPr>
            <p:ph type="ftr" sz="quarter" idx="11"/>
          </p:nvPr>
        </p:nvSpPr>
        <p:spPr/>
        <p:txBody>
          <a:bodyPr/>
          <a:lstStyle>
            <a:lvl1pPr>
              <a:defRPr/>
            </a:lvl1pPr>
          </a:lstStyle>
          <a:p>
            <a:endParaRPr lang="en-US" altLang="vi-VN"/>
          </a:p>
        </p:txBody>
      </p:sp>
      <p:sp>
        <p:nvSpPr>
          <p:cNvPr id="7" name="Slide Number Placeholder 6"/>
          <p:cNvSpPr>
            <a:spLocks noGrp="1"/>
          </p:cNvSpPr>
          <p:nvPr>
            <p:ph type="sldNum" sz="quarter" idx="12"/>
          </p:nvPr>
        </p:nvSpPr>
        <p:spPr/>
        <p:txBody>
          <a:bodyPr/>
          <a:lstStyle>
            <a:lvl1pPr>
              <a:defRPr/>
            </a:lvl1pPr>
          </a:lstStyle>
          <a:p>
            <a:fld id="{C33C76F9-AD6D-4F55-9D08-ABA8CC8CA823}" type="slidenum">
              <a:rPr lang="en-US" altLang="vi-VN"/>
              <a:t>‹#›</a:t>
            </a:fld>
            <a:endParaRPr lang="en-US" altLang="vi-VN"/>
          </a:p>
        </p:txBody>
      </p:sp>
    </p:spTree>
    <p:extLst>
      <p:ext uri="{BB962C8B-B14F-4D97-AF65-F5344CB8AC3E}">
        <p14:creationId xmlns:p14="http://schemas.microsoft.com/office/powerpoint/2010/main" val="2740395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ltLang="vi-VN"/>
          </a:p>
        </p:txBody>
      </p:sp>
      <p:sp>
        <p:nvSpPr>
          <p:cNvPr id="5" name="Footer Placeholder 4"/>
          <p:cNvSpPr>
            <a:spLocks noGrp="1"/>
          </p:cNvSpPr>
          <p:nvPr>
            <p:ph type="ftr" sz="quarter" idx="11"/>
          </p:nvPr>
        </p:nvSpPr>
        <p:spPr/>
        <p:txBody>
          <a:bodyPr/>
          <a:lstStyle>
            <a:lvl1pPr>
              <a:defRPr/>
            </a:lvl1pPr>
          </a:lstStyle>
          <a:p>
            <a:endParaRPr lang="en-US" altLang="vi-VN"/>
          </a:p>
        </p:txBody>
      </p:sp>
      <p:sp>
        <p:nvSpPr>
          <p:cNvPr id="6" name="Slide Number Placeholder 5"/>
          <p:cNvSpPr>
            <a:spLocks noGrp="1"/>
          </p:cNvSpPr>
          <p:nvPr>
            <p:ph type="sldNum" sz="quarter" idx="12"/>
          </p:nvPr>
        </p:nvSpPr>
        <p:spPr/>
        <p:txBody>
          <a:bodyPr/>
          <a:lstStyle>
            <a:lvl1pPr>
              <a:defRPr/>
            </a:lvl1pPr>
          </a:lstStyle>
          <a:p>
            <a:fld id="{ACDAA49B-BD89-4574-973A-5E07008DF075}" type="slidenum">
              <a:rPr lang="en-US" altLang="vi-VN"/>
              <a:t>‹#›</a:t>
            </a:fld>
            <a:endParaRPr lang="en-US" altLang="vi-VN"/>
          </a:p>
        </p:txBody>
      </p:sp>
    </p:spTree>
    <p:extLst>
      <p:ext uri="{BB962C8B-B14F-4D97-AF65-F5344CB8AC3E}">
        <p14:creationId xmlns:p14="http://schemas.microsoft.com/office/powerpoint/2010/main" val="172548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209475" y="134125"/>
            <a:ext cx="8724927" cy="4875183"/>
          </a:xfrm>
          <a:custGeom>
            <a:avLst/>
            <a:gdLst/>
            <a:ahLst/>
            <a:cxnLst/>
            <a:rect l="l" t="t" r="r" b="b"/>
            <a:pathLst>
              <a:path w="92198" h="51517" extrusionOk="0">
                <a:moveTo>
                  <a:pt x="16254" y="186"/>
                </a:moveTo>
                <a:lnTo>
                  <a:pt x="16198" y="205"/>
                </a:lnTo>
                <a:lnTo>
                  <a:pt x="16161" y="242"/>
                </a:lnTo>
                <a:lnTo>
                  <a:pt x="16142" y="279"/>
                </a:lnTo>
                <a:lnTo>
                  <a:pt x="16124" y="354"/>
                </a:lnTo>
                <a:lnTo>
                  <a:pt x="16124" y="391"/>
                </a:lnTo>
                <a:lnTo>
                  <a:pt x="16161" y="447"/>
                </a:lnTo>
                <a:lnTo>
                  <a:pt x="16198" y="484"/>
                </a:lnTo>
                <a:lnTo>
                  <a:pt x="16291" y="559"/>
                </a:lnTo>
                <a:lnTo>
                  <a:pt x="16384" y="614"/>
                </a:lnTo>
                <a:lnTo>
                  <a:pt x="16254" y="726"/>
                </a:lnTo>
                <a:lnTo>
                  <a:pt x="16124" y="856"/>
                </a:lnTo>
                <a:lnTo>
                  <a:pt x="16105" y="912"/>
                </a:lnTo>
                <a:lnTo>
                  <a:pt x="16105" y="950"/>
                </a:lnTo>
                <a:lnTo>
                  <a:pt x="16105" y="968"/>
                </a:lnTo>
                <a:lnTo>
                  <a:pt x="16142" y="987"/>
                </a:lnTo>
                <a:lnTo>
                  <a:pt x="16291" y="987"/>
                </a:lnTo>
                <a:lnTo>
                  <a:pt x="16347" y="950"/>
                </a:lnTo>
                <a:lnTo>
                  <a:pt x="16403" y="912"/>
                </a:lnTo>
                <a:lnTo>
                  <a:pt x="16477" y="875"/>
                </a:lnTo>
                <a:lnTo>
                  <a:pt x="16533" y="856"/>
                </a:lnTo>
                <a:lnTo>
                  <a:pt x="16626" y="801"/>
                </a:lnTo>
                <a:lnTo>
                  <a:pt x="16719" y="875"/>
                </a:lnTo>
                <a:lnTo>
                  <a:pt x="16794" y="894"/>
                </a:lnTo>
                <a:lnTo>
                  <a:pt x="16868" y="875"/>
                </a:lnTo>
                <a:lnTo>
                  <a:pt x="16924" y="856"/>
                </a:lnTo>
                <a:lnTo>
                  <a:pt x="16980" y="819"/>
                </a:lnTo>
                <a:lnTo>
                  <a:pt x="16999" y="763"/>
                </a:lnTo>
                <a:lnTo>
                  <a:pt x="16999" y="707"/>
                </a:lnTo>
                <a:lnTo>
                  <a:pt x="16980" y="633"/>
                </a:lnTo>
                <a:lnTo>
                  <a:pt x="16924" y="577"/>
                </a:lnTo>
                <a:lnTo>
                  <a:pt x="16999" y="503"/>
                </a:lnTo>
                <a:lnTo>
                  <a:pt x="17036" y="428"/>
                </a:lnTo>
                <a:lnTo>
                  <a:pt x="17055" y="391"/>
                </a:lnTo>
                <a:lnTo>
                  <a:pt x="17036" y="335"/>
                </a:lnTo>
                <a:lnTo>
                  <a:pt x="17017" y="298"/>
                </a:lnTo>
                <a:lnTo>
                  <a:pt x="16980" y="261"/>
                </a:lnTo>
                <a:lnTo>
                  <a:pt x="16924" y="242"/>
                </a:lnTo>
                <a:lnTo>
                  <a:pt x="16868" y="261"/>
                </a:lnTo>
                <a:lnTo>
                  <a:pt x="16757" y="317"/>
                </a:lnTo>
                <a:lnTo>
                  <a:pt x="16682" y="335"/>
                </a:lnTo>
                <a:lnTo>
                  <a:pt x="16626" y="335"/>
                </a:lnTo>
                <a:lnTo>
                  <a:pt x="16496" y="279"/>
                </a:lnTo>
                <a:lnTo>
                  <a:pt x="16403" y="223"/>
                </a:lnTo>
                <a:lnTo>
                  <a:pt x="16310" y="205"/>
                </a:lnTo>
                <a:lnTo>
                  <a:pt x="16254" y="186"/>
                </a:lnTo>
                <a:close/>
                <a:moveTo>
                  <a:pt x="22324" y="186"/>
                </a:moveTo>
                <a:lnTo>
                  <a:pt x="22249" y="205"/>
                </a:lnTo>
                <a:lnTo>
                  <a:pt x="22175" y="242"/>
                </a:lnTo>
                <a:lnTo>
                  <a:pt x="22044" y="335"/>
                </a:lnTo>
                <a:lnTo>
                  <a:pt x="21933" y="391"/>
                </a:lnTo>
                <a:lnTo>
                  <a:pt x="21877" y="391"/>
                </a:lnTo>
                <a:lnTo>
                  <a:pt x="21821" y="354"/>
                </a:lnTo>
                <a:lnTo>
                  <a:pt x="21691" y="279"/>
                </a:lnTo>
                <a:lnTo>
                  <a:pt x="21560" y="223"/>
                </a:lnTo>
                <a:lnTo>
                  <a:pt x="21504" y="205"/>
                </a:lnTo>
                <a:lnTo>
                  <a:pt x="21448" y="205"/>
                </a:lnTo>
                <a:lnTo>
                  <a:pt x="21393" y="242"/>
                </a:lnTo>
                <a:lnTo>
                  <a:pt x="21374" y="298"/>
                </a:lnTo>
                <a:lnTo>
                  <a:pt x="21393" y="354"/>
                </a:lnTo>
                <a:lnTo>
                  <a:pt x="21430" y="410"/>
                </a:lnTo>
                <a:lnTo>
                  <a:pt x="21542" y="521"/>
                </a:lnTo>
                <a:lnTo>
                  <a:pt x="21616" y="596"/>
                </a:lnTo>
                <a:lnTo>
                  <a:pt x="21542" y="652"/>
                </a:lnTo>
                <a:lnTo>
                  <a:pt x="21486" y="726"/>
                </a:lnTo>
                <a:lnTo>
                  <a:pt x="21467" y="763"/>
                </a:lnTo>
                <a:lnTo>
                  <a:pt x="21467" y="801"/>
                </a:lnTo>
                <a:lnTo>
                  <a:pt x="21486" y="838"/>
                </a:lnTo>
                <a:lnTo>
                  <a:pt x="21523" y="875"/>
                </a:lnTo>
                <a:lnTo>
                  <a:pt x="21560" y="912"/>
                </a:lnTo>
                <a:lnTo>
                  <a:pt x="21691" y="912"/>
                </a:lnTo>
                <a:lnTo>
                  <a:pt x="21877" y="782"/>
                </a:lnTo>
                <a:lnTo>
                  <a:pt x="21951" y="838"/>
                </a:lnTo>
                <a:lnTo>
                  <a:pt x="21988" y="856"/>
                </a:lnTo>
                <a:lnTo>
                  <a:pt x="22044" y="894"/>
                </a:lnTo>
                <a:lnTo>
                  <a:pt x="22193" y="968"/>
                </a:lnTo>
                <a:lnTo>
                  <a:pt x="22249" y="1005"/>
                </a:lnTo>
                <a:lnTo>
                  <a:pt x="22324" y="1024"/>
                </a:lnTo>
                <a:lnTo>
                  <a:pt x="22398" y="1024"/>
                </a:lnTo>
                <a:lnTo>
                  <a:pt x="22454" y="987"/>
                </a:lnTo>
                <a:lnTo>
                  <a:pt x="22491" y="931"/>
                </a:lnTo>
                <a:lnTo>
                  <a:pt x="22491" y="856"/>
                </a:lnTo>
                <a:lnTo>
                  <a:pt x="22454" y="801"/>
                </a:lnTo>
                <a:lnTo>
                  <a:pt x="22417" y="745"/>
                </a:lnTo>
                <a:lnTo>
                  <a:pt x="22286" y="633"/>
                </a:lnTo>
                <a:lnTo>
                  <a:pt x="22175" y="577"/>
                </a:lnTo>
                <a:lnTo>
                  <a:pt x="22230" y="521"/>
                </a:lnTo>
                <a:lnTo>
                  <a:pt x="22342" y="410"/>
                </a:lnTo>
                <a:lnTo>
                  <a:pt x="22417" y="317"/>
                </a:lnTo>
                <a:lnTo>
                  <a:pt x="22435" y="261"/>
                </a:lnTo>
                <a:lnTo>
                  <a:pt x="22435" y="223"/>
                </a:lnTo>
                <a:lnTo>
                  <a:pt x="22379" y="186"/>
                </a:lnTo>
                <a:close/>
                <a:moveTo>
                  <a:pt x="77731" y="186"/>
                </a:moveTo>
                <a:lnTo>
                  <a:pt x="77675" y="205"/>
                </a:lnTo>
                <a:lnTo>
                  <a:pt x="77638" y="223"/>
                </a:lnTo>
                <a:lnTo>
                  <a:pt x="77619" y="261"/>
                </a:lnTo>
                <a:lnTo>
                  <a:pt x="77619" y="298"/>
                </a:lnTo>
                <a:lnTo>
                  <a:pt x="77619" y="372"/>
                </a:lnTo>
                <a:lnTo>
                  <a:pt x="77638" y="447"/>
                </a:lnTo>
                <a:lnTo>
                  <a:pt x="77731" y="577"/>
                </a:lnTo>
                <a:lnTo>
                  <a:pt x="77805" y="707"/>
                </a:lnTo>
                <a:lnTo>
                  <a:pt x="77768" y="745"/>
                </a:lnTo>
                <a:lnTo>
                  <a:pt x="77712" y="801"/>
                </a:lnTo>
                <a:lnTo>
                  <a:pt x="77638" y="856"/>
                </a:lnTo>
                <a:lnTo>
                  <a:pt x="77601" y="894"/>
                </a:lnTo>
                <a:lnTo>
                  <a:pt x="77582" y="950"/>
                </a:lnTo>
                <a:lnTo>
                  <a:pt x="77601" y="987"/>
                </a:lnTo>
                <a:lnTo>
                  <a:pt x="77638" y="987"/>
                </a:lnTo>
                <a:lnTo>
                  <a:pt x="77824" y="912"/>
                </a:lnTo>
                <a:lnTo>
                  <a:pt x="77936" y="875"/>
                </a:lnTo>
                <a:lnTo>
                  <a:pt x="77992" y="894"/>
                </a:lnTo>
                <a:lnTo>
                  <a:pt x="78159" y="968"/>
                </a:lnTo>
                <a:lnTo>
                  <a:pt x="78252" y="1005"/>
                </a:lnTo>
                <a:lnTo>
                  <a:pt x="78364" y="1024"/>
                </a:lnTo>
                <a:lnTo>
                  <a:pt x="78476" y="1024"/>
                </a:lnTo>
                <a:lnTo>
                  <a:pt x="78513" y="1005"/>
                </a:lnTo>
                <a:lnTo>
                  <a:pt x="78550" y="968"/>
                </a:lnTo>
                <a:lnTo>
                  <a:pt x="78569" y="912"/>
                </a:lnTo>
                <a:lnTo>
                  <a:pt x="78569" y="875"/>
                </a:lnTo>
                <a:lnTo>
                  <a:pt x="78531" y="819"/>
                </a:lnTo>
                <a:lnTo>
                  <a:pt x="78494" y="782"/>
                </a:lnTo>
                <a:lnTo>
                  <a:pt x="78420" y="689"/>
                </a:lnTo>
                <a:lnTo>
                  <a:pt x="78327" y="633"/>
                </a:lnTo>
                <a:lnTo>
                  <a:pt x="78569" y="521"/>
                </a:lnTo>
                <a:lnTo>
                  <a:pt x="78680" y="465"/>
                </a:lnTo>
                <a:lnTo>
                  <a:pt x="78718" y="428"/>
                </a:lnTo>
                <a:lnTo>
                  <a:pt x="78755" y="372"/>
                </a:lnTo>
                <a:lnTo>
                  <a:pt x="78755" y="317"/>
                </a:lnTo>
                <a:lnTo>
                  <a:pt x="78736" y="242"/>
                </a:lnTo>
                <a:lnTo>
                  <a:pt x="78699" y="205"/>
                </a:lnTo>
                <a:lnTo>
                  <a:pt x="78662" y="186"/>
                </a:lnTo>
                <a:lnTo>
                  <a:pt x="78625" y="205"/>
                </a:lnTo>
                <a:lnTo>
                  <a:pt x="78513" y="261"/>
                </a:lnTo>
                <a:lnTo>
                  <a:pt x="78345" y="354"/>
                </a:lnTo>
                <a:lnTo>
                  <a:pt x="78215" y="428"/>
                </a:lnTo>
                <a:lnTo>
                  <a:pt x="78140" y="447"/>
                </a:lnTo>
                <a:lnTo>
                  <a:pt x="78103" y="447"/>
                </a:lnTo>
                <a:lnTo>
                  <a:pt x="78066" y="428"/>
                </a:lnTo>
                <a:lnTo>
                  <a:pt x="78010" y="391"/>
                </a:lnTo>
                <a:lnTo>
                  <a:pt x="77936" y="298"/>
                </a:lnTo>
                <a:lnTo>
                  <a:pt x="77880" y="261"/>
                </a:lnTo>
                <a:lnTo>
                  <a:pt x="77843" y="205"/>
                </a:lnTo>
                <a:lnTo>
                  <a:pt x="77787" y="186"/>
                </a:lnTo>
                <a:close/>
                <a:moveTo>
                  <a:pt x="5418" y="168"/>
                </a:moveTo>
                <a:lnTo>
                  <a:pt x="5362" y="186"/>
                </a:lnTo>
                <a:lnTo>
                  <a:pt x="5307" y="223"/>
                </a:lnTo>
                <a:lnTo>
                  <a:pt x="5269" y="261"/>
                </a:lnTo>
                <a:lnTo>
                  <a:pt x="5269" y="317"/>
                </a:lnTo>
                <a:lnTo>
                  <a:pt x="5307" y="372"/>
                </a:lnTo>
                <a:lnTo>
                  <a:pt x="5400" y="465"/>
                </a:lnTo>
                <a:lnTo>
                  <a:pt x="5474" y="540"/>
                </a:lnTo>
                <a:lnTo>
                  <a:pt x="5567" y="596"/>
                </a:lnTo>
                <a:lnTo>
                  <a:pt x="5642" y="633"/>
                </a:lnTo>
                <a:lnTo>
                  <a:pt x="5660" y="670"/>
                </a:lnTo>
                <a:lnTo>
                  <a:pt x="5660" y="707"/>
                </a:lnTo>
                <a:lnTo>
                  <a:pt x="5605" y="763"/>
                </a:lnTo>
                <a:lnTo>
                  <a:pt x="5605" y="819"/>
                </a:lnTo>
                <a:lnTo>
                  <a:pt x="5586" y="856"/>
                </a:lnTo>
                <a:lnTo>
                  <a:pt x="5567" y="912"/>
                </a:lnTo>
                <a:lnTo>
                  <a:pt x="5586" y="968"/>
                </a:lnTo>
                <a:lnTo>
                  <a:pt x="5642" y="1024"/>
                </a:lnTo>
                <a:lnTo>
                  <a:pt x="5679" y="1043"/>
                </a:lnTo>
                <a:lnTo>
                  <a:pt x="5735" y="1024"/>
                </a:lnTo>
                <a:lnTo>
                  <a:pt x="5772" y="987"/>
                </a:lnTo>
                <a:lnTo>
                  <a:pt x="5865" y="894"/>
                </a:lnTo>
                <a:lnTo>
                  <a:pt x="5902" y="856"/>
                </a:lnTo>
                <a:lnTo>
                  <a:pt x="5940" y="838"/>
                </a:lnTo>
                <a:lnTo>
                  <a:pt x="5995" y="856"/>
                </a:lnTo>
                <a:lnTo>
                  <a:pt x="6051" y="894"/>
                </a:lnTo>
                <a:lnTo>
                  <a:pt x="6200" y="968"/>
                </a:lnTo>
                <a:lnTo>
                  <a:pt x="6275" y="1005"/>
                </a:lnTo>
                <a:lnTo>
                  <a:pt x="6331" y="1005"/>
                </a:lnTo>
                <a:lnTo>
                  <a:pt x="6405" y="987"/>
                </a:lnTo>
                <a:lnTo>
                  <a:pt x="6442" y="931"/>
                </a:lnTo>
                <a:lnTo>
                  <a:pt x="6461" y="875"/>
                </a:lnTo>
                <a:lnTo>
                  <a:pt x="6461" y="819"/>
                </a:lnTo>
                <a:lnTo>
                  <a:pt x="6442" y="763"/>
                </a:lnTo>
                <a:lnTo>
                  <a:pt x="6405" y="707"/>
                </a:lnTo>
                <a:lnTo>
                  <a:pt x="6293" y="633"/>
                </a:lnTo>
                <a:lnTo>
                  <a:pt x="6200" y="577"/>
                </a:lnTo>
                <a:lnTo>
                  <a:pt x="6293" y="484"/>
                </a:lnTo>
                <a:lnTo>
                  <a:pt x="6349" y="372"/>
                </a:lnTo>
                <a:lnTo>
                  <a:pt x="6368" y="317"/>
                </a:lnTo>
                <a:lnTo>
                  <a:pt x="6349" y="261"/>
                </a:lnTo>
                <a:lnTo>
                  <a:pt x="6312" y="223"/>
                </a:lnTo>
                <a:lnTo>
                  <a:pt x="6238" y="186"/>
                </a:lnTo>
                <a:lnTo>
                  <a:pt x="6182" y="186"/>
                </a:lnTo>
                <a:lnTo>
                  <a:pt x="6126" y="205"/>
                </a:lnTo>
                <a:lnTo>
                  <a:pt x="6033" y="279"/>
                </a:lnTo>
                <a:lnTo>
                  <a:pt x="5940" y="354"/>
                </a:lnTo>
                <a:lnTo>
                  <a:pt x="5884" y="372"/>
                </a:lnTo>
                <a:lnTo>
                  <a:pt x="5847" y="372"/>
                </a:lnTo>
                <a:lnTo>
                  <a:pt x="5791" y="354"/>
                </a:lnTo>
                <a:lnTo>
                  <a:pt x="5735" y="335"/>
                </a:lnTo>
                <a:lnTo>
                  <a:pt x="5605" y="242"/>
                </a:lnTo>
                <a:lnTo>
                  <a:pt x="5474" y="186"/>
                </a:lnTo>
                <a:lnTo>
                  <a:pt x="5418" y="168"/>
                </a:lnTo>
                <a:close/>
                <a:moveTo>
                  <a:pt x="11600" y="149"/>
                </a:moveTo>
                <a:lnTo>
                  <a:pt x="11544" y="168"/>
                </a:lnTo>
                <a:lnTo>
                  <a:pt x="11506" y="205"/>
                </a:lnTo>
                <a:lnTo>
                  <a:pt x="11413" y="279"/>
                </a:lnTo>
                <a:lnTo>
                  <a:pt x="11339" y="354"/>
                </a:lnTo>
                <a:lnTo>
                  <a:pt x="11264" y="391"/>
                </a:lnTo>
                <a:lnTo>
                  <a:pt x="11227" y="410"/>
                </a:lnTo>
                <a:lnTo>
                  <a:pt x="11190" y="410"/>
                </a:lnTo>
                <a:lnTo>
                  <a:pt x="11115" y="372"/>
                </a:lnTo>
                <a:lnTo>
                  <a:pt x="11004" y="317"/>
                </a:lnTo>
                <a:lnTo>
                  <a:pt x="10873" y="279"/>
                </a:lnTo>
                <a:lnTo>
                  <a:pt x="10780" y="279"/>
                </a:lnTo>
                <a:lnTo>
                  <a:pt x="10687" y="317"/>
                </a:lnTo>
                <a:lnTo>
                  <a:pt x="10650" y="335"/>
                </a:lnTo>
                <a:lnTo>
                  <a:pt x="10631" y="372"/>
                </a:lnTo>
                <a:lnTo>
                  <a:pt x="10650" y="410"/>
                </a:lnTo>
                <a:lnTo>
                  <a:pt x="10706" y="447"/>
                </a:lnTo>
                <a:lnTo>
                  <a:pt x="11060" y="689"/>
                </a:lnTo>
                <a:lnTo>
                  <a:pt x="11004" y="782"/>
                </a:lnTo>
                <a:lnTo>
                  <a:pt x="10948" y="894"/>
                </a:lnTo>
                <a:lnTo>
                  <a:pt x="10948" y="950"/>
                </a:lnTo>
                <a:lnTo>
                  <a:pt x="10967" y="1005"/>
                </a:lnTo>
                <a:lnTo>
                  <a:pt x="11004" y="1024"/>
                </a:lnTo>
                <a:lnTo>
                  <a:pt x="11078" y="1043"/>
                </a:lnTo>
                <a:lnTo>
                  <a:pt x="11115" y="1024"/>
                </a:lnTo>
                <a:lnTo>
                  <a:pt x="11171" y="1005"/>
                </a:lnTo>
                <a:lnTo>
                  <a:pt x="11209" y="968"/>
                </a:lnTo>
                <a:lnTo>
                  <a:pt x="11264" y="931"/>
                </a:lnTo>
                <a:lnTo>
                  <a:pt x="11339" y="894"/>
                </a:lnTo>
                <a:lnTo>
                  <a:pt x="11357" y="894"/>
                </a:lnTo>
                <a:lnTo>
                  <a:pt x="11395" y="931"/>
                </a:lnTo>
                <a:lnTo>
                  <a:pt x="11469" y="968"/>
                </a:lnTo>
                <a:lnTo>
                  <a:pt x="11581" y="987"/>
                </a:lnTo>
                <a:lnTo>
                  <a:pt x="11655" y="968"/>
                </a:lnTo>
                <a:lnTo>
                  <a:pt x="11693" y="950"/>
                </a:lnTo>
                <a:lnTo>
                  <a:pt x="11711" y="931"/>
                </a:lnTo>
                <a:lnTo>
                  <a:pt x="11711" y="875"/>
                </a:lnTo>
                <a:lnTo>
                  <a:pt x="11711" y="819"/>
                </a:lnTo>
                <a:lnTo>
                  <a:pt x="11674" y="782"/>
                </a:lnTo>
                <a:lnTo>
                  <a:pt x="11637" y="726"/>
                </a:lnTo>
                <a:lnTo>
                  <a:pt x="11600" y="670"/>
                </a:lnTo>
                <a:lnTo>
                  <a:pt x="11581" y="652"/>
                </a:lnTo>
                <a:lnTo>
                  <a:pt x="11600" y="596"/>
                </a:lnTo>
                <a:lnTo>
                  <a:pt x="11655" y="540"/>
                </a:lnTo>
                <a:lnTo>
                  <a:pt x="11730" y="447"/>
                </a:lnTo>
                <a:lnTo>
                  <a:pt x="11767" y="372"/>
                </a:lnTo>
                <a:lnTo>
                  <a:pt x="11786" y="298"/>
                </a:lnTo>
                <a:lnTo>
                  <a:pt x="11767" y="242"/>
                </a:lnTo>
                <a:lnTo>
                  <a:pt x="11711" y="186"/>
                </a:lnTo>
                <a:lnTo>
                  <a:pt x="11637" y="149"/>
                </a:lnTo>
                <a:close/>
                <a:moveTo>
                  <a:pt x="59001" y="130"/>
                </a:moveTo>
                <a:lnTo>
                  <a:pt x="58945" y="149"/>
                </a:lnTo>
                <a:lnTo>
                  <a:pt x="58889" y="168"/>
                </a:lnTo>
                <a:lnTo>
                  <a:pt x="58852" y="205"/>
                </a:lnTo>
                <a:lnTo>
                  <a:pt x="58852" y="261"/>
                </a:lnTo>
                <a:lnTo>
                  <a:pt x="58889" y="317"/>
                </a:lnTo>
                <a:lnTo>
                  <a:pt x="59001" y="428"/>
                </a:lnTo>
                <a:lnTo>
                  <a:pt x="59131" y="521"/>
                </a:lnTo>
                <a:lnTo>
                  <a:pt x="59225" y="577"/>
                </a:lnTo>
                <a:lnTo>
                  <a:pt x="59131" y="670"/>
                </a:lnTo>
                <a:lnTo>
                  <a:pt x="59020" y="782"/>
                </a:lnTo>
                <a:lnTo>
                  <a:pt x="58982" y="856"/>
                </a:lnTo>
                <a:lnTo>
                  <a:pt x="58945" y="912"/>
                </a:lnTo>
                <a:lnTo>
                  <a:pt x="58945" y="968"/>
                </a:lnTo>
                <a:lnTo>
                  <a:pt x="58982" y="1024"/>
                </a:lnTo>
                <a:lnTo>
                  <a:pt x="59038" y="1043"/>
                </a:lnTo>
                <a:lnTo>
                  <a:pt x="59113" y="1043"/>
                </a:lnTo>
                <a:lnTo>
                  <a:pt x="59169" y="1005"/>
                </a:lnTo>
                <a:lnTo>
                  <a:pt x="59225" y="950"/>
                </a:lnTo>
                <a:lnTo>
                  <a:pt x="59336" y="838"/>
                </a:lnTo>
                <a:lnTo>
                  <a:pt x="59411" y="726"/>
                </a:lnTo>
                <a:lnTo>
                  <a:pt x="59522" y="838"/>
                </a:lnTo>
                <a:lnTo>
                  <a:pt x="59671" y="950"/>
                </a:lnTo>
                <a:lnTo>
                  <a:pt x="59746" y="1005"/>
                </a:lnTo>
                <a:lnTo>
                  <a:pt x="59820" y="1024"/>
                </a:lnTo>
                <a:lnTo>
                  <a:pt x="59895" y="1024"/>
                </a:lnTo>
                <a:lnTo>
                  <a:pt x="59951" y="987"/>
                </a:lnTo>
                <a:lnTo>
                  <a:pt x="59988" y="931"/>
                </a:lnTo>
                <a:lnTo>
                  <a:pt x="59988" y="856"/>
                </a:lnTo>
                <a:lnTo>
                  <a:pt x="59951" y="782"/>
                </a:lnTo>
                <a:lnTo>
                  <a:pt x="59913" y="707"/>
                </a:lnTo>
                <a:lnTo>
                  <a:pt x="59764" y="577"/>
                </a:lnTo>
                <a:lnTo>
                  <a:pt x="59653" y="484"/>
                </a:lnTo>
                <a:lnTo>
                  <a:pt x="59727" y="428"/>
                </a:lnTo>
                <a:lnTo>
                  <a:pt x="59820" y="335"/>
                </a:lnTo>
                <a:lnTo>
                  <a:pt x="59858" y="279"/>
                </a:lnTo>
                <a:lnTo>
                  <a:pt x="59876" y="242"/>
                </a:lnTo>
                <a:lnTo>
                  <a:pt x="59858" y="205"/>
                </a:lnTo>
                <a:lnTo>
                  <a:pt x="59820" y="186"/>
                </a:lnTo>
                <a:lnTo>
                  <a:pt x="59764" y="186"/>
                </a:lnTo>
                <a:lnTo>
                  <a:pt x="59690" y="242"/>
                </a:lnTo>
                <a:lnTo>
                  <a:pt x="59560" y="317"/>
                </a:lnTo>
                <a:lnTo>
                  <a:pt x="59485" y="335"/>
                </a:lnTo>
                <a:lnTo>
                  <a:pt x="59429" y="335"/>
                </a:lnTo>
                <a:lnTo>
                  <a:pt x="59318" y="261"/>
                </a:lnTo>
                <a:lnTo>
                  <a:pt x="59206" y="205"/>
                </a:lnTo>
                <a:lnTo>
                  <a:pt x="59076" y="149"/>
                </a:lnTo>
                <a:lnTo>
                  <a:pt x="59001" y="130"/>
                </a:lnTo>
                <a:close/>
                <a:moveTo>
                  <a:pt x="73188" y="149"/>
                </a:moveTo>
                <a:lnTo>
                  <a:pt x="73114" y="186"/>
                </a:lnTo>
                <a:lnTo>
                  <a:pt x="72983" y="261"/>
                </a:lnTo>
                <a:lnTo>
                  <a:pt x="72890" y="317"/>
                </a:lnTo>
                <a:lnTo>
                  <a:pt x="72816" y="335"/>
                </a:lnTo>
                <a:lnTo>
                  <a:pt x="72760" y="354"/>
                </a:lnTo>
                <a:lnTo>
                  <a:pt x="72723" y="335"/>
                </a:lnTo>
                <a:lnTo>
                  <a:pt x="72630" y="298"/>
                </a:lnTo>
                <a:lnTo>
                  <a:pt x="72518" y="223"/>
                </a:lnTo>
                <a:lnTo>
                  <a:pt x="72443" y="205"/>
                </a:lnTo>
                <a:lnTo>
                  <a:pt x="72388" y="205"/>
                </a:lnTo>
                <a:lnTo>
                  <a:pt x="72332" y="223"/>
                </a:lnTo>
                <a:lnTo>
                  <a:pt x="72313" y="279"/>
                </a:lnTo>
                <a:lnTo>
                  <a:pt x="72313" y="317"/>
                </a:lnTo>
                <a:lnTo>
                  <a:pt x="72350" y="372"/>
                </a:lnTo>
                <a:lnTo>
                  <a:pt x="72462" y="484"/>
                </a:lnTo>
                <a:lnTo>
                  <a:pt x="72555" y="559"/>
                </a:lnTo>
                <a:lnTo>
                  <a:pt x="72388" y="689"/>
                </a:lnTo>
                <a:lnTo>
                  <a:pt x="72313" y="763"/>
                </a:lnTo>
                <a:lnTo>
                  <a:pt x="72276" y="801"/>
                </a:lnTo>
                <a:lnTo>
                  <a:pt x="72257" y="838"/>
                </a:lnTo>
                <a:lnTo>
                  <a:pt x="72257" y="894"/>
                </a:lnTo>
                <a:lnTo>
                  <a:pt x="72276" y="968"/>
                </a:lnTo>
                <a:lnTo>
                  <a:pt x="72313" y="1005"/>
                </a:lnTo>
                <a:lnTo>
                  <a:pt x="72388" y="1005"/>
                </a:lnTo>
                <a:lnTo>
                  <a:pt x="72481" y="968"/>
                </a:lnTo>
                <a:lnTo>
                  <a:pt x="72555" y="912"/>
                </a:lnTo>
                <a:lnTo>
                  <a:pt x="72648" y="875"/>
                </a:lnTo>
                <a:lnTo>
                  <a:pt x="72741" y="838"/>
                </a:lnTo>
                <a:lnTo>
                  <a:pt x="72816" y="819"/>
                </a:lnTo>
                <a:lnTo>
                  <a:pt x="72872" y="875"/>
                </a:lnTo>
                <a:lnTo>
                  <a:pt x="72927" y="894"/>
                </a:lnTo>
                <a:lnTo>
                  <a:pt x="72965" y="950"/>
                </a:lnTo>
                <a:lnTo>
                  <a:pt x="73002" y="987"/>
                </a:lnTo>
                <a:lnTo>
                  <a:pt x="73058" y="1024"/>
                </a:lnTo>
                <a:lnTo>
                  <a:pt x="73169" y="1043"/>
                </a:lnTo>
                <a:lnTo>
                  <a:pt x="73244" y="1043"/>
                </a:lnTo>
                <a:lnTo>
                  <a:pt x="73263" y="1005"/>
                </a:lnTo>
                <a:lnTo>
                  <a:pt x="73263" y="987"/>
                </a:lnTo>
                <a:lnTo>
                  <a:pt x="73263" y="912"/>
                </a:lnTo>
                <a:lnTo>
                  <a:pt x="73244" y="838"/>
                </a:lnTo>
                <a:lnTo>
                  <a:pt x="73207" y="745"/>
                </a:lnTo>
                <a:lnTo>
                  <a:pt x="73151" y="670"/>
                </a:lnTo>
                <a:lnTo>
                  <a:pt x="73095" y="614"/>
                </a:lnTo>
                <a:lnTo>
                  <a:pt x="73188" y="540"/>
                </a:lnTo>
                <a:lnTo>
                  <a:pt x="73300" y="447"/>
                </a:lnTo>
                <a:lnTo>
                  <a:pt x="73356" y="391"/>
                </a:lnTo>
                <a:lnTo>
                  <a:pt x="73374" y="335"/>
                </a:lnTo>
                <a:lnTo>
                  <a:pt x="73374" y="261"/>
                </a:lnTo>
                <a:lnTo>
                  <a:pt x="73356" y="205"/>
                </a:lnTo>
                <a:lnTo>
                  <a:pt x="73300" y="168"/>
                </a:lnTo>
                <a:lnTo>
                  <a:pt x="73244" y="149"/>
                </a:lnTo>
                <a:close/>
                <a:moveTo>
                  <a:pt x="2719" y="130"/>
                </a:moveTo>
                <a:lnTo>
                  <a:pt x="2663" y="168"/>
                </a:lnTo>
                <a:lnTo>
                  <a:pt x="2644" y="186"/>
                </a:lnTo>
                <a:lnTo>
                  <a:pt x="2626" y="223"/>
                </a:lnTo>
                <a:lnTo>
                  <a:pt x="2626" y="298"/>
                </a:lnTo>
                <a:lnTo>
                  <a:pt x="2663" y="372"/>
                </a:lnTo>
                <a:lnTo>
                  <a:pt x="2719" y="447"/>
                </a:lnTo>
                <a:lnTo>
                  <a:pt x="2868" y="577"/>
                </a:lnTo>
                <a:lnTo>
                  <a:pt x="2979" y="652"/>
                </a:lnTo>
                <a:lnTo>
                  <a:pt x="2905" y="726"/>
                </a:lnTo>
                <a:lnTo>
                  <a:pt x="2830" y="838"/>
                </a:lnTo>
                <a:lnTo>
                  <a:pt x="2812" y="875"/>
                </a:lnTo>
                <a:lnTo>
                  <a:pt x="2812" y="931"/>
                </a:lnTo>
                <a:lnTo>
                  <a:pt x="2830" y="968"/>
                </a:lnTo>
                <a:lnTo>
                  <a:pt x="2868" y="987"/>
                </a:lnTo>
                <a:lnTo>
                  <a:pt x="2924" y="987"/>
                </a:lnTo>
                <a:lnTo>
                  <a:pt x="2998" y="950"/>
                </a:lnTo>
                <a:lnTo>
                  <a:pt x="3054" y="912"/>
                </a:lnTo>
                <a:lnTo>
                  <a:pt x="3110" y="875"/>
                </a:lnTo>
                <a:lnTo>
                  <a:pt x="3166" y="838"/>
                </a:lnTo>
                <a:lnTo>
                  <a:pt x="3203" y="838"/>
                </a:lnTo>
                <a:lnTo>
                  <a:pt x="3240" y="856"/>
                </a:lnTo>
                <a:lnTo>
                  <a:pt x="3296" y="912"/>
                </a:lnTo>
                <a:lnTo>
                  <a:pt x="3445" y="1005"/>
                </a:lnTo>
                <a:lnTo>
                  <a:pt x="3519" y="1043"/>
                </a:lnTo>
                <a:lnTo>
                  <a:pt x="3612" y="1061"/>
                </a:lnTo>
                <a:lnTo>
                  <a:pt x="3650" y="1043"/>
                </a:lnTo>
                <a:lnTo>
                  <a:pt x="3687" y="1024"/>
                </a:lnTo>
                <a:lnTo>
                  <a:pt x="3724" y="987"/>
                </a:lnTo>
                <a:lnTo>
                  <a:pt x="3743" y="950"/>
                </a:lnTo>
                <a:lnTo>
                  <a:pt x="3761" y="875"/>
                </a:lnTo>
                <a:lnTo>
                  <a:pt x="3761" y="838"/>
                </a:lnTo>
                <a:lnTo>
                  <a:pt x="3724" y="782"/>
                </a:lnTo>
                <a:lnTo>
                  <a:pt x="3705" y="745"/>
                </a:lnTo>
                <a:lnTo>
                  <a:pt x="3612" y="670"/>
                </a:lnTo>
                <a:lnTo>
                  <a:pt x="3519" y="596"/>
                </a:lnTo>
                <a:lnTo>
                  <a:pt x="3612" y="521"/>
                </a:lnTo>
                <a:lnTo>
                  <a:pt x="3705" y="410"/>
                </a:lnTo>
                <a:lnTo>
                  <a:pt x="3743" y="335"/>
                </a:lnTo>
                <a:lnTo>
                  <a:pt x="3743" y="279"/>
                </a:lnTo>
                <a:lnTo>
                  <a:pt x="3724" y="242"/>
                </a:lnTo>
                <a:lnTo>
                  <a:pt x="3668" y="186"/>
                </a:lnTo>
                <a:lnTo>
                  <a:pt x="3594" y="186"/>
                </a:lnTo>
                <a:lnTo>
                  <a:pt x="3519" y="205"/>
                </a:lnTo>
                <a:lnTo>
                  <a:pt x="3389" y="279"/>
                </a:lnTo>
                <a:lnTo>
                  <a:pt x="3277" y="372"/>
                </a:lnTo>
                <a:lnTo>
                  <a:pt x="3240" y="372"/>
                </a:lnTo>
                <a:lnTo>
                  <a:pt x="3166" y="354"/>
                </a:lnTo>
                <a:lnTo>
                  <a:pt x="3054" y="279"/>
                </a:lnTo>
                <a:lnTo>
                  <a:pt x="2905" y="205"/>
                </a:lnTo>
                <a:lnTo>
                  <a:pt x="2849" y="168"/>
                </a:lnTo>
                <a:lnTo>
                  <a:pt x="2775" y="130"/>
                </a:lnTo>
                <a:close/>
                <a:moveTo>
                  <a:pt x="37367" y="149"/>
                </a:moveTo>
                <a:lnTo>
                  <a:pt x="37311" y="168"/>
                </a:lnTo>
                <a:lnTo>
                  <a:pt x="37292" y="186"/>
                </a:lnTo>
                <a:lnTo>
                  <a:pt x="37274" y="223"/>
                </a:lnTo>
                <a:lnTo>
                  <a:pt x="37274" y="279"/>
                </a:lnTo>
                <a:lnTo>
                  <a:pt x="37311" y="354"/>
                </a:lnTo>
                <a:lnTo>
                  <a:pt x="37367" y="410"/>
                </a:lnTo>
                <a:lnTo>
                  <a:pt x="37441" y="465"/>
                </a:lnTo>
                <a:lnTo>
                  <a:pt x="37609" y="577"/>
                </a:lnTo>
                <a:lnTo>
                  <a:pt x="37739" y="652"/>
                </a:lnTo>
                <a:lnTo>
                  <a:pt x="37628" y="801"/>
                </a:lnTo>
                <a:lnTo>
                  <a:pt x="37572" y="875"/>
                </a:lnTo>
                <a:lnTo>
                  <a:pt x="37534" y="950"/>
                </a:lnTo>
                <a:lnTo>
                  <a:pt x="37534" y="987"/>
                </a:lnTo>
                <a:lnTo>
                  <a:pt x="37590" y="1005"/>
                </a:lnTo>
                <a:lnTo>
                  <a:pt x="37721" y="931"/>
                </a:lnTo>
                <a:lnTo>
                  <a:pt x="37963" y="782"/>
                </a:lnTo>
                <a:lnTo>
                  <a:pt x="38019" y="801"/>
                </a:lnTo>
                <a:lnTo>
                  <a:pt x="38074" y="819"/>
                </a:lnTo>
                <a:lnTo>
                  <a:pt x="38205" y="894"/>
                </a:lnTo>
                <a:lnTo>
                  <a:pt x="38354" y="987"/>
                </a:lnTo>
                <a:lnTo>
                  <a:pt x="38465" y="1043"/>
                </a:lnTo>
                <a:lnTo>
                  <a:pt x="38558" y="1061"/>
                </a:lnTo>
                <a:lnTo>
                  <a:pt x="38652" y="1043"/>
                </a:lnTo>
                <a:lnTo>
                  <a:pt x="38689" y="1043"/>
                </a:lnTo>
                <a:lnTo>
                  <a:pt x="38726" y="1005"/>
                </a:lnTo>
                <a:lnTo>
                  <a:pt x="38726" y="968"/>
                </a:lnTo>
                <a:lnTo>
                  <a:pt x="38726" y="912"/>
                </a:lnTo>
                <a:lnTo>
                  <a:pt x="38707" y="856"/>
                </a:lnTo>
                <a:lnTo>
                  <a:pt x="38652" y="801"/>
                </a:lnTo>
                <a:lnTo>
                  <a:pt x="38521" y="707"/>
                </a:lnTo>
                <a:lnTo>
                  <a:pt x="38372" y="633"/>
                </a:lnTo>
                <a:lnTo>
                  <a:pt x="38242" y="577"/>
                </a:lnTo>
                <a:lnTo>
                  <a:pt x="38354" y="503"/>
                </a:lnTo>
                <a:lnTo>
                  <a:pt x="38465" y="372"/>
                </a:lnTo>
                <a:lnTo>
                  <a:pt x="38503" y="298"/>
                </a:lnTo>
                <a:lnTo>
                  <a:pt x="38503" y="242"/>
                </a:lnTo>
                <a:lnTo>
                  <a:pt x="38503" y="223"/>
                </a:lnTo>
                <a:lnTo>
                  <a:pt x="38465" y="205"/>
                </a:lnTo>
                <a:lnTo>
                  <a:pt x="38391" y="168"/>
                </a:lnTo>
                <a:lnTo>
                  <a:pt x="38316" y="168"/>
                </a:lnTo>
                <a:lnTo>
                  <a:pt x="38223" y="205"/>
                </a:lnTo>
                <a:lnTo>
                  <a:pt x="38093" y="317"/>
                </a:lnTo>
                <a:lnTo>
                  <a:pt x="38019" y="391"/>
                </a:lnTo>
                <a:lnTo>
                  <a:pt x="37963" y="410"/>
                </a:lnTo>
                <a:lnTo>
                  <a:pt x="37907" y="410"/>
                </a:lnTo>
                <a:lnTo>
                  <a:pt x="37814" y="354"/>
                </a:lnTo>
                <a:lnTo>
                  <a:pt x="37702" y="279"/>
                </a:lnTo>
                <a:lnTo>
                  <a:pt x="37534" y="186"/>
                </a:lnTo>
                <a:lnTo>
                  <a:pt x="37441" y="168"/>
                </a:lnTo>
                <a:lnTo>
                  <a:pt x="37367" y="149"/>
                </a:lnTo>
                <a:close/>
                <a:moveTo>
                  <a:pt x="40327" y="149"/>
                </a:moveTo>
                <a:lnTo>
                  <a:pt x="40290" y="186"/>
                </a:lnTo>
                <a:lnTo>
                  <a:pt x="40290" y="223"/>
                </a:lnTo>
                <a:lnTo>
                  <a:pt x="40290" y="242"/>
                </a:lnTo>
                <a:lnTo>
                  <a:pt x="40327" y="317"/>
                </a:lnTo>
                <a:lnTo>
                  <a:pt x="40364" y="372"/>
                </a:lnTo>
                <a:lnTo>
                  <a:pt x="40383" y="410"/>
                </a:lnTo>
                <a:lnTo>
                  <a:pt x="40402" y="503"/>
                </a:lnTo>
                <a:lnTo>
                  <a:pt x="40364" y="559"/>
                </a:lnTo>
                <a:lnTo>
                  <a:pt x="40290" y="652"/>
                </a:lnTo>
                <a:lnTo>
                  <a:pt x="40197" y="726"/>
                </a:lnTo>
                <a:lnTo>
                  <a:pt x="40104" y="819"/>
                </a:lnTo>
                <a:lnTo>
                  <a:pt x="40085" y="875"/>
                </a:lnTo>
                <a:lnTo>
                  <a:pt x="40104" y="931"/>
                </a:lnTo>
                <a:lnTo>
                  <a:pt x="40122" y="987"/>
                </a:lnTo>
                <a:lnTo>
                  <a:pt x="40160" y="1005"/>
                </a:lnTo>
                <a:lnTo>
                  <a:pt x="40234" y="1005"/>
                </a:lnTo>
                <a:lnTo>
                  <a:pt x="40327" y="968"/>
                </a:lnTo>
                <a:lnTo>
                  <a:pt x="40402" y="912"/>
                </a:lnTo>
                <a:lnTo>
                  <a:pt x="40513" y="819"/>
                </a:lnTo>
                <a:lnTo>
                  <a:pt x="40588" y="782"/>
                </a:lnTo>
                <a:lnTo>
                  <a:pt x="40625" y="763"/>
                </a:lnTo>
                <a:lnTo>
                  <a:pt x="40662" y="801"/>
                </a:lnTo>
                <a:lnTo>
                  <a:pt x="40718" y="856"/>
                </a:lnTo>
                <a:lnTo>
                  <a:pt x="40793" y="987"/>
                </a:lnTo>
                <a:lnTo>
                  <a:pt x="40849" y="1024"/>
                </a:lnTo>
                <a:lnTo>
                  <a:pt x="40923" y="1061"/>
                </a:lnTo>
                <a:lnTo>
                  <a:pt x="40960" y="1061"/>
                </a:lnTo>
                <a:lnTo>
                  <a:pt x="40997" y="1043"/>
                </a:lnTo>
                <a:lnTo>
                  <a:pt x="41035" y="1024"/>
                </a:lnTo>
                <a:lnTo>
                  <a:pt x="41053" y="987"/>
                </a:lnTo>
                <a:lnTo>
                  <a:pt x="41072" y="931"/>
                </a:lnTo>
                <a:lnTo>
                  <a:pt x="41072" y="894"/>
                </a:lnTo>
                <a:lnTo>
                  <a:pt x="41016" y="782"/>
                </a:lnTo>
                <a:lnTo>
                  <a:pt x="40942" y="689"/>
                </a:lnTo>
                <a:lnTo>
                  <a:pt x="40886" y="614"/>
                </a:lnTo>
                <a:lnTo>
                  <a:pt x="41109" y="521"/>
                </a:lnTo>
                <a:lnTo>
                  <a:pt x="41202" y="447"/>
                </a:lnTo>
                <a:lnTo>
                  <a:pt x="41239" y="410"/>
                </a:lnTo>
                <a:lnTo>
                  <a:pt x="41258" y="354"/>
                </a:lnTo>
                <a:lnTo>
                  <a:pt x="41258" y="279"/>
                </a:lnTo>
                <a:lnTo>
                  <a:pt x="41221" y="205"/>
                </a:lnTo>
                <a:lnTo>
                  <a:pt x="41146" y="149"/>
                </a:lnTo>
                <a:lnTo>
                  <a:pt x="41053" y="149"/>
                </a:lnTo>
                <a:lnTo>
                  <a:pt x="40960" y="205"/>
                </a:lnTo>
                <a:lnTo>
                  <a:pt x="40849" y="261"/>
                </a:lnTo>
                <a:lnTo>
                  <a:pt x="40718" y="335"/>
                </a:lnTo>
                <a:lnTo>
                  <a:pt x="40644" y="354"/>
                </a:lnTo>
                <a:lnTo>
                  <a:pt x="40606" y="335"/>
                </a:lnTo>
                <a:lnTo>
                  <a:pt x="40569" y="298"/>
                </a:lnTo>
                <a:lnTo>
                  <a:pt x="40476" y="205"/>
                </a:lnTo>
                <a:lnTo>
                  <a:pt x="40420" y="168"/>
                </a:lnTo>
                <a:lnTo>
                  <a:pt x="40383" y="149"/>
                </a:lnTo>
                <a:close/>
                <a:moveTo>
                  <a:pt x="49022" y="130"/>
                </a:moveTo>
                <a:lnTo>
                  <a:pt x="48966" y="168"/>
                </a:lnTo>
                <a:lnTo>
                  <a:pt x="48910" y="205"/>
                </a:lnTo>
                <a:lnTo>
                  <a:pt x="48817" y="317"/>
                </a:lnTo>
                <a:lnTo>
                  <a:pt x="48761" y="372"/>
                </a:lnTo>
                <a:lnTo>
                  <a:pt x="48724" y="391"/>
                </a:lnTo>
                <a:lnTo>
                  <a:pt x="48668" y="372"/>
                </a:lnTo>
                <a:lnTo>
                  <a:pt x="48612" y="335"/>
                </a:lnTo>
                <a:lnTo>
                  <a:pt x="48463" y="242"/>
                </a:lnTo>
                <a:lnTo>
                  <a:pt x="48370" y="205"/>
                </a:lnTo>
                <a:lnTo>
                  <a:pt x="48296" y="186"/>
                </a:lnTo>
                <a:lnTo>
                  <a:pt x="48240" y="205"/>
                </a:lnTo>
                <a:lnTo>
                  <a:pt x="48221" y="223"/>
                </a:lnTo>
                <a:lnTo>
                  <a:pt x="48203" y="242"/>
                </a:lnTo>
                <a:lnTo>
                  <a:pt x="48203" y="298"/>
                </a:lnTo>
                <a:lnTo>
                  <a:pt x="48240" y="354"/>
                </a:lnTo>
                <a:lnTo>
                  <a:pt x="48333" y="465"/>
                </a:lnTo>
                <a:lnTo>
                  <a:pt x="48463" y="559"/>
                </a:lnTo>
                <a:lnTo>
                  <a:pt x="48538" y="614"/>
                </a:lnTo>
                <a:lnTo>
                  <a:pt x="48426" y="838"/>
                </a:lnTo>
                <a:lnTo>
                  <a:pt x="48370" y="968"/>
                </a:lnTo>
                <a:lnTo>
                  <a:pt x="48370" y="1005"/>
                </a:lnTo>
                <a:lnTo>
                  <a:pt x="48389" y="1043"/>
                </a:lnTo>
                <a:lnTo>
                  <a:pt x="48426" y="1061"/>
                </a:lnTo>
                <a:lnTo>
                  <a:pt x="48482" y="1043"/>
                </a:lnTo>
                <a:lnTo>
                  <a:pt x="48519" y="1005"/>
                </a:lnTo>
                <a:lnTo>
                  <a:pt x="48556" y="968"/>
                </a:lnTo>
                <a:lnTo>
                  <a:pt x="48631" y="875"/>
                </a:lnTo>
                <a:lnTo>
                  <a:pt x="48668" y="838"/>
                </a:lnTo>
                <a:lnTo>
                  <a:pt x="48705" y="801"/>
                </a:lnTo>
                <a:lnTo>
                  <a:pt x="48761" y="801"/>
                </a:lnTo>
                <a:lnTo>
                  <a:pt x="48798" y="819"/>
                </a:lnTo>
                <a:lnTo>
                  <a:pt x="48910" y="875"/>
                </a:lnTo>
                <a:lnTo>
                  <a:pt x="48966" y="912"/>
                </a:lnTo>
                <a:lnTo>
                  <a:pt x="49078" y="912"/>
                </a:lnTo>
                <a:lnTo>
                  <a:pt x="49134" y="894"/>
                </a:lnTo>
                <a:lnTo>
                  <a:pt x="49171" y="838"/>
                </a:lnTo>
                <a:lnTo>
                  <a:pt x="49171" y="801"/>
                </a:lnTo>
                <a:lnTo>
                  <a:pt x="49171" y="745"/>
                </a:lnTo>
                <a:lnTo>
                  <a:pt x="49134" y="707"/>
                </a:lnTo>
                <a:lnTo>
                  <a:pt x="49059" y="614"/>
                </a:lnTo>
                <a:lnTo>
                  <a:pt x="48985" y="559"/>
                </a:lnTo>
                <a:lnTo>
                  <a:pt x="49078" y="484"/>
                </a:lnTo>
                <a:lnTo>
                  <a:pt x="49171" y="391"/>
                </a:lnTo>
                <a:lnTo>
                  <a:pt x="49208" y="335"/>
                </a:lnTo>
                <a:lnTo>
                  <a:pt x="49227" y="279"/>
                </a:lnTo>
                <a:lnTo>
                  <a:pt x="49208" y="223"/>
                </a:lnTo>
                <a:lnTo>
                  <a:pt x="49171" y="168"/>
                </a:lnTo>
                <a:lnTo>
                  <a:pt x="49096" y="130"/>
                </a:lnTo>
                <a:close/>
                <a:moveTo>
                  <a:pt x="53490" y="130"/>
                </a:moveTo>
                <a:lnTo>
                  <a:pt x="53416" y="149"/>
                </a:lnTo>
                <a:lnTo>
                  <a:pt x="53378" y="205"/>
                </a:lnTo>
                <a:lnTo>
                  <a:pt x="53378" y="261"/>
                </a:lnTo>
                <a:lnTo>
                  <a:pt x="53397" y="317"/>
                </a:lnTo>
                <a:lnTo>
                  <a:pt x="53434" y="372"/>
                </a:lnTo>
                <a:lnTo>
                  <a:pt x="53509" y="447"/>
                </a:lnTo>
                <a:lnTo>
                  <a:pt x="53639" y="540"/>
                </a:lnTo>
                <a:lnTo>
                  <a:pt x="53751" y="614"/>
                </a:lnTo>
                <a:lnTo>
                  <a:pt x="53676" y="726"/>
                </a:lnTo>
                <a:lnTo>
                  <a:pt x="53583" y="856"/>
                </a:lnTo>
                <a:lnTo>
                  <a:pt x="53583" y="912"/>
                </a:lnTo>
                <a:lnTo>
                  <a:pt x="53602" y="950"/>
                </a:lnTo>
                <a:lnTo>
                  <a:pt x="53639" y="950"/>
                </a:lnTo>
                <a:lnTo>
                  <a:pt x="53732" y="931"/>
                </a:lnTo>
                <a:lnTo>
                  <a:pt x="53807" y="894"/>
                </a:lnTo>
                <a:lnTo>
                  <a:pt x="53881" y="856"/>
                </a:lnTo>
                <a:lnTo>
                  <a:pt x="53956" y="801"/>
                </a:lnTo>
                <a:lnTo>
                  <a:pt x="54011" y="782"/>
                </a:lnTo>
                <a:lnTo>
                  <a:pt x="54086" y="801"/>
                </a:lnTo>
                <a:lnTo>
                  <a:pt x="54160" y="856"/>
                </a:lnTo>
                <a:lnTo>
                  <a:pt x="54309" y="968"/>
                </a:lnTo>
                <a:lnTo>
                  <a:pt x="54421" y="1024"/>
                </a:lnTo>
                <a:lnTo>
                  <a:pt x="54570" y="1061"/>
                </a:lnTo>
                <a:lnTo>
                  <a:pt x="54644" y="1061"/>
                </a:lnTo>
                <a:lnTo>
                  <a:pt x="54700" y="1043"/>
                </a:lnTo>
                <a:lnTo>
                  <a:pt x="54738" y="1005"/>
                </a:lnTo>
                <a:lnTo>
                  <a:pt x="54756" y="931"/>
                </a:lnTo>
                <a:lnTo>
                  <a:pt x="54756" y="875"/>
                </a:lnTo>
                <a:lnTo>
                  <a:pt x="54719" y="801"/>
                </a:lnTo>
                <a:lnTo>
                  <a:pt x="54663" y="745"/>
                </a:lnTo>
                <a:lnTo>
                  <a:pt x="54607" y="689"/>
                </a:lnTo>
                <a:lnTo>
                  <a:pt x="54458" y="596"/>
                </a:lnTo>
                <a:lnTo>
                  <a:pt x="54347" y="540"/>
                </a:lnTo>
                <a:lnTo>
                  <a:pt x="54421" y="465"/>
                </a:lnTo>
                <a:lnTo>
                  <a:pt x="54496" y="372"/>
                </a:lnTo>
                <a:lnTo>
                  <a:pt x="54514" y="317"/>
                </a:lnTo>
                <a:lnTo>
                  <a:pt x="54514" y="261"/>
                </a:lnTo>
                <a:lnTo>
                  <a:pt x="54496" y="223"/>
                </a:lnTo>
                <a:lnTo>
                  <a:pt x="54440" y="168"/>
                </a:lnTo>
                <a:lnTo>
                  <a:pt x="54365" y="149"/>
                </a:lnTo>
                <a:lnTo>
                  <a:pt x="54309" y="168"/>
                </a:lnTo>
                <a:lnTo>
                  <a:pt x="54198" y="223"/>
                </a:lnTo>
                <a:lnTo>
                  <a:pt x="54067" y="317"/>
                </a:lnTo>
                <a:lnTo>
                  <a:pt x="54011" y="335"/>
                </a:lnTo>
                <a:lnTo>
                  <a:pt x="53918" y="317"/>
                </a:lnTo>
                <a:lnTo>
                  <a:pt x="53788" y="261"/>
                </a:lnTo>
                <a:lnTo>
                  <a:pt x="53639" y="186"/>
                </a:lnTo>
                <a:lnTo>
                  <a:pt x="53546" y="149"/>
                </a:lnTo>
                <a:lnTo>
                  <a:pt x="53490" y="130"/>
                </a:lnTo>
                <a:close/>
                <a:moveTo>
                  <a:pt x="57270" y="130"/>
                </a:moveTo>
                <a:lnTo>
                  <a:pt x="57158" y="168"/>
                </a:lnTo>
                <a:lnTo>
                  <a:pt x="57028" y="223"/>
                </a:lnTo>
                <a:lnTo>
                  <a:pt x="56953" y="261"/>
                </a:lnTo>
                <a:lnTo>
                  <a:pt x="56860" y="317"/>
                </a:lnTo>
                <a:lnTo>
                  <a:pt x="56804" y="391"/>
                </a:lnTo>
                <a:lnTo>
                  <a:pt x="56730" y="428"/>
                </a:lnTo>
                <a:lnTo>
                  <a:pt x="56655" y="428"/>
                </a:lnTo>
                <a:lnTo>
                  <a:pt x="56599" y="391"/>
                </a:lnTo>
                <a:lnTo>
                  <a:pt x="56525" y="335"/>
                </a:lnTo>
                <a:lnTo>
                  <a:pt x="56376" y="223"/>
                </a:lnTo>
                <a:lnTo>
                  <a:pt x="56301" y="168"/>
                </a:lnTo>
                <a:lnTo>
                  <a:pt x="56227" y="149"/>
                </a:lnTo>
                <a:lnTo>
                  <a:pt x="56171" y="168"/>
                </a:lnTo>
                <a:lnTo>
                  <a:pt x="56134" y="186"/>
                </a:lnTo>
                <a:lnTo>
                  <a:pt x="56115" y="223"/>
                </a:lnTo>
                <a:lnTo>
                  <a:pt x="56097" y="298"/>
                </a:lnTo>
                <a:lnTo>
                  <a:pt x="56115" y="354"/>
                </a:lnTo>
                <a:lnTo>
                  <a:pt x="56171" y="428"/>
                </a:lnTo>
                <a:lnTo>
                  <a:pt x="56227" y="484"/>
                </a:lnTo>
                <a:lnTo>
                  <a:pt x="56395" y="596"/>
                </a:lnTo>
                <a:lnTo>
                  <a:pt x="56506" y="670"/>
                </a:lnTo>
                <a:lnTo>
                  <a:pt x="56506" y="689"/>
                </a:lnTo>
                <a:lnTo>
                  <a:pt x="56488" y="707"/>
                </a:lnTo>
                <a:lnTo>
                  <a:pt x="56432" y="801"/>
                </a:lnTo>
                <a:lnTo>
                  <a:pt x="56413" y="838"/>
                </a:lnTo>
                <a:lnTo>
                  <a:pt x="56395" y="875"/>
                </a:lnTo>
                <a:lnTo>
                  <a:pt x="56413" y="912"/>
                </a:lnTo>
                <a:lnTo>
                  <a:pt x="56450" y="931"/>
                </a:lnTo>
                <a:lnTo>
                  <a:pt x="56506" y="931"/>
                </a:lnTo>
                <a:lnTo>
                  <a:pt x="56544" y="894"/>
                </a:lnTo>
                <a:lnTo>
                  <a:pt x="56581" y="856"/>
                </a:lnTo>
                <a:lnTo>
                  <a:pt x="56618" y="838"/>
                </a:lnTo>
                <a:lnTo>
                  <a:pt x="56748" y="838"/>
                </a:lnTo>
                <a:lnTo>
                  <a:pt x="56860" y="931"/>
                </a:lnTo>
                <a:lnTo>
                  <a:pt x="56953" y="987"/>
                </a:lnTo>
                <a:lnTo>
                  <a:pt x="57065" y="1043"/>
                </a:lnTo>
                <a:lnTo>
                  <a:pt x="57139" y="1061"/>
                </a:lnTo>
                <a:lnTo>
                  <a:pt x="57195" y="1061"/>
                </a:lnTo>
                <a:lnTo>
                  <a:pt x="57232" y="1043"/>
                </a:lnTo>
                <a:lnTo>
                  <a:pt x="57251" y="1005"/>
                </a:lnTo>
                <a:lnTo>
                  <a:pt x="57251" y="950"/>
                </a:lnTo>
                <a:lnTo>
                  <a:pt x="57232" y="894"/>
                </a:lnTo>
                <a:lnTo>
                  <a:pt x="57139" y="782"/>
                </a:lnTo>
                <a:lnTo>
                  <a:pt x="57009" y="689"/>
                </a:lnTo>
                <a:lnTo>
                  <a:pt x="56935" y="614"/>
                </a:lnTo>
                <a:lnTo>
                  <a:pt x="57046" y="540"/>
                </a:lnTo>
                <a:lnTo>
                  <a:pt x="57214" y="410"/>
                </a:lnTo>
                <a:lnTo>
                  <a:pt x="57307" y="335"/>
                </a:lnTo>
                <a:lnTo>
                  <a:pt x="57363" y="279"/>
                </a:lnTo>
                <a:lnTo>
                  <a:pt x="57381" y="205"/>
                </a:lnTo>
                <a:lnTo>
                  <a:pt x="57381" y="186"/>
                </a:lnTo>
                <a:lnTo>
                  <a:pt x="57363" y="149"/>
                </a:lnTo>
                <a:lnTo>
                  <a:pt x="57325" y="130"/>
                </a:lnTo>
                <a:close/>
                <a:moveTo>
                  <a:pt x="70544" y="168"/>
                </a:moveTo>
                <a:lnTo>
                  <a:pt x="70451" y="186"/>
                </a:lnTo>
                <a:lnTo>
                  <a:pt x="70302" y="261"/>
                </a:lnTo>
                <a:lnTo>
                  <a:pt x="70153" y="335"/>
                </a:lnTo>
                <a:lnTo>
                  <a:pt x="70079" y="354"/>
                </a:lnTo>
                <a:lnTo>
                  <a:pt x="70004" y="354"/>
                </a:lnTo>
                <a:lnTo>
                  <a:pt x="69911" y="317"/>
                </a:lnTo>
                <a:lnTo>
                  <a:pt x="69800" y="261"/>
                </a:lnTo>
                <a:lnTo>
                  <a:pt x="69744" y="242"/>
                </a:lnTo>
                <a:lnTo>
                  <a:pt x="69725" y="261"/>
                </a:lnTo>
                <a:lnTo>
                  <a:pt x="69725" y="298"/>
                </a:lnTo>
                <a:lnTo>
                  <a:pt x="69762" y="372"/>
                </a:lnTo>
                <a:lnTo>
                  <a:pt x="69818" y="465"/>
                </a:lnTo>
                <a:lnTo>
                  <a:pt x="69855" y="484"/>
                </a:lnTo>
                <a:lnTo>
                  <a:pt x="69837" y="503"/>
                </a:lnTo>
                <a:lnTo>
                  <a:pt x="69800" y="596"/>
                </a:lnTo>
                <a:lnTo>
                  <a:pt x="69762" y="652"/>
                </a:lnTo>
                <a:lnTo>
                  <a:pt x="69688" y="707"/>
                </a:lnTo>
                <a:lnTo>
                  <a:pt x="69632" y="763"/>
                </a:lnTo>
                <a:lnTo>
                  <a:pt x="69595" y="819"/>
                </a:lnTo>
                <a:lnTo>
                  <a:pt x="69595" y="875"/>
                </a:lnTo>
                <a:lnTo>
                  <a:pt x="69595" y="931"/>
                </a:lnTo>
                <a:lnTo>
                  <a:pt x="69613" y="987"/>
                </a:lnTo>
                <a:lnTo>
                  <a:pt x="69651" y="1024"/>
                </a:lnTo>
                <a:lnTo>
                  <a:pt x="69688" y="1043"/>
                </a:lnTo>
                <a:lnTo>
                  <a:pt x="69744" y="1061"/>
                </a:lnTo>
                <a:lnTo>
                  <a:pt x="69781" y="1043"/>
                </a:lnTo>
                <a:lnTo>
                  <a:pt x="69837" y="1005"/>
                </a:lnTo>
                <a:lnTo>
                  <a:pt x="69986" y="856"/>
                </a:lnTo>
                <a:lnTo>
                  <a:pt x="70060" y="782"/>
                </a:lnTo>
                <a:lnTo>
                  <a:pt x="70097" y="745"/>
                </a:lnTo>
                <a:lnTo>
                  <a:pt x="70116" y="745"/>
                </a:lnTo>
                <a:lnTo>
                  <a:pt x="70172" y="763"/>
                </a:lnTo>
                <a:lnTo>
                  <a:pt x="70228" y="782"/>
                </a:lnTo>
                <a:lnTo>
                  <a:pt x="70321" y="875"/>
                </a:lnTo>
                <a:lnTo>
                  <a:pt x="70433" y="968"/>
                </a:lnTo>
                <a:lnTo>
                  <a:pt x="70488" y="1005"/>
                </a:lnTo>
                <a:lnTo>
                  <a:pt x="70619" y="1005"/>
                </a:lnTo>
                <a:lnTo>
                  <a:pt x="70656" y="987"/>
                </a:lnTo>
                <a:lnTo>
                  <a:pt x="70675" y="968"/>
                </a:lnTo>
                <a:lnTo>
                  <a:pt x="70693" y="950"/>
                </a:lnTo>
                <a:lnTo>
                  <a:pt x="70656" y="875"/>
                </a:lnTo>
                <a:lnTo>
                  <a:pt x="70600" y="801"/>
                </a:lnTo>
                <a:lnTo>
                  <a:pt x="70414" y="652"/>
                </a:lnTo>
                <a:lnTo>
                  <a:pt x="70284" y="540"/>
                </a:lnTo>
                <a:lnTo>
                  <a:pt x="70470" y="372"/>
                </a:lnTo>
                <a:lnTo>
                  <a:pt x="70563" y="242"/>
                </a:lnTo>
                <a:lnTo>
                  <a:pt x="70600" y="205"/>
                </a:lnTo>
                <a:lnTo>
                  <a:pt x="70600" y="168"/>
                </a:lnTo>
                <a:close/>
                <a:moveTo>
                  <a:pt x="76074" y="130"/>
                </a:moveTo>
                <a:lnTo>
                  <a:pt x="75944" y="149"/>
                </a:lnTo>
                <a:lnTo>
                  <a:pt x="75813" y="186"/>
                </a:lnTo>
                <a:lnTo>
                  <a:pt x="75683" y="242"/>
                </a:lnTo>
                <a:lnTo>
                  <a:pt x="75571" y="298"/>
                </a:lnTo>
                <a:lnTo>
                  <a:pt x="75459" y="372"/>
                </a:lnTo>
                <a:lnTo>
                  <a:pt x="75404" y="410"/>
                </a:lnTo>
                <a:lnTo>
                  <a:pt x="75348" y="428"/>
                </a:lnTo>
                <a:lnTo>
                  <a:pt x="75255" y="428"/>
                </a:lnTo>
                <a:lnTo>
                  <a:pt x="75143" y="335"/>
                </a:lnTo>
                <a:lnTo>
                  <a:pt x="74975" y="223"/>
                </a:lnTo>
                <a:lnTo>
                  <a:pt x="74864" y="168"/>
                </a:lnTo>
                <a:lnTo>
                  <a:pt x="74826" y="149"/>
                </a:lnTo>
                <a:lnTo>
                  <a:pt x="74789" y="168"/>
                </a:lnTo>
                <a:lnTo>
                  <a:pt x="74771" y="186"/>
                </a:lnTo>
                <a:lnTo>
                  <a:pt x="74771" y="205"/>
                </a:lnTo>
                <a:lnTo>
                  <a:pt x="74771" y="279"/>
                </a:lnTo>
                <a:lnTo>
                  <a:pt x="74808" y="335"/>
                </a:lnTo>
                <a:lnTo>
                  <a:pt x="74864" y="428"/>
                </a:lnTo>
                <a:lnTo>
                  <a:pt x="74975" y="559"/>
                </a:lnTo>
                <a:lnTo>
                  <a:pt x="75050" y="633"/>
                </a:lnTo>
                <a:lnTo>
                  <a:pt x="74882" y="782"/>
                </a:lnTo>
                <a:lnTo>
                  <a:pt x="74808" y="894"/>
                </a:lnTo>
                <a:lnTo>
                  <a:pt x="74789" y="931"/>
                </a:lnTo>
                <a:lnTo>
                  <a:pt x="74808" y="950"/>
                </a:lnTo>
                <a:lnTo>
                  <a:pt x="74826" y="968"/>
                </a:lnTo>
                <a:lnTo>
                  <a:pt x="74882" y="968"/>
                </a:lnTo>
                <a:lnTo>
                  <a:pt x="74994" y="931"/>
                </a:lnTo>
                <a:lnTo>
                  <a:pt x="75106" y="875"/>
                </a:lnTo>
                <a:lnTo>
                  <a:pt x="75180" y="838"/>
                </a:lnTo>
                <a:lnTo>
                  <a:pt x="75236" y="838"/>
                </a:lnTo>
                <a:lnTo>
                  <a:pt x="75273" y="856"/>
                </a:lnTo>
                <a:lnTo>
                  <a:pt x="75366" y="931"/>
                </a:lnTo>
                <a:lnTo>
                  <a:pt x="75459" y="987"/>
                </a:lnTo>
                <a:lnTo>
                  <a:pt x="75553" y="1043"/>
                </a:lnTo>
                <a:lnTo>
                  <a:pt x="75646" y="1061"/>
                </a:lnTo>
                <a:lnTo>
                  <a:pt x="75739" y="1061"/>
                </a:lnTo>
                <a:lnTo>
                  <a:pt x="75776" y="1043"/>
                </a:lnTo>
                <a:lnTo>
                  <a:pt x="75795" y="1024"/>
                </a:lnTo>
                <a:lnTo>
                  <a:pt x="75832" y="987"/>
                </a:lnTo>
                <a:lnTo>
                  <a:pt x="75832" y="950"/>
                </a:lnTo>
                <a:lnTo>
                  <a:pt x="75832" y="894"/>
                </a:lnTo>
                <a:lnTo>
                  <a:pt x="75813" y="856"/>
                </a:lnTo>
                <a:lnTo>
                  <a:pt x="75739" y="763"/>
                </a:lnTo>
                <a:lnTo>
                  <a:pt x="75664" y="689"/>
                </a:lnTo>
                <a:lnTo>
                  <a:pt x="75571" y="652"/>
                </a:lnTo>
                <a:lnTo>
                  <a:pt x="75832" y="540"/>
                </a:lnTo>
                <a:lnTo>
                  <a:pt x="75944" y="484"/>
                </a:lnTo>
                <a:lnTo>
                  <a:pt x="76055" y="428"/>
                </a:lnTo>
                <a:lnTo>
                  <a:pt x="76130" y="354"/>
                </a:lnTo>
                <a:lnTo>
                  <a:pt x="76186" y="261"/>
                </a:lnTo>
                <a:lnTo>
                  <a:pt x="76204" y="205"/>
                </a:lnTo>
                <a:lnTo>
                  <a:pt x="76186" y="168"/>
                </a:lnTo>
                <a:lnTo>
                  <a:pt x="76148" y="149"/>
                </a:lnTo>
                <a:lnTo>
                  <a:pt x="76074" y="130"/>
                </a:lnTo>
                <a:close/>
                <a:moveTo>
                  <a:pt x="18767" y="168"/>
                </a:moveTo>
                <a:lnTo>
                  <a:pt x="18749" y="242"/>
                </a:lnTo>
                <a:lnTo>
                  <a:pt x="18749" y="317"/>
                </a:lnTo>
                <a:lnTo>
                  <a:pt x="18786" y="372"/>
                </a:lnTo>
                <a:lnTo>
                  <a:pt x="18823" y="428"/>
                </a:lnTo>
                <a:lnTo>
                  <a:pt x="18842" y="484"/>
                </a:lnTo>
                <a:lnTo>
                  <a:pt x="18879" y="521"/>
                </a:lnTo>
                <a:lnTo>
                  <a:pt x="18879" y="540"/>
                </a:lnTo>
                <a:lnTo>
                  <a:pt x="18861" y="577"/>
                </a:lnTo>
                <a:lnTo>
                  <a:pt x="18823" y="596"/>
                </a:lnTo>
                <a:lnTo>
                  <a:pt x="18730" y="726"/>
                </a:lnTo>
                <a:lnTo>
                  <a:pt x="18712" y="782"/>
                </a:lnTo>
                <a:lnTo>
                  <a:pt x="18712" y="838"/>
                </a:lnTo>
                <a:lnTo>
                  <a:pt x="18712" y="875"/>
                </a:lnTo>
                <a:lnTo>
                  <a:pt x="18730" y="894"/>
                </a:lnTo>
                <a:lnTo>
                  <a:pt x="18805" y="894"/>
                </a:lnTo>
                <a:lnTo>
                  <a:pt x="18879" y="875"/>
                </a:lnTo>
                <a:lnTo>
                  <a:pt x="18935" y="838"/>
                </a:lnTo>
                <a:lnTo>
                  <a:pt x="18991" y="819"/>
                </a:lnTo>
                <a:lnTo>
                  <a:pt x="19065" y="801"/>
                </a:lnTo>
                <a:lnTo>
                  <a:pt x="19121" y="801"/>
                </a:lnTo>
                <a:lnTo>
                  <a:pt x="19158" y="819"/>
                </a:lnTo>
                <a:lnTo>
                  <a:pt x="19252" y="894"/>
                </a:lnTo>
                <a:lnTo>
                  <a:pt x="19345" y="968"/>
                </a:lnTo>
                <a:lnTo>
                  <a:pt x="19475" y="1024"/>
                </a:lnTo>
                <a:lnTo>
                  <a:pt x="19605" y="1061"/>
                </a:lnTo>
                <a:lnTo>
                  <a:pt x="19661" y="1080"/>
                </a:lnTo>
                <a:lnTo>
                  <a:pt x="19717" y="1061"/>
                </a:lnTo>
                <a:lnTo>
                  <a:pt x="19773" y="1024"/>
                </a:lnTo>
                <a:lnTo>
                  <a:pt x="19810" y="1005"/>
                </a:lnTo>
                <a:lnTo>
                  <a:pt x="19829" y="968"/>
                </a:lnTo>
                <a:lnTo>
                  <a:pt x="19829" y="931"/>
                </a:lnTo>
                <a:lnTo>
                  <a:pt x="19791" y="856"/>
                </a:lnTo>
                <a:lnTo>
                  <a:pt x="19736" y="801"/>
                </a:lnTo>
                <a:lnTo>
                  <a:pt x="19549" y="670"/>
                </a:lnTo>
                <a:lnTo>
                  <a:pt x="19401" y="596"/>
                </a:lnTo>
                <a:lnTo>
                  <a:pt x="19531" y="484"/>
                </a:lnTo>
                <a:lnTo>
                  <a:pt x="19605" y="410"/>
                </a:lnTo>
                <a:lnTo>
                  <a:pt x="19643" y="354"/>
                </a:lnTo>
                <a:lnTo>
                  <a:pt x="19661" y="279"/>
                </a:lnTo>
                <a:lnTo>
                  <a:pt x="19643" y="223"/>
                </a:lnTo>
                <a:lnTo>
                  <a:pt x="19624" y="205"/>
                </a:lnTo>
                <a:lnTo>
                  <a:pt x="19587" y="186"/>
                </a:lnTo>
                <a:lnTo>
                  <a:pt x="19438" y="186"/>
                </a:lnTo>
                <a:lnTo>
                  <a:pt x="19382" y="205"/>
                </a:lnTo>
                <a:lnTo>
                  <a:pt x="19289" y="279"/>
                </a:lnTo>
                <a:lnTo>
                  <a:pt x="19196" y="335"/>
                </a:lnTo>
                <a:lnTo>
                  <a:pt x="19158" y="354"/>
                </a:lnTo>
                <a:lnTo>
                  <a:pt x="19121" y="372"/>
                </a:lnTo>
                <a:lnTo>
                  <a:pt x="19084" y="354"/>
                </a:lnTo>
                <a:lnTo>
                  <a:pt x="19047" y="335"/>
                </a:lnTo>
                <a:lnTo>
                  <a:pt x="18991" y="279"/>
                </a:lnTo>
                <a:lnTo>
                  <a:pt x="18935" y="223"/>
                </a:lnTo>
                <a:lnTo>
                  <a:pt x="18898" y="186"/>
                </a:lnTo>
                <a:lnTo>
                  <a:pt x="18861" y="186"/>
                </a:lnTo>
                <a:lnTo>
                  <a:pt x="18786" y="168"/>
                </a:lnTo>
                <a:close/>
                <a:moveTo>
                  <a:pt x="30367" y="112"/>
                </a:moveTo>
                <a:lnTo>
                  <a:pt x="30311" y="130"/>
                </a:lnTo>
                <a:lnTo>
                  <a:pt x="30199" y="168"/>
                </a:lnTo>
                <a:lnTo>
                  <a:pt x="30106" y="223"/>
                </a:lnTo>
                <a:lnTo>
                  <a:pt x="29994" y="317"/>
                </a:lnTo>
                <a:lnTo>
                  <a:pt x="29920" y="372"/>
                </a:lnTo>
                <a:lnTo>
                  <a:pt x="29882" y="391"/>
                </a:lnTo>
                <a:lnTo>
                  <a:pt x="29845" y="391"/>
                </a:lnTo>
                <a:lnTo>
                  <a:pt x="29827" y="372"/>
                </a:lnTo>
                <a:lnTo>
                  <a:pt x="29771" y="298"/>
                </a:lnTo>
                <a:lnTo>
                  <a:pt x="29715" y="242"/>
                </a:lnTo>
                <a:lnTo>
                  <a:pt x="29678" y="223"/>
                </a:lnTo>
                <a:lnTo>
                  <a:pt x="29547" y="223"/>
                </a:lnTo>
                <a:lnTo>
                  <a:pt x="29491" y="261"/>
                </a:lnTo>
                <a:lnTo>
                  <a:pt x="29473" y="317"/>
                </a:lnTo>
                <a:lnTo>
                  <a:pt x="29473" y="391"/>
                </a:lnTo>
                <a:lnTo>
                  <a:pt x="29491" y="447"/>
                </a:lnTo>
                <a:lnTo>
                  <a:pt x="29529" y="521"/>
                </a:lnTo>
                <a:lnTo>
                  <a:pt x="29603" y="633"/>
                </a:lnTo>
                <a:lnTo>
                  <a:pt x="29547" y="707"/>
                </a:lnTo>
                <a:lnTo>
                  <a:pt x="29510" y="782"/>
                </a:lnTo>
                <a:lnTo>
                  <a:pt x="29510" y="819"/>
                </a:lnTo>
                <a:lnTo>
                  <a:pt x="29510" y="856"/>
                </a:lnTo>
                <a:lnTo>
                  <a:pt x="29547" y="875"/>
                </a:lnTo>
                <a:lnTo>
                  <a:pt x="29603" y="875"/>
                </a:lnTo>
                <a:lnTo>
                  <a:pt x="29659" y="894"/>
                </a:lnTo>
                <a:lnTo>
                  <a:pt x="29696" y="875"/>
                </a:lnTo>
                <a:lnTo>
                  <a:pt x="29715" y="838"/>
                </a:lnTo>
                <a:lnTo>
                  <a:pt x="29752" y="838"/>
                </a:lnTo>
                <a:lnTo>
                  <a:pt x="29845" y="875"/>
                </a:lnTo>
                <a:lnTo>
                  <a:pt x="29976" y="968"/>
                </a:lnTo>
                <a:lnTo>
                  <a:pt x="30106" y="1043"/>
                </a:lnTo>
                <a:lnTo>
                  <a:pt x="30218" y="1080"/>
                </a:lnTo>
                <a:lnTo>
                  <a:pt x="30367" y="1080"/>
                </a:lnTo>
                <a:lnTo>
                  <a:pt x="30404" y="1043"/>
                </a:lnTo>
                <a:lnTo>
                  <a:pt x="30422" y="1005"/>
                </a:lnTo>
                <a:lnTo>
                  <a:pt x="30441" y="931"/>
                </a:lnTo>
                <a:lnTo>
                  <a:pt x="30422" y="875"/>
                </a:lnTo>
                <a:lnTo>
                  <a:pt x="30404" y="819"/>
                </a:lnTo>
                <a:lnTo>
                  <a:pt x="30311" y="745"/>
                </a:lnTo>
                <a:lnTo>
                  <a:pt x="30106" y="596"/>
                </a:lnTo>
                <a:lnTo>
                  <a:pt x="30218" y="540"/>
                </a:lnTo>
                <a:lnTo>
                  <a:pt x="30348" y="447"/>
                </a:lnTo>
                <a:lnTo>
                  <a:pt x="30404" y="391"/>
                </a:lnTo>
                <a:lnTo>
                  <a:pt x="30441" y="335"/>
                </a:lnTo>
                <a:lnTo>
                  <a:pt x="30478" y="279"/>
                </a:lnTo>
                <a:lnTo>
                  <a:pt x="30478" y="223"/>
                </a:lnTo>
                <a:lnTo>
                  <a:pt x="30460" y="168"/>
                </a:lnTo>
                <a:lnTo>
                  <a:pt x="30422" y="130"/>
                </a:lnTo>
                <a:lnTo>
                  <a:pt x="30367" y="112"/>
                </a:lnTo>
                <a:close/>
                <a:moveTo>
                  <a:pt x="62520" y="130"/>
                </a:moveTo>
                <a:lnTo>
                  <a:pt x="62390" y="168"/>
                </a:lnTo>
                <a:lnTo>
                  <a:pt x="62278" y="223"/>
                </a:lnTo>
                <a:lnTo>
                  <a:pt x="62166" y="279"/>
                </a:lnTo>
                <a:lnTo>
                  <a:pt x="62092" y="354"/>
                </a:lnTo>
                <a:lnTo>
                  <a:pt x="62054" y="391"/>
                </a:lnTo>
                <a:lnTo>
                  <a:pt x="62017" y="410"/>
                </a:lnTo>
                <a:lnTo>
                  <a:pt x="61961" y="410"/>
                </a:lnTo>
                <a:lnTo>
                  <a:pt x="61924" y="372"/>
                </a:lnTo>
                <a:lnTo>
                  <a:pt x="61831" y="298"/>
                </a:lnTo>
                <a:lnTo>
                  <a:pt x="61719" y="242"/>
                </a:lnTo>
                <a:lnTo>
                  <a:pt x="61664" y="223"/>
                </a:lnTo>
                <a:lnTo>
                  <a:pt x="61626" y="205"/>
                </a:lnTo>
                <a:lnTo>
                  <a:pt x="61589" y="223"/>
                </a:lnTo>
                <a:lnTo>
                  <a:pt x="61589" y="242"/>
                </a:lnTo>
                <a:lnTo>
                  <a:pt x="61570" y="298"/>
                </a:lnTo>
                <a:lnTo>
                  <a:pt x="61589" y="372"/>
                </a:lnTo>
                <a:lnTo>
                  <a:pt x="61626" y="428"/>
                </a:lnTo>
                <a:lnTo>
                  <a:pt x="61664" y="465"/>
                </a:lnTo>
                <a:lnTo>
                  <a:pt x="61701" y="521"/>
                </a:lnTo>
                <a:lnTo>
                  <a:pt x="61719" y="577"/>
                </a:lnTo>
                <a:lnTo>
                  <a:pt x="61719" y="633"/>
                </a:lnTo>
                <a:lnTo>
                  <a:pt x="61701" y="670"/>
                </a:lnTo>
                <a:lnTo>
                  <a:pt x="61608" y="782"/>
                </a:lnTo>
                <a:lnTo>
                  <a:pt x="61552" y="856"/>
                </a:lnTo>
                <a:lnTo>
                  <a:pt x="61515" y="931"/>
                </a:lnTo>
                <a:lnTo>
                  <a:pt x="61496" y="968"/>
                </a:lnTo>
                <a:lnTo>
                  <a:pt x="61515" y="1005"/>
                </a:lnTo>
                <a:lnTo>
                  <a:pt x="61533" y="1024"/>
                </a:lnTo>
                <a:lnTo>
                  <a:pt x="61589" y="1043"/>
                </a:lnTo>
                <a:lnTo>
                  <a:pt x="61608" y="1043"/>
                </a:lnTo>
                <a:lnTo>
                  <a:pt x="61645" y="1024"/>
                </a:lnTo>
                <a:lnTo>
                  <a:pt x="61719" y="987"/>
                </a:lnTo>
                <a:lnTo>
                  <a:pt x="61812" y="912"/>
                </a:lnTo>
                <a:lnTo>
                  <a:pt x="61868" y="875"/>
                </a:lnTo>
                <a:lnTo>
                  <a:pt x="61961" y="856"/>
                </a:lnTo>
                <a:lnTo>
                  <a:pt x="62054" y="912"/>
                </a:lnTo>
                <a:lnTo>
                  <a:pt x="62129" y="968"/>
                </a:lnTo>
                <a:lnTo>
                  <a:pt x="62241" y="1043"/>
                </a:lnTo>
                <a:lnTo>
                  <a:pt x="62297" y="1061"/>
                </a:lnTo>
                <a:lnTo>
                  <a:pt x="62352" y="1080"/>
                </a:lnTo>
                <a:lnTo>
                  <a:pt x="62408" y="1080"/>
                </a:lnTo>
                <a:lnTo>
                  <a:pt x="62464" y="1043"/>
                </a:lnTo>
                <a:lnTo>
                  <a:pt x="62483" y="987"/>
                </a:lnTo>
                <a:lnTo>
                  <a:pt x="62464" y="931"/>
                </a:lnTo>
                <a:lnTo>
                  <a:pt x="62445" y="875"/>
                </a:lnTo>
                <a:lnTo>
                  <a:pt x="62408" y="801"/>
                </a:lnTo>
                <a:lnTo>
                  <a:pt x="62297" y="707"/>
                </a:lnTo>
                <a:lnTo>
                  <a:pt x="62222" y="633"/>
                </a:lnTo>
                <a:lnTo>
                  <a:pt x="62352" y="559"/>
                </a:lnTo>
                <a:lnTo>
                  <a:pt x="62557" y="428"/>
                </a:lnTo>
                <a:lnTo>
                  <a:pt x="62650" y="354"/>
                </a:lnTo>
                <a:lnTo>
                  <a:pt x="62706" y="279"/>
                </a:lnTo>
                <a:lnTo>
                  <a:pt x="62706" y="242"/>
                </a:lnTo>
                <a:lnTo>
                  <a:pt x="62706" y="205"/>
                </a:lnTo>
                <a:lnTo>
                  <a:pt x="62687" y="186"/>
                </a:lnTo>
                <a:lnTo>
                  <a:pt x="62632" y="149"/>
                </a:lnTo>
                <a:lnTo>
                  <a:pt x="62576" y="149"/>
                </a:lnTo>
                <a:lnTo>
                  <a:pt x="62520" y="130"/>
                </a:lnTo>
                <a:close/>
                <a:moveTo>
                  <a:pt x="67007" y="149"/>
                </a:moveTo>
                <a:lnTo>
                  <a:pt x="66988" y="168"/>
                </a:lnTo>
                <a:lnTo>
                  <a:pt x="66951" y="205"/>
                </a:lnTo>
                <a:lnTo>
                  <a:pt x="66932" y="242"/>
                </a:lnTo>
                <a:lnTo>
                  <a:pt x="66932" y="279"/>
                </a:lnTo>
                <a:lnTo>
                  <a:pt x="66932" y="335"/>
                </a:lnTo>
                <a:lnTo>
                  <a:pt x="66970" y="391"/>
                </a:lnTo>
                <a:lnTo>
                  <a:pt x="67063" y="465"/>
                </a:lnTo>
                <a:lnTo>
                  <a:pt x="67268" y="577"/>
                </a:lnTo>
                <a:lnTo>
                  <a:pt x="67137" y="707"/>
                </a:lnTo>
                <a:lnTo>
                  <a:pt x="67007" y="856"/>
                </a:lnTo>
                <a:lnTo>
                  <a:pt x="66951" y="987"/>
                </a:lnTo>
                <a:lnTo>
                  <a:pt x="66914" y="1061"/>
                </a:lnTo>
                <a:lnTo>
                  <a:pt x="66932" y="1080"/>
                </a:lnTo>
                <a:lnTo>
                  <a:pt x="66951" y="1061"/>
                </a:lnTo>
                <a:lnTo>
                  <a:pt x="67063" y="987"/>
                </a:lnTo>
                <a:lnTo>
                  <a:pt x="67193" y="894"/>
                </a:lnTo>
                <a:lnTo>
                  <a:pt x="67323" y="801"/>
                </a:lnTo>
                <a:lnTo>
                  <a:pt x="67454" y="745"/>
                </a:lnTo>
                <a:lnTo>
                  <a:pt x="67491" y="763"/>
                </a:lnTo>
                <a:lnTo>
                  <a:pt x="67547" y="782"/>
                </a:lnTo>
                <a:lnTo>
                  <a:pt x="67640" y="875"/>
                </a:lnTo>
                <a:lnTo>
                  <a:pt x="67733" y="950"/>
                </a:lnTo>
                <a:lnTo>
                  <a:pt x="67789" y="968"/>
                </a:lnTo>
                <a:lnTo>
                  <a:pt x="67826" y="968"/>
                </a:lnTo>
                <a:lnTo>
                  <a:pt x="67863" y="950"/>
                </a:lnTo>
                <a:lnTo>
                  <a:pt x="67882" y="912"/>
                </a:lnTo>
                <a:lnTo>
                  <a:pt x="67882" y="856"/>
                </a:lnTo>
                <a:lnTo>
                  <a:pt x="67863" y="819"/>
                </a:lnTo>
                <a:lnTo>
                  <a:pt x="67807" y="726"/>
                </a:lnTo>
                <a:lnTo>
                  <a:pt x="67770" y="633"/>
                </a:lnTo>
                <a:lnTo>
                  <a:pt x="67770" y="559"/>
                </a:lnTo>
                <a:lnTo>
                  <a:pt x="67770" y="521"/>
                </a:lnTo>
                <a:lnTo>
                  <a:pt x="67807" y="503"/>
                </a:lnTo>
                <a:lnTo>
                  <a:pt x="67882" y="447"/>
                </a:lnTo>
                <a:lnTo>
                  <a:pt x="67956" y="354"/>
                </a:lnTo>
                <a:lnTo>
                  <a:pt x="67994" y="317"/>
                </a:lnTo>
                <a:lnTo>
                  <a:pt x="67994" y="261"/>
                </a:lnTo>
                <a:lnTo>
                  <a:pt x="67975" y="223"/>
                </a:lnTo>
                <a:lnTo>
                  <a:pt x="67938" y="205"/>
                </a:lnTo>
                <a:lnTo>
                  <a:pt x="67845" y="205"/>
                </a:lnTo>
                <a:lnTo>
                  <a:pt x="67733" y="242"/>
                </a:lnTo>
                <a:lnTo>
                  <a:pt x="67640" y="279"/>
                </a:lnTo>
                <a:lnTo>
                  <a:pt x="67547" y="317"/>
                </a:lnTo>
                <a:lnTo>
                  <a:pt x="67510" y="317"/>
                </a:lnTo>
                <a:lnTo>
                  <a:pt x="67454" y="298"/>
                </a:lnTo>
                <a:lnTo>
                  <a:pt x="67323" y="223"/>
                </a:lnTo>
                <a:lnTo>
                  <a:pt x="67249" y="186"/>
                </a:lnTo>
                <a:lnTo>
                  <a:pt x="67174" y="149"/>
                </a:lnTo>
                <a:close/>
                <a:moveTo>
                  <a:pt x="27648" y="112"/>
                </a:moveTo>
                <a:lnTo>
                  <a:pt x="27574" y="130"/>
                </a:lnTo>
                <a:lnTo>
                  <a:pt x="27499" y="186"/>
                </a:lnTo>
                <a:lnTo>
                  <a:pt x="27444" y="261"/>
                </a:lnTo>
                <a:lnTo>
                  <a:pt x="27406" y="317"/>
                </a:lnTo>
                <a:lnTo>
                  <a:pt x="27350" y="372"/>
                </a:lnTo>
                <a:lnTo>
                  <a:pt x="27276" y="391"/>
                </a:lnTo>
                <a:lnTo>
                  <a:pt x="27201" y="372"/>
                </a:lnTo>
                <a:lnTo>
                  <a:pt x="27127" y="335"/>
                </a:lnTo>
                <a:lnTo>
                  <a:pt x="26978" y="279"/>
                </a:lnTo>
                <a:lnTo>
                  <a:pt x="26848" y="261"/>
                </a:lnTo>
                <a:lnTo>
                  <a:pt x="26792" y="261"/>
                </a:lnTo>
                <a:lnTo>
                  <a:pt x="26755" y="298"/>
                </a:lnTo>
                <a:lnTo>
                  <a:pt x="26717" y="335"/>
                </a:lnTo>
                <a:lnTo>
                  <a:pt x="26717" y="391"/>
                </a:lnTo>
                <a:lnTo>
                  <a:pt x="26736" y="428"/>
                </a:lnTo>
                <a:lnTo>
                  <a:pt x="26773" y="465"/>
                </a:lnTo>
                <a:lnTo>
                  <a:pt x="26941" y="559"/>
                </a:lnTo>
                <a:lnTo>
                  <a:pt x="27108" y="633"/>
                </a:lnTo>
                <a:lnTo>
                  <a:pt x="26904" y="801"/>
                </a:lnTo>
                <a:lnTo>
                  <a:pt x="26866" y="856"/>
                </a:lnTo>
                <a:lnTo>
                  <a:pt x="26829" y="894"/>
                </a:lnTo>
                <a:lnTo>
                  <a:pt x="26829" y="950"/>
                </a:lnTo>
                <a:lnTo>
                  <a:pt x="26829" y="1005"/>
                </a:lnTo>
                <a:lnTo>
                  <a:pt x="26866" y="1061"/>
                </a:lnTo>
                <a:lnTo>
                  <a:pt x="26904" y="1098"/>
                </a:lnTo>
                <a:lnTo>
                  <a:pt x="26997" y="1098"/>
                </a:lnTo>
                <a:lnTo>
                  <a:pt x="27090" y="1061"/>
                </a:lnTo>
                <a:lnTo>
                  <a:pt x="27164" y="1005"/>
                </a:lnTo>
                <a:lnTo>
                  <a:pt x="27276" y="894"/>
                </a:lnTo>
                <a:lnTo>
                  <a:pt x="27332" y="819"/>
                </a:lnTo>
                <a:lnTo>
                  <a:pt x="27388" y="782"/>
                </a:lnTo>
                <a:lnTo>
                  <a:pt x="27444" y="801"/>
                </a:lnTo>
                <a:lnTo>
                  <a:pt x="27518" y="838"/>
                </a:lnTo>
                <a:lnTo>
                  <a:pt x="27611" y="875"/>
                </a:lnTo>
                <a:lnTo>
                  <a:pt x="27667" y="912"/>
                </a:lnTo>
                <a:lnTo>
                  <a:pt x="27760" y="931"/>
                </a:lnTo>
                <a:lnTo>
                  <a:pt x="27816" y="931"/>
                </a:lnTo>
                <a:lnTo>
                  <a:pt x="27834" y="912"/>
                </a:lnTo>
                <a:lnTo>
                  <a:pt x="27853" y="875"/>
                </a:lnTo>
                <a:lnTo>
                  <a:pt x="27834" y="838"/>
                </a:lnTo>
                <a:lnTo>
                  <a:pt x="27816" y="782"/>
                </a:lnTo>
                <a:lnTo>
                  <a:pt x="27723" y="670"/>
                </a:lnTo>
                <a:lnTo>
                  <a:pt x="27630" y="577"/>
                </a:lnTo>
                <a:lnTo>
                  <a:pt x="27611" y="540"/>
                </a:lnTo>
                <a:lnTo>
                  <a:pt x="27611" y="484"/>
                </a:lnTo>
                <a:lnTo>
                  <a:pt x="27630" y="428"/>
                </a:lnTo>
                <a:lnTo>
                  <a:pt x="27686" y="372"/>
                </a:lnTo>
                <a:lnTo>
                  <a:pt x="27723" y="298"/>
                </a:lnTo>
                <a:lnTo>
                  <a:pt x="27723" y="261"/>
                </a:lnTo>
                <a:lnTo>
                  <a:pt x="27741" y="223"/>
                </a:lnTo>
                <a:lnTo>
                  <a:pt x="27723" y="168"/>
                </a:lnTo>
                <a:lnTo>
                  <a:pt x="27704" y="130"/>
                </a:lnTo>
                <a:lnTo>
                  <a:pt x="27686" y="112"/>
                </a:lnTo>
                <a:close/>
                <a:moveTo>
                  <a:pt x="80244" y="112"/>
                </a:moveTo>
                <a:lnTo>
                  <a:pt x="80188" y="130"/>
                </a:lnTo>
                <a:lnTo>
                  <a:pt x="80170" y="168"/>
                </a:lnTo>
                <a:lnTo>
                  <a:pt x="80133" y="205"/>
                </a:lnTo>
                <a:lnTo>
                  <a:pt x="80133" y="261"/>
                </a:lnTo>
                <a:lnTo>
                  <a:pt x="80133" y="317"/>
                </a:lnTo>
                <a:lnTo>
                  <a:pt x="80151" y="372"/>
                </a:lnTo>
                <a:lnTo>
                  <a:pt x="80226" y="465"/>
                </a:lnTo>
                <a:lnTo>
                  <a:pt x="80337" y="540"/>
                </a:lnTo>
                <a:lnTo>
                  <a:pt x="80431" y="596"/>
                </a:lnTo>
                <a:lnTo>
                  <a:pt x="80337" y="670"/>
                </a:lnTo>
                <a:lnTo>
                  <a:pt x="80226" y="763"/>
                </a:lnTo>
                <a:lnTo>
                  <a:pt x="80170" y="819"/>
                </a:lnTo>
                <a:lnTo>
                  <a:pt x="80133" y="875"/>
                </a:lnTo>
                <a:lnTo>
                  <a:pt x="80114" y="950"/>
                </a:lnTo>
                <a:lnTo>
                  <a:pt x="80133" y="1005"/>
                </a:lnTo>
                <a:lnTo>
                  <a:pt x="80170" y="1061"/>
                </a:lnTo>
                <a:lnTo>
                  <a:pt x="80207" y="1098"/>
                </a:lnTo>
                <a:lnTo>
                  <a:pt x="80263" y="1098"/>
                </a:lnTo>
                <a:lnTo>
                  <a:pt x="80319" y="1080"/>
                </a:lnTo>
                <a:lnTo>
                  <a:pt x="80449" y="1024"/>
                </a:lnTo>
                <a:lnTo>
                  <a:pt x="80542" y="968"/>
                </a:lnTo>
                <a:lnTo>
                  <a:pt x="80673" y="894"/>
                </a:lnTo>
                <a:lnTo>
                  <a:pt x="80728" y="838"/>
                </a:lnTo>
                <a:lnTo>
                  <a:pt x="80784" y="819"/>
                </a:lnTo>
                <a:lnTo>
                  <a:pt x="80840" y="838"/>
                </a:lnTo>
                <a:lnTo>
                  <a:pt x="80896" y="894"/>
                </a:lnTo>
                <a:lnTo>
                  <a:pt x="81008" y="968"/>
                </a:lnTo>
                <a:lnTo>
                  <a:pt x="81101" y="1005"/>
                </a:lnTo>
                <a:lnTo>
                  <a:pt x="81157" y="1024"/>
                </a:lnTo>
                <a:lnTo>
                  <a:pt x="81194" y="987"/>
                </a:lnTo>
                <a:lnTo>
                  <a:pt x="81194" y="950"/>
                </a:lnTo>
                <a:lnTo>
                  <a:pt x="81175" y="875"/>
                </a:lnTo>
                <a:lnTo>
                  <a:pt x="81157" y="801"/>
                </a:lnTo>
                <a:lnTo>
                  <a:pt x="81082" y="670"/>
                </a:lnTo>
                <a:lnTo>
                  <a:pt x="81343" y="540"/>
                </a:lnTo>
                <a:lnTo>
                  <a:pt x="81473" y="465"/>
                </a:lnTo>
                <a:lnTo>
                  <a:pt x="81529" y="410"/>
                </a:lnTo>
                <a:lnTo>
                  <a:pt x="81548" y="354"/>
                </a:lnTo>
                <a:lnTo>
                  <a:pt x="81566" y="317"/>
                </a:lnTo>
                <a:lnTo>
                  <a:pt x="81548" y="261"/>
                </a:lnTo>
                <a:lnTo>
                  <a:pt x="81529" y="223"/>
                </a:lnTo>
                <a:lnTo>
                  <a:pt x="81510" y="168"/>
                </a:lnTo>
                <a:lnTo>
                  <a:pt x="81473" y="149"/>
                </a:lnTo>
                <a:lnTo>
                  <a:pt x="81417" y="130"/>
                </a:lnTo>
                <a:lnTo>
                  <a:pt x="81380" y="112"/>
                </a:lnTo>
                <a:lnTo>
                  <a:pt x="81324" y="112"/>
                </a:lnTo>
                <a:lnTo>
                  <a:pt x="81212" y="149"/>
                </a:lnTo>
                <a:lnTo>
                  <a:pt x="81101" y="205"/>
                </a:lnTo>
                <a:lnTo>
                  <a:pt x="80989" y="261"/>
                </a:lnTo>
                <a:lnTo>
                  <a:pt x="80877" y="317"/>
                </a:lnTo>
                <a:lnTo>
                  <a:pt x="80784" y="335"/>
                </a:lnTo>
                <a:lnTo>
                  <a:pt x="80747" y="335"/>
                </a:lnTo>
                <a:lnTo>
                  <a:pt x="80654" y="242"/>
                </a:lnTo>
                <a:lnTo>
                  <a:pt x="80542" y="186"/>
                </a:lnTo>
                <a:lnTo>
                  <a:pt x="80449" y="130"/>
                </a:lnTo>
                <a:lnTo>
                  <a:pt x="80337" y="112"/>
                </a:lnTo>
                <a:close/>
                <a:moveTo>
                  <a:pt x="14318" y="93"/>
                </a:moveTo>
                <a:lnTo>
                  <a:pt x="14243" y="112"/>
                </a:lnTo>
                <a:lnTo>
                  <a:pt x="14113" y="149"/>
                </a:lnTo>
                <a:lnTo>
                  <a:pt x="14001" y="223"/>
                </a:lnTo>
                <a:lnTo>
                  <a:pt x="13908" y="298"/>
                </a:lnTo>
                <a:lnTo>
                  <a:pt x="13852" y="354"/>
                </a:lnTo>
                <a:lnTo>
                  <a:pt x="13796" y="372"/>
                </a:lnTo>
                <a:lnTo>
                  <a:pt x="13741" y="372"/>
                </a:lnTo>
                <a:lnTo>
                  <a:pt x="13685" y="354"/>
                </a:lnTo>
                <a:lnTo>
                  <a:pt x="13629" y="317"/>
                </a:lnTo>
                <a:lnTo>
                  <a:pt x="13554" y="298"/>
                </a:lnTo>
                <a:lnTo>
                  <a:pt x="13461" y="279"/>
                </a:lnTo>
                <a:lnTo>
                  <a:pt x="13405" y="298"/>
                </a:lnTo>
                <a:lnTo>
                  <a:pt x="13387" y="335"/>
                </a:lnTo>
                <a:lnTo>
                  <a:pt x="13387" y="391"/>
                </a:lnTo>
                <a:lnTo>
                  <a:pt x="13405" y="447"/>
                </a:lnTo>
                <a:lnTo>
                  <a:pt x="13443" y="521"/>
                </a:lnTo>
                <a:lnTo>
                  <a:pt x="13554" y="633"/>
                </a:lnTo>
                <a:lnTo>
                  <a:pt x="13480" y="745"/>
                </a:lnTo>
                <a:lnTo>
                  <a:pt x="13424" y="875"/>
                </a:lnTo>
                <a:lnTo>
                  <a:pt x="13424" y="931"/>
                </a:lnTo>
                <a:lnTo>
                  <a:pt x="13424" y="968"/>
                </a:lnTo>
                <a:lnTo>
                  <a:pt x="13480" y="987"/>
                </a:lnTo>
                <a:lnTo>
                  <a:pt x="13554" y="987"/>
                </a:lnTo>
                <a:lnTo>
                  <a:pt x="13610" y="950"/>
                </a:lnTo>
                <a:lnTo>
                  <a:pt x="13666" y="894"/>
                </a:lnTo>
                <a:lnTo>
                  <a:pt x="13722" y="838"/>
                </a:lnTo>
                <a:lnTo>
                  <a:pt x="13759" y="819"/>
                </a:lnTo>
                <a:lnTo>
                  <a:pt x="13778" y="801"/>
                </a:lnTo>
                <a:lnTo>
                  <a:pt x="13834" y="838"/>
                </a:lnTo>
                <a:lnTo>
                  <a:pt x="13908" y="894"/>
                </a:lnTo>
                <a:lnTo>
                  <a:pt x="14020" y="1005"/>
                </a:lnTo>
                <a:lnTo>
                  <a:pt x="14113" y="1061"/>
                </a:lnTo>
                <a:lnTo>
                  <a:pt x="14262" y="1098"/>
                </a:lnTo>
                <a:lnTo>
                  <a:pt x="14318" y="1117"/>
                </a:lnTo>
                <a:lnTo>
                  <a:pt x="14374" y="1098"/>
                </a:lnTo>
                <a:lnTo>
                  <a:pt x="14411" y="1061"/>
                </a:lnTo>
                <a:lnTo>
                  <a:pt x="14448" y="987"/>
                </a:lnTo>
                <a:lnTo>
                  <a:pt x="14448" y="912"/>
                </a:lnTo>
                <a:lnTo>
                  <a:pt x="14411" y="856"/>
                </a:lnTo>
                <a:lnTo>
                  <a:pt x="14355" y="801"/>
                </a:lnTo>
                <a:lnTo>
                  <a:pt x="14299" y="745"/>
                </a:lnTo>
                <a:lnTo>
                  <a:pt x="14150" y="652"/>
                </a:lnTo>
                <a:lnTo>
                  <a:pt x="14038" y="577"/>
                </a:lnTo>
                <a:lnTo>
                  <a:pt x="14262" y="428"/>
                </a:lnTo>
                <a:lnTo>
                  <a:pt x="14355" y="335"/>
                </a:lnTo>
                <a:lnTo>
                  <a:pt x="14392" y="279"/>
                </a:lnTo>
                <a:lnTo>
                  <a:pt x="14411" y="223"/>
                </a:lnTo>
                <a:lnTo>
                  <a:pt x="14392" y="149"/>
                </a:lnTo>
                <a:lnTo>
                  <a:pt x="14374" y="112"/>
                </a:lnTo>
                <a:lnTo>
                  <a:pt x="14318" y="93"/>
                </a:lnTo>
                <a:close/>
                <a:moveTo>
                  <a:pt x="25042" y="74"/>
                </a:moveTo>
                <a:lnTo>
                  <a:pt x="24986" y="93"/>
                </a:lnTo>
                <a:lnTo>
                  <a:pt x="24874" y="168"/>
                </a:lnTo>
                <a:lnTo>
                  <a:pt x="24763" y="242"/>
                </a:lnTo>
                <a:lnTo>
                  <a:pt x="24669" y="335"/>
                </a:lnTo>
                <a:lnTo>
                  <a:pt x="24558" y="410"/>
                </a:lnTo>
                <a:lnTo>
                  <a:pt x="24483" y="447"/>
                </a:lnTo>
                <a:lnTo>
                  <a:pt x="24446" y="465"/>
                </a:lnTo>
                <a:lnTo>
                  <a:pt x="24316" y="372"/>
                </a:lnTo>
                <a:lnTo>
                  <a:pt x="24223" y="317"/>
                </a:lnTo>
                <a:lnTo>
                  <a:pt x="24167" y="298"/>
                </a:lnTo>
                <a:lnTo>
                  <a:pt x="24055" y="298"/>
                </a:lnTo>
                <a:lnTo>
                  <a:pt x="24036" y="317"/>
                </a:lnTo>
                <a:lnTo>
                  <a:pt x="24018" y="335"/>
                </a:lnTo>
                <a:lnTo>
                  <a:pt x="24018" y="372"/>
                </a:lnTo>
                <a:lnTo>
                  <a:pt x="24036" y="447"/>
                </a:lnTo>
                <a:lnTo>
                  <a:pt x="24092" y="521"/>
                </a:lnTo>
                <a:lnTo>
                  <a:pt x="24204" y="614"/>
                </a:lnTo>
                <a:lnTo>
                  <a:pt x="24278" y="670"/>
                </a:lnTo>
                <a:lnTo>
                  <a:pt x="24316" y="726"/>
                </a:lnTo>
                <a:lnTo>
                  <a:pt x="24297" y="763"/>
                </a:lnTo>
                <a:lnTo>
                  <a:pt x="24260" y="819"/>
                </a:lnTo>
                <a:lnTo>
                  <a:pt x="24223" y="856"/>
                </a:lnTo>
                <a:lnTo>
                  <a:pt x="24204" y="912"/>
                </a:lnTo>
                <a:lnTo>
                  <a:pt x="24204" y="968"/>
                </a:lnTo>
                <a:lnTo>
                  <a:pt x="24223" y="987"/>
                </a:lnTo>
                <a:lnTo>
                  <a:pt x="24241" y="987"/>
                </a:lnTo>
                <a:lnTo>
                  <a:pt x="24278" y="968"/>
                </a:lnTo>
                <a:lnTo>
                  <a:pt x="24353" y="894"/>
                </a:lnTo>
                <a:lnTo>
                  <a:pt x="24390" y="875"/>
                </a:lnTo>
                <a:lnTo>
                  <a:pt x="24427" y="856"/>
                </a:lnTo>
                <a:lnTo>
                  <a:pt x="24465" y="856"/>
                </a:lnTo>
                <a:lnTo>
                  <a:pt x="24502" y="875"/>
                </a:lnTo>
                <a:lnTo>
                  <a:pt x="24595" y="950"/>
                </a:lnTo>
                <a:lnTo>
                  <a:pt x="24707" y="1024"/>
                </a:lnTo>
                <a:lnTo>
                  <a:pt x="24800" y="1080"/>
                </a:lnTo>
                <a:lnTo>
                  <a:pt x="24893" y="1117"/>
                </a:lnTo>
                <a:lnTo>
                  <a:pt x="24986" y="1117"/>
                </a:lnTo>
                <a:lnTo>
                  <a:pt x="25023" y="1098"/>
                </a:lnTo>
                <a:lnTo>
                  <a:pt x="25060" y="1080"/>
                </a:lnTo>
                <a:lnTo>
                  <a:pt x="25079" y="1043"/>
                </a:lnTo>
                <a:lnTo>
                  <a:pt x="25079" y="987"/>
                </a:lnTo>
                <a:lnTo>
                  <a:pt x="25060" y="931"/>
                </a:lnTo>
                <a:lnTo>
                  <a:pt x="25023" y="875"/>
                </a:lnTo>
                <a:lnTo>
                  <a:pt x="24930" y="782"/>
                </a:lnTo>
                <a:lnTo>
                  <a:pt x="24818" y="689"/>
                </a:lnTo>
                <a:lnTo>
                  <a:pt x="24707" y="633"/>
                </a:lnTo>
                <a:lnTo>
                  <a:pt x="24986" y="484"/>
                </a:lnTo>
                <a:lnTo>
                  <a:pt x="25135" y="391"/>
                </a:lnTo>
                <a:lnTo>
                  <a:pt x="25172" y="335"/>
                </a:lnTo>
                <a:lnTo>
                  <a:pt x="25209" y="298"/>
                </a:lnTo>
                <a:lnTo>
                  <a:pt x="25209" y="242"/>
                </a:lnTo>
                <a:lnTo>
                  <a:pt x="25209" y="205"/>
                </a:lnTo>
                <a:lnTo>
                  <a:pt x="25191" y="149"/>
                </a:lnTo>
                <a:lnTo>
                  <a:pt x="25172" y="112"/>
                </a:lnTo>
                <a:lnTo>
                  <a:pt x="25135" y="93"/>
                </a:lnTo>
                <a:lnTo>
                  <a:pt x="25079" y="74"/>
                </a:lnTo>
                <a:close/>
                <a:moveTo>
                  <a:pt x="46266" y="112"/>
                </a:moveTo>
                <a:lnTo>
                  <a:pt x="46192" y="149"/>
                </a:lnTo>
                <a:lnTo>
                  <a:pt x="46043" y="242"/>
                </a:lnTo>
                <a:lnTo>
                  <a:pt x="45950" y="317"/>
                </a:lnTo>
                <a:lnTo>
                  <a:pt x="45894" y="242"/>
                </a:lnTo>
                <a:lnTo>
                  <a:pt x="45820" y="168"/>
                </a:lnTo>
                <a:lnTo>
                  <a:pt x="45782" y="149"/>
                </a:lnTo>
                <a:lnTo>
                  <a:pt x="45745" y="130"/>
                </a:lnTo>
                <a:lnTo>
                  <a:pt x="45708" y="130"/>
                </a:lnTo>
                <a:lnTo>
                  <a:pt x="45652" y="149"/>
                </a:lnTo>
                <a:lnTo>
                  <a:pt x="45615" y="168"/>
                </a:lnTo>
                <a:lnTo>
                  <a:pt x="45577" y="205"/>
                </a:lnTo>
                <a:lnTo>
                  <a:pt x="45577" y="261"/>
                </a:lnTo>
                <a:lnTo>
                  <a:pt x="45577" y="298"/>
                </a:lnTo>
                <a:lnTo>
                  <a:pt x="45615" y="391"/>
                </a:lnTo>
                <a:lnTo>
                  <a:pt x="45652" y="465"/>
                </a:lnTo>
                <a:lnTo>
                  <a:pt x="45671" y="540"/>
                </a:lnTo>
                <a:lnTo>
                  <a:pt x="45689" y="559"/>
                </a:lnTo>
                <a:lnTo>
                  <a:pt x="45671" y="670"/>
                </a:lnTo>
                <a:lnTo>
                  <a:pt x="45652" y="726"/>
                </a:lnTo>
                <a:lnTo>
                  <a:pt x="45615" y="782"/>
                </a:lnTo>
                <a:lnTo>
                  <a:pt x="45596" y="838"/>
                </a:lnTo>
                <a:lnTo>
                  <a:pt x="45577" y="894"/>
                </a:lnTo>
                <a:lnTo>
                  <a:pt x="45596" y="950"/>
                </a:lnTo>
                <a:lnTo>
                  <a:pt x="45633" y="968"/>
                </a:lnTo>
                <a:lnTo>
                  <a:pt x="45671" y="950"/>
                </a:lnTo>
                <a:lnTo>
                  <a:pt x="45708" y="931"/>
                </a:lnTo>
                <a:lnTo>
                  <a:pt x="45875" y="745"/>
                </a:lnTo>
                <a:lnTo>
                  <a:pt x="45968" y="856"/>
                </a:lnTo>
                <a:lnTo>
                  <a:pt x="46099" y="987"/>
                </a:lnTo>
                <a:lnTo>
                  <a:pt x="46173" y="1061"/>
                </a:lnTo>
                <a:lnTo>
                  <a:pt x="46248" y="1098"/>
                </a:lnTo>
                <a:lnTo>
                  <a:pt x="46322" y="1117"/>
                </a:lnTo>
                <a:lnTo>
                  <a:pt x="46359" y="1098"/>
                </a:lnTo>
                <a:lnTo>
                  <a:pt x="46378" y="1098"/>
                </a:lnTo>
                <a:lnTo>
                  <a:pt x="46397" y="1061"/>
                </a:lnTo>
                <a:lnTo>
                  <a:pt x="46415" y="1043"/>
                </a:lnTo>
                <a:lnTo>
                  <a:pt x="46397" y="968"/>
                </a:lnTo>
                <a:lnTo>
                  <a:pt x="46359" y="894"/>
                </a:lnTo>
                <a:lnTo>
                  <a:pt x="46304" y="819"/>
                </a:lnTo>
                <a:lnTo>
                  <a:pt x="46192" y="652"/>
                </a:lnTo>
                <a:lnTo>
                  <a:pt x="46099" y="559"/>
                </a:lnTo>
                <a:lnTo>
                  <a:pt x="46229" y="484"/>
                </a:lnTo>
                <a:lnTo>
                  <a:pt x="46378" y="391"/>
                </a:lnTo>
                <a:lnTo>
                  <a:pt x="46434" y="335"/>
                </a:lnTo>
                <a:lnTo>
                  <a:pt x="46490" y="279"/>
                </a:lnTo>
                <a:lnTo>
                  <a:pt x="46490" y="205"/>
                </a:lnTo>
                <a:lnTo>
                  <a:pt x="46453" y="149"/>
                </a:lnTo>
                <a:lnTo>
                  <a:pt x="46397" y="112"/>
                </a:lnTo>
                <a:close/>
                <a:moveTo>
                  <a:pt x="51833" y="93"/>
                </a:moveTo>
                <a:lnTo>
                  <a:pt x="51721" y="130"/>
                </a:lnTo>
                <a:lnTo>
                  <a:pt x="51573" y="242"/>
                </a:lnTo>
                <a:lnTo>
                  <a:pt x="51479" y="317"/>
                </a:lnTo>
                <a:lnTo>
                  <a:pt x="51424" y="372"/>
                </a:lnTo>
                <a:lnTo>
                  <a:pt x="51386" y="391"/>
                </a:lnTo>
                <a:lnTo>
                  <a:pt x="51330" y="372"/>
                </a:lnTo>
                <a:lnTo>
                  <a:pt x="51275" y="335"/>
                </a:lnTo>
                <a:lnTo>
                  <a:pt x="51163" y="242"/>
                </a:lnTo>
                <a:lnTo>
                  <a:pt x="51088" y="205"/>
                </a:lnTo>
                <a:lnTo>
                  <a:pt x="50995" y="168"/>
                </a:lnTo>
                <a:lnTo>
                  <a:pt x="50921" y="168"/>
                </a:lnTo>
                <a:lnTo>
                  <a:pt x="50884" y="186"/>
                </a:lnTo>
                <a:lnTo>
                  <a:pt x="50865" y="242"/>
                </a:lnTo>
                <a:lnTo>
                  <a:pt x="50865" y="279"/>
                </a:lnTo>
                <a:lnTo>
                  <a:pt x="50884" y="335"/>
                </a:lnTo>
                <a:lnTo>
                  <a:pt x="50977" y="447"/>
                </a:lnTo>
                <a:lnTo>
                  <a:pt x="51144" y="614"/>
                </a:lnTo>
                <a:lnTo>
                  <a:pt x="51051" y="707"/>
                </a:lnTo>
                <a:lnTo>
                  <a:pt x="50939" y="819"/>
                </a:lnTo>
                <a:lnTo>
                  <a:pt x="50902" y="875"/>
                </a:lnTo>
                <a:lnTo>
                  <a:pt x="50884" y="950"/>
                </a:lnTo>
                <a:lnTo>
                  <a:pt x="50884" y="1005"/>
                </a:lnTo>
                <a:lnTo>
                  <a:pt x="50902" y="1061"/>
                </a:lnTo>
                <a:lnTo>
                  <a:pt x="50977" y="1117"/>
                </a:lnTo>
                <a:lnTo>
                  <a:pt x="51033" y="1117"/>
                </a:lnTo>
                <a:lnTo>
                  <a:pt x="51107" y="1098"/>
                </a:lnTo>
                <a:lnTo>
                  <a:pt x="51163" y="1043"/>
                </a:lnTo>
                <a:lnTo>
                  <a:pt x="51275" y="912"/>
                </a:lnTo>
                <a:lnTo>
                  <a:pt x="51368" y="819"/>
                </a:lnTo>
                <a:lnTo>
                  <a:pt x="51461" y="912"/>
                </a:lnTo>
                <a:lnTo>
                  <a:pt x="51591" y="1024"/>
                </a:lnTo>
                <a:lnTo>
                  <a:pt x="51666" y="1061"/>
                </a:lnTo>
                <a:lnTo>
                  <a:pt x="51740" y="1080"/>
                </a:lnTo>
                <a:lnTo>
                  <a:pt x="51815" y="1080"/>
                </a:lnTo>
                <a:lnTo>
                  <a:pt x="51870" y="1043"/>
                </a:lnTo>
                <a:lnTo>
                  <a:pt x="51908" y="968"/>
                </a:lnTo>
                <a:lnTo>
                  <a:pt x="51908" y="912"/>
                </a:lnTo>
                <a:lnTo>
                  <a:pt x="51889" y="838"/>
                </a:lnTo>
                <a:lnTo>
                  <a:pt x="51833" y="763"/>
                </a:lnTo>
                <a:lnTo>
                  <a:pt x="51703" y="652"/>
                </a:lnTo>
                <a:lnTo>
                  <a:pt x="51573" y="559"/>
                </a:lnTo>
                <a:lnTo>
                  <a:pt x="51777" y="335"/>
                </a:lnTo>
                <a:lnTo>
                  <a:pt x="51870" y="205"/>
                </a:lnTo>
                <a:lnTo>
                  <a:pt x="51908" y="149"/>
                </a:lnTo>
                <a:lnTo>
                  <a:pt x="51889" y="112"/>
                </a:lnTo>
                <a:lnTo>
                  <a:pt x="51870" y="93"/>
                </a:lnTo>
                <a:close/>
                <a:moveTo>
                  <a:pt x="32191" y="93"/>
                </a:moveTo>
                <a:lnTo>
                  <a:pt x="32117" y="112"/>
                </a:lnTo>
                <a:lnTo>
                  <a:pt x="32098" y="149"/>
                </a:lnTo>
                <a:lnTo>
                  <a:pt x="32079" y="205"/>
                </a:lnTo>
                <a:lnTo>
                  <a:pt x="32117" y="279"/>
                </a:lnTo>
                <a:lnTo>
                  <a:pt x="32191" y="410"/>
                </a:lnTo>
                <a:lnTo>
                  <a:pt x="32266" y="521"/>
                </a:lnTo>
                <a:lnTo>
                  <a:pt x="32191" y="577"/>
                </a:lnTo>
                <a:lnTo>
                  <a:pt x="32117" y="652"/>
                </a:lnTo>
                <a:lnTo>
                  <a:pt x="32042" y="726"/>
                </a:lnTo>
                <a:lnTo>
                  <a:pt x="32042" y="763"/>
                </a:lnTo>
                <a:lnTo>
                  <a:pt x="32042" y="819"/>
                </a:lnTo>
                <a:lnTo>
                  <a:pt x="32061" y="856"/>
                </a:lnTo>
                <a:lnTo>
                  <a:pt x="32117" y="894"/>
                </a:lnTo>
                <a:lnTo>
                  <a:pt x="32154" y="912"/>
                </a:lnTo>
                <a:lnTo>
                  <a:pt x="32210" y="912"/>
                </a:lnTo>
                <a:lnTo>
                  <a:pt x="32340" y="856"/>
                </a:lnTo>
                <a:lnTo>
                  <a:pt x="32415" y="838"/>
                </a:lnTo>
                <a:lnTo>
                  <a:pt x="32470" y="819"/>
                </a:lnTo>
                <a:lnTo>
                  <a:pt x="32526" y="819"/>
                </a:lnTo>
                <a:lnTo>
                  <a:pt x="32563" y="838"/>
                </a:lnTo>
                <a:lnTo>
                  <a:pt x="32638" y="912"/>
                </a:lnTo>
                <a:lnTo>
                  <a:pt x="32806" y="1043"/>
                </a:lnTo>
                <a:lnTo>
                  <a:pt x="32917" y="1098"/>
                </a:lnTo>
                <a:lnTo>
                  <a:pt x="33010" y="1136"/>
                </a:lnTo>
                <a:lnTo>
                  <a:pt x="33085" y="1136"/>
                </a:lnTo>
                <a:lnTo>
                  <a:pt x="33141" y="1117"/>
                </a:lnTo>
                <a:lnTo>
                  <a:pt x="33178" y="1098"/>
                </a:lnTo>
                <a:lnTo>
                  <a:pt x="33196" y="1080"/>
                </a:lnTo>
                <a:lnTo>
                  <a:pt x="33215" y="1043"/>
                </a:lnTo>
                <a:lnTo>
                  <a:pt x="33196" y="1005"/>
                </a:lnTo>
                <a:lnTo>
                  <a:pt x="33159" y="931"/>
                </a:lnTo>
                <a:lnTo>
                  <a:pt x="33085" y="838"/>
                </a:lnTo>
                <a:lnTo>
                  <a:pt x="33010" y="745"/>
                </a:lnTo>
                <a:lnTo>
                  <a:pt x="32861" y="633"/>
                </a:lnTo>
                <a:lnTo>
                  <a:pt x="32992" y="559"/>
                </a:lnTo>
                <a:lnTo>
                  <a:pt x="33141" y="484"/>
                </a:lnTo>
                <a:lnTo>
                  <a:pt x="33196" y="428"/>
                </a:lnTo>
                <a:lnTo>
                  <a:pt x="33234" y="372"/>
                </a:lnTo>
                <a:lnTo>
                  <a:pt x="33252" y="298"/>
                </a:lnTo>
                <a:lnTo>
                  <a:pt x="33252" y="223"/>
                </a:lnTo>
                <a:lnTo>
                  <a:pt x="33196" y="168"/>
                </a:lnTo>
                <a:lnTo>
                  <a:pt x="33159" y="130"/>
                </a:lnTo>
                <a:lnTo>
                  <a:pt x="33085" y="112"/>
                </a:lnTo>
                <a:lnTo>
                  <a:pt x="33029" y="112"/>
                </a:lnTo>
                <a:lnTo>
                  <a:pt x="32880" y="149"/>
                </a:lnTo>
                <a:lnTo>
                  <a:pt x="32768" y="205"/>
                </a:lnTo>
                <a:lnTo>
                  <a:pt x="32657" y="298"/>
                </a:lnTo>
                <a:lnTo>
                  <a:pt x="32582" y="335"/>
                </a:lnTo>
                <a:lnTo>
                  <a:pt x="32526" y="354"/>
                </a:lnTo>
                <a:lnTo>
                  <a:pt x="32489" y="354"/>
                </a:lnTo>
                <a:lnTo>
                  <a:pt x="32452" y="317"/>
                </a:lnTo>
                <a:lnTo>
                  <a:pt x="32377" y="223"/>
                </a:lnTo>
                <a:lnTo>
                  <a:pt x="32284" y="130"/>
                </a:lnTo>
                <a:lnTo>
                  <a:pt x="32247" y="93"/>
                </a:lnTo>
                <a:close/>
                <a:moveTo>
                  <a:pt x="83949" y="93"/>
                </a:moveTo>
                <a:lnTo>
                  <a:pt x="83856" y="112"/>
                </a:lnTo>
                <a:lnTo>
                  <a:pt x="83745" y="186"/>
                </a:lnTo>
                <a:lnTo>
                  <a:pt x="83633" y="261"/>
                </a:lnTo>
                <a:lnTo>
                  <a:pt x="83558" y="298"/>
                </a:lnTo>
                <a:lnTo>
                  <a:pt x="83521" y="335"/>
                </a:lnTo>
                <a:lnTo>
                  <a:pt x="83484" y="317"/>
                </a:lnTo>
                <a:lnTo>
                  <a:pt x="83428" y="298"/>
                </a:lnTo>
                <a:lnTo>
                  <a:pt x="83354" y="242"/>
                </a:lnTo>
                <a:lnTo>
                  <a:pt x="83279" y="186"/>
                </a:lnTo>
                <a:lnTo>
                  <a:pt x="83186" y="130"/>
                </a:lnTo>
                <a:lnTo>
                  <a:pt x="83093" y="130"/>
                </a:lnTo>
                <a:lnTo>
                  <a:pt x="83074" y="168"/>
                </a:lnTo>
                <a:lnTo>
                  <a:pt x="83056" y="186"/>
                </a:lnTo>
                <a:lnTo>
                  <a:pt x="83056" y="223"/>
                </a:lnTo>
                <a:lnTo>
                  <a:pt x="83056" y="261"/>
                </a:lnTo>
                <a:lnTo>
                  <a:pt x="83093" y="335"/>
                </a:lnTo>
                <a:lnTo>
                  <a:pt x="83130" y="410"/>
                </a:lnTo>
                <a:lnTo>
                  <a:pt x="83205" y="484"/>
                </a:lnTo>
                <a:lnTo>
                  <a:pt x="83242" y="521"/>
                </a:lnTo>
                <a:lnTo>
                  <a:pt x="83260" y="559"/>
                </a:lnTo>
                <a:lnTo>
                  <a:pt x="83242" y="596"/>
                </a:lnTo>
                <a:lnTo>
                  <a:pt x="83186" y="652"/>
                </a:lnTo>
                <a:lnTo>
                  <a:pt x="83112" y="745"/>
                </a:lnTo>
                <a:lnTo>
                  <a:pt x="83000" y="894"/>
                </a:lnTo>
                <a:lnTo>
                  <a:pt x="82963" y="968"/>
                </a:lnTo>
                <a:lnTo>
                  <a:pt x="82944" y="1024"/>
                </a:lnTo>
                <a:lnTo>
                  <a:pt x="82963" y="1061"/>
                </a:lnTo>
                <a:lnTo>
                  <a:pt x="82981" y="1098"/>
                </a:lnTo>
                <a:lnTo>
                  <a:pt x="83000" y="1117"/>
                </a:lnTo>
                <a:lnTo>
                  <a:pt x="83074" y="1136"/>
                </a:lnTo>
                <a:lnTo>
                  <a:pt x="83149" y="1117"/>
                </a:lnTo>
                <a:lnTo>
                  <a:pt x="83186" y="1098"/>
                </a:lnTo>
                <a:lnTo>
                  <a:pt x="83205" y="1080"/>
                </a:lnTo>
                <a:lnTo>
                  <a:pt x="83447" y="745"/>
                </a:lnTo>
                <a:lnTo>
                  <a:pt x="83577" y="838"/>
                </a:lnTo>
                <a:lnTo>
                  <a:pt x="83726" y="950"/>
                </a:lnTo>
                <a:lnTo>
                  <a:pt x="83800" y="1005"/>
                </a:lnTo>
                <a:lnTo>
                  <a:pt x="83875" y="1024"/>
                </a:lnTo>
                <a:lnTo>
                  <a:pt x="83949" y="1005"/>
                </a:lnTo>
                <a:lnTo>
                  <a:pt x="84024" y="968"/>
                </a:lnTo>
                <a:lnTo>
                  <a:pt x="84061" y="931"/>
                </a:lnTo>
                <a:lnTo>
                  <a:pt x="84080" y="894"/>
                </a:lnTo>
                <a:lnTo>
                  <a:pt x="84080" y="856"/>
                </a:lnTo>
                <a:lnTo>
                  <a:pt x="84080" y="819"/>
                </a:lnTo>
                <a:lnTo>
                  <a:pt x="84042" y="745"/>
                </a:lnTo>
                <a:lnTo>
                  <a:pt x="83987" y="689"/>
                </a:lnTo>
                <a:lnTo>
                  <a:pt x="83800" y="559"/>
                </a:lnTo>
                <a:lnTo>
                  <a:pt x="83670" y="484"/>
                </a:lnTo>
                <a:lnTo>
                  <a:pt x="83782" y="372"/>
                </a:lnTo>
                <a:lnTo>
                  <a:pt x="83931" y="205"/>
                </a:lnTo>
                <a:lnTo>
                  <a:pt x="83968" y="149"/>
                </a:lnTo>
                <a:lnTo>
                  <a:pt x="83987" y="93"/>
                </a:lnTo>
                <a:close/>
                <a:moveTo>
                  <a:pt x="86668" y="74"/>
                </a:moveTo>
                <a:lnTo>
                  <a:pt x="86593" y="93"/>
                </a:lnTo>
                <a:lnTo>
                  <a:pt x="86500" y="130"/>
                </a:lnTo>
                <a:lnTo>
                  <a:pt x="86426" y="168"/>
                </a:lnTo>
                <a:lnTo>
                  <a:pt x="86351" y="223"/>
                </a:lnTo>
                <a:lnTo>
                  <a:pt x="86258" y="279"/>
                </a:lnTo>
                <a:lnTo>
                  <a:pt x="86183" y="335"/>
                </a:lnTo>
                <a:lnTo>
                  <a:pt x="86090" y="335"/>
                </a:lnTo>
                <a:lnTo>
                  <a:pt x="86016" y="298"/>
                </a:lnTo>
                <a:lnTo>
                  <a:pt x="85904" y="186"/>
                </a:lnTo>
                <a:lnTo>
                  <a:pt x="85774" y="112"/>
                </a:lnTo>
                <a:lnTo>
                  <a:pt x="85718" y="93"/>
                </a:lnTo>
                <a:lnTo>
                  <a:pt x="85699" y="112"/>
                </a:lnTo>
                <a:lnTo>
                  <a:pt x="85681" y="130"/>
                </a:lnTo>
                <a:lnTo>
                  <a:pt x="85699" y="168"/>
                </a:lnTo>
                <a:lnTo>
                  <a:pt x="85737" y="261"/>
                </a:lnTo>
                <a:lnTo>
                  <a:pt x="85848" y="391"/>
                </a:lnTo>
                <a:lnTo>
                  <a:pt x="85904" y="447"/>
                </a:lnTo>
                <a:lnTo>
                  <a:pt x="85960" y="503"/>
                </a:lnTo>
                <a:lnTo>
                  <a:pt x="85960" y="521"/>
                </a:lnTo>
                <a:lnTo>
                  <a:pt x="85941" y="577"/>
                </a:lnTo>
                <a:lnTo>
                  <a:pt x="85886" y="633"/>
                </a:lnTo>
                <a:lnTo>
                  <a:pt x="85793" y="726"/>
                </a:lnTo>
                <a:lnTo>
                  <a:pt x="85737" y="801"/>
                </a:lnTo>
                <a:lnTo>
                  <a:pt x="85699" y="894"/>
                </a:lnTo>
                <a:lnTo>
                  <a:pt x="85681" y="987"/>
                </a:lnTo>
                <a:lnTo>
                  <a:pt x="85681" y="1024"/>
                </a:lnTo>
                <a:lnTo>
                  <a:pt x="85681" y="1061"/>
                </a:lnTo>
                <a:lnTo>
                  <a:pt x="85737" y="1117"/>
                </a:lnTo>
                <a:lnTo>
                  <a:pt x="85793" y="1136"/>
                </a:lnTo>
                <a:lnTo>
                  <a:pt x="85848" y="1136"/>
                </a:lnTo>
                <a:lnTo>
                  <a:pt x="85923" y="1098"/>
                </a:lnTo>
                <a:lnTo>
                  <a:pt x="85997" y="1024"/>
                </a:lnTo>
                <a:lnTo>
                  <a:pt x="86053" y="950"/>
                </a:lnTo>
                <a:lnTo>
                  <a:pt x="86183" y="763"/>
                </a:lnTo>
                <a:lnTo>
                  <a:pt x="86258" y="856"/>
                </a:lnTo>
                <a:lnTo>
                  <a:pt x="86370" y="968"/>
                </a:lnTo>
                <a:lnTo>
                  <a:pt x="86444" y="1005"/>
                </a:lnTo>
                <a:lnTo>
                  <a:pt x="86500" y="1043"/>
                </a:lnTo>
                <a:lnTo>
                  <a:pt x="86556" y="1024"/>
                </a:lnTo>
                <a:lnTo>
                  <a:pt x="86612" y="1005"/>
                </a:lnTo>
                <a:lnTo>
                  <a:pt x="86649" y="950"/>
                </a:lnTo>
                <a:lnTo>
                  <a:pt x="86649" y="875"/>
                </a:lnTo>
                <a:lnTo>
                  <a:pt x="86612" y="819"/>
                </a:lnTo>
                <a:lnTo>
                  <a:pt x="86574" y="745"/>
                </a:lnTo>
                <a:lnTo>
                  <a:pt x="86444" y="633"/>
                </a:lnTo>
                <a:lnTo>
                  <a:pt x="86351" y="540"/>
                </a:lnTo>
                <a:lnTo>
                  <a:pt x="86556" y="335"/>
                </a:lnTo>
                <a:lnTo>
                  <a:pt x="86668" y="205"/>
                </a:lnTo>
                <a:lnTo>
                  <a:pt x="86705" y="149"/>
                </a:lnTo>
                <a:lnTo>
                  <a:pt x="86723" y="112"/>
                </a:lnTo>
                <a:lnTo>
                  <a:pt x="86705" y="93"/>
                </a:lnTo>
                <a:lnTo>
                  <a:pt x="86668" y="74"/>
                </a:lnTo>
                <a:close/>
                <a:moveTo>
                  <a:pt x="91936" y="74"/>
                </a:moveTo>
                <a:lnTo>
                  <a:pt x="91881" y="93"/>
                </a:lnTo>
                <a:lnTo>
                  <a:pt x="91843" y="130"/>
                </a:lnTo>
                <a:lnTo>
                  <a:pt x="91750" y="242"/>
                </a:lnTo>
                <a:lnTo>
                  <a:pt x="91657" y="317"/>
                </a:lnTo>
                <a:lnTo>
                  <a:pt x="91601" y="391"/>
                </a:lnTo>
                <a:lnTo>
                  <a:pt x="91434" y="279"/>
                </a:lnTo>
                <a:lnTo>
                  <a:pt x="91322" y="223"/>
                </a:lnTo>
                <a:lnTo>
                  <a:pt x="91266" y="205"/>
                </a:lnTo>
                <a:lnTo>
                  <a:pt x="91210" y="205"/>
                </a:lnTo>
                <a:lnTo>
                  <a:pt x="91173" y="242"/>
                </a:lnTo>
                <a:lnTo>
                  <a:pt x="91155" y="298"/>
                </a:lnTo>
                <a:lnTo>
                  <a:pt x="91192" y="354"/>
                </a:lnTo>
                <a:lnTo>
                  <a:pt x="91229" y="410"/>
                </a:lnTo>
                <a:lnTo>
                  <a:pt x="91322" y="521"/>
                </a:lnTo>
                <a:lnTo>
                  <a:pt x="91359" y="577"/>
                </a:lnTo>
                <a:lnTo>
                  <a:pt x="91378" y="614"/>
                </a:lnTo>
                <a:lnTo>
                  <a:pt x="91359" y="670"/>
                </a:lnTo>
                <a:lnTo>
                  <a:pt x="91322" y="707"/>
                </a:lnTo>
                <a:lnTo>
                  <a:pt x="91210" y="801"/>
                </a:lnTo>
                <a:lnTo>
                  <a:pt x="91080" y="875"/>
                </a:lnTo>
                <a:lnTo>
                  <a:pt x="91061" y="931"/>
                </a:lnTo>
                <a:lnTo>
                  <a:pt x="91043" y="987"/>
                </a:lnTo>
                <a:lnTo>
                  <a:pt x="91061" y="1024"/>
                </a:lnTo>
                <a:lnTo>
                  <a:pt x="91080" y="1061"/>
                </a:lnTo>
                <a:lnTo>
                  <a:pt x="91136" y="1117"/>
                </a:lnTo>
                <a:lnTo>
                  <a:pt x="91229" y="1136"/>
                </a:lnTo>
                <a:lnTo>
                  <a:pt x="91266" y="1117"/>
                </a:lnTo>
                <a:lnTo>
                  <a:pt x="91303" y="1098"/>
                </a:lnTo>
                <a:lnTo>
                  <a:pt x="91583" y="856"/>
                </a:lnTo>
                <a:lnTo>
                  <a:pt x="91657" y="931"/>
                </a:lnTo>
                <a:lnTo>
                  <a:pt x="91788" y="1005"/>
                </a:lnTo>
                <a:lnTo>
                  <a:pt x="91843" y="1024"/>
                </a:lnTo>
                <a:lnTo>
                  <a:pt x="91899" y="1024"/>
                </a:lnTo>
                <a:lnTo>
                  <a:pt x="91955" y="987"/>
                </a:lnTo>
                <a:lnTo>
                  <a:pt x="91992" y="950"/>
                </a:lnTo>
                <a:lnTo>
                  <a:pt x="92011" y="875"/>
                </a:lnTo>
                <a:lnTo>
                  <a:pt x="92011" y="819"/>
                </a:lnTo>
                <a:lnTo>
                  <a:pt x="91992" y="763"/>
                </a:lnTo>
                <a:lnTo>
                  <a:pt x="91955" y="707"/>
                </a:lnTo>
                <a:lnTo>
                  <a:pt x="91881" y="614"/>
                </a:lnTo>
                <a:lnTo>
                  <a:pt x="91862" y="577"/>
                </a:lnTo>
                <a:lnTo>
                  <a:pt x="91862" y="540"/>
                </a:lnTo>
                <a:lnTo>
                  <a:pt x="91862" y="484"/>
                </a:lnTo>
                <a:lnTo>
                  <a:pt x="91899" y="428"/>
                </a:lnTo>
                <a:lnTo>
                  <a:pt x="91992" y="335"/>
                </a:lnTo>
                <a:lnTo>
                  <a:pt x="92030" y="279"/>
                </a:lnTo>
                <a:lnTo>
                  <a:pt x="92048" y="223"/>
                </a:lnTo>
                <a:lnTo>
                  <a:pt x="92067" y="168"/>
                </a:lnTo>
                <a:lnTo>
                  <a:pt x="92030" y="112"/>
                </a:lnTo>
                <a:lnTo>
                  <a:pt x="91992" y="74"/>
                </a:lnTo>
                <a:close/>
                <a:moveTo>
                  <a:pt x="8937" y="56"/>
                </a:moveTo>
                <a:lnTo>
                  <a:pt x="8900" y="74"/>
                </a:lnTo>
                <a:lnTo>
                  <a:pt x="8844" y="74"/>
                </a:lnTo>
                <a:lnTo>
                  <a:pt x="8751" y="130"/>
                </a:lnTo>
                <a:lnTo>
                  <a:pt x="8676" y="205"/>
                </a:lnTo>
                <a:lnTo>
                  <a:pt x="8509" y="372"/>
                </a:lnTo>
                <a:lnTo>
                  <a:pt x="8434" y="428"/>
                </a:lnTo>
                <a:lnTo>
                  <a:pt x="8397" y="428"/>
                </a:lnTo>
                <a:lnTo>
                  <a:pt x="8360" y="447"/>
                </a:lnTo>
                <a:lnTo>
                  <a:pt x="8304" y="428"/>
                </a:lnTo>
                <a:lnTo>
                  <a:pt x="8267" y="391"/>
                </a:lnTo>
                <a:lnTo>
                  <a:pt x="8192" y="317"/>
                </a:lnTo>
                <a:lnTo>
                  <a:pt x="8099" y="242"/>
                </a:lnTo>
                <a:lnTo>
                  <a:pt x="8062" y="223"/>
                </a:lnTo>
                <a:lnTo>
                  <a:pt x="8006" y="223"/>
                </a:lnTo>
                <a:lnTo>
                  <a:pt x="7969" y="261"/>
                </a:lnTo>
                <a:lnTo>
                  <a:pt x="7950" y="279"/>
                </a:lnTo>
                <a:lnTo>
                  <a:pt x="7950" y="317"/>
                </a:lnTo>
                <a:lnTo>
                  <a:pt x="7969" y="372"/>
                </a:lnTo>
                <a:lnTo>
                  <a:pt x="8025" y="447"/>
                </a:lnTo>
                <a:lnTo>
                  <a:pt x="8081" y="521"/>
                </a:lnTo>
                <a:lnTo>
                  <a:pt x="8155" y="614"/>
                </a:lnTo>
                <a:lnTo>
                  <a:pt x="8174" y="652"/>
                </a:lnTo>
                <a:lnTo>
                  <a:pt x="8174" y="707"/>
                </a:lnTo>
                <a:lnTo>
                  <a:pt x="8155" y="763"/>
                </a:lnTo>
                <a:lnTo>
                  <a:pt x="8118" y="819"/>
                </a:lnTo>
                <a:lnTo>
                  <a:pt x="8043" y="912"/>
                </a:lnTo>
                <a:lnTo>
                  <a:pt x="8025" y="1005"/>
                </a:lnTo>
                <a:lnTo>
                  <a:pt x="8025" y="1098"/>
                </a:lnTo>
                <a:lnTo>
                  <a:pt x="8043" y="1136"/>
                </a:lnTo>
                <a:lnTo>
                  <a:pt x="8062" y="1154"/>
                </a:lnTo>
                <a:lnTo>
                  <a:pt x="8099" y="1154"/>
                </a:lnTo>
                <a:lnTo>
                  <a:pt x="8155" y="1136"/>
                </a:lnTo>
                <a:lnTo>
                  <a:pt x="8230" y="1080"/>
                </a:lnTo>
                <a:lnTo>
                  <a:pt x="8323" y="1005"/>
                </a:lnTo>
                <a:lnTo>
                  <a:pt x="8416" y="931"/>
                </a:lnTo>
                <a:lnTo>
                  <a:pt x="8490" y="894"/>
                </a:lnTo>
                <a:lnTo>
                  <a:pt x="8528" y="894"/>
                </a:lnTo>
                <a:lnTo>
                  <a:pt x="8565" y="912"/>
                </a:lnTo>
                <a:lnTo>
                  <a:pt x="8658" y="987"/>
                </a:lnTo>
                <a:lnTo>
                  <a:pt x="8751" y="1043"/>
                </a:lnTo>
                <a:lnTo>
                  <a:pt x="8807" y="1061"/>
                </a:lnTo>
                <a:lnTo>
                  <a:pt x="8844" y="1061"/>
                </a:lnTo>
                <a:lnTo>
                  <a:pt x="8956" y="1043"/>
                </a:lnTo>
                <a:lnTo>
                  <a:pt x="8993" y="1043"/>
                </a:lnTo>
                <a:lnTo>
                  <a:pt x="9012" y="1005"/>
                </a:lnTo>
                <a:lnTo>
                  <a:pt x="9012" y="968"/>
                </a:lnTo>
                <a:lnTo>
                  <a:pt x="8993" y="894"/>
                </a:lnTo>
                <a:lnTo>
                  <a:pt x="8937" y="838"/>
                </a:lnTo>
                <a:lnTo>
                  <a:pt x="8881" y="763"/>
                </a:lnTo>
                <a:lnTo>
                  <a:pt x="8751" y="670"/>
                </a:lnTo>
                <a:lnTo>
                  <a:pt x="8900" y="559"/>
                </a:lnTo>
                <a:lnTo>
                  <a:pt x="8993" y="484"/>
                </a:lnTo>
                <a:lnTo>
                  <a:pt x="9067" y="410"/>
                </a:lnTo>
                <a:lnTo>
                  <a:pt x="9123" y="335"/>
                </a:lnTo>
                <a:lnTo>
                  <a:pt x="9142" y="242"/>
                </a:lnTo>
                <a:lnTo>
                  <a:pt x="9142" y="205"/>
                </a:lnTo>
                <a:lnTo>
                  <a:pt x="9123" y="168"/>
                </a:lnTo>
                <a:lnTo>
                  <a:pt x="9086" y="130"/>
                </a:lnTo>
                <a:lnTo>
                  <a:pt x="9049" y="93"/>
                </a:lnTo>
                <a:lnTo>
                  <a:pt x="8993" y="74"/>
                </a:lnTo>
                <a:lnTo>
                  <a:pt x="8937" y="56"/>
                </a:lnTo>
                <a:close/>
                <a:moveTo>
                  <a:pt x="35840" y="19"/>
                </a:moveTo>
                <a:lnTo>
                  <a:pt x="35766" y="37"/>
                </a:lnTo>
                <a:lnTo>
                  <a:pt x="35691" y="56"/>
                </a:lnTo>
                <a:lnTo>
                  <a:pt x="35542" y="168"/>
                </a:lnTo>
                <a:lnTo>
                  <a:pt x="35431" y="242"/>
                </a:lnTo>
                <a:lnTo>
                  <a:pt x="35338" y="354"/>
                </a:lnTo>
                <a:lnTo>
                  <a:pt x="35282" y="410"/>
                </a:lnTo>
                <a:lnTo>
                  <a:pt x="35244" y="428"/>
                </a:lnTo>
                <a:lnTo>
                  <a:pt x="35207" y="428"/>
                </a:lnTo>
                <a:lnTo>
                  <a:pt x="35151" y="391"/>
                </a:lnTo>
                <a:lnTo>
                  <a:pt x="35058" y="298"/>
                </a:lnTo>
                <a:lnTo>
                  <a:pt x="34965" y="205"/>
                </a:lnTo>
                <a:lnTo>
                  <a:pt x="34928" y="186"/>
                </a:lnTo>
                <a:lnTo>
                  <a:pt x="34872" y="168"/>
                </a:lnTo>
                <a:lnTo>
                  <a:pt x="34816" y="168"/>
                </a:lnTo>
                <a:lnTo>
                  <a:pt x="34760" y="186"/>
                </a:lnTo>
                <a:lnTo>
                  <a:pt x="34742" y="205"/>
                </a:lnTo>
                <a:lnTo>
                  <a:pt x="34723" y="223"/>
                </a:lnTo>
                <a:lnTo>
                  <a:pt x="34723" y="298"/>
                </a:lnTo>
                <a:lnTo>
                  <a:pt x="34779" y="391"/>
                </a:lnTo>
                <a:lnTo>
                  <a:pt x="34835" y="484"/>
                </a:lnTo>
                <a:lnTo>
                  <a:pt x="34909" y="577"/>
                </a:lnTo>
                <a:lnTo>
                  <a:pt x="35021" y="707"/>
                </a:lnTo>
                <a:lnTo>
                  <a:pt x="34947" y="819"/>
                </a:lnTo>
                <a:lnTo>
                  <a:pt x="34909" y="931"/>
                </a:lnTo>
                <a:lnTo>
                  <a:pt x="34909" y="968"/>
                </a:lnTo>
                <a:lnTo>
                  <a:pt x="34928" y="987"/>
                </a:lnTo>
                <a:lnTo>
                  <a:pt x="34965" y="987"/>
                </a:lnTo>
                <a:lnTo>
                  <a:pt x="35040" y="950"/>
                </a:lnTo>
                <a:lnTo>
                  <a:pt x="35170" y="838"/>
                </a:lnTo>
                <a:lnTo>
                  <a:pt x="35300" y="931"/>
                </a:lnTo>
                <a:lnTo>
                  <a:pt x="35375" y="968"/>
                </a:lnTo>
                <a:lnTo>
                  <a:pt x="35431" y="1005"/>
                </a:lnTo>
                <a:lnTo>
                  <a:pt x="35580" y="1117"/>
                </a:lnTo>
                <a:lnTo>
                  <a:pt x="35710" y="1154"/>
                </a:lnTo>
                <a:lnTo>
                  <a:pt x="35766" y="1154"/>
                </a:lnTo>
                <a:lnTo>
                  <a:pt x="35822" y="1136"/>
                </a:lnTo>
                <a:lnTo>
                  <a:pt x="35877" y="1117"/>
                </a:lnTo>
                <a:lnTo>
                  <a:pt x="35896" y="1080"/>
                </a:lnTo>
                <a:lnTo>
                  <a:pt x="35896" y="1024"/>
                </a:lnTo>
                <a:lnTo>
                  <a:pt x="35877" y="950"/>
                </a:lnTo>
                <a:lnTo>
                  <a:pt x="35859" y="894"/>
                </a:lnTo>
                <a:lnTo>
                  <a:pt x="35803" y="838"/>
                </a:lnTo>
                <a:lnTo>
                  <a:pt x="35673" y="745"/>
                </a:lnTo>
                <a:lnTo>
                  <a:pt x="35449" y="596"/>
                </a:lnTo>
                <a:lnTo>
                  <a:pt x="35747" y="391"/>
                </a:lnTo>
                <a:lnTo>
                  <a:pt x="35822" y="317"/>
                </a:lnTo>
                <a:lnTo>
                  <a:pt x="35896" y="242"/>
                </a:lnTo>
                <a:lnTo>
                  <a:pt x="35933" y="168"/>
                </a:lnTo>
                <a:lnTo>
                  <a:pt x="35933" y="112"/>
                </a:lnTo>
                <a:lnTo>
                  <a:pt x="35896" y="37"/>
                </a:lnTo>
                <a:lnTo>
                  <a:pt x="35840" y="19"/>
                </a:lnTo>
                <a:close/>
                <a:moveTo>
                  <a:pt x="88548" y="56"/>
                </a:moveTo>
                <a:lnTo>
                  <a:pt x="88474" y="74"/>
                </a:lnTo>
                <a:lnTo>
                  <a:pt x="88399" y="112"/>
                </a:lnTo>
                <a:lnTo>
                  <a:pt x="88362" y="186"/>
                </a:lnTo>
                <a:lnTo>
                  <a:pt x="88362" y="242"/>
                </a:lnTo>
                <a:lnTo>
                  <a:pt x="88380" y="298"/>
                </a:lnTo>
                <a:lnTo>
                  <a:pt x="88455" y="410"/>
                </a:lnTo>
                <a:lnTo>
                  <a:pt x="88622" y="614"/>
                </a:lnTo>
                <a:lnTo>
                  <a:pt x="88492" y="689"/>
                </a:lnTo>
                <a:lnTo>
                  <a:pt x="88325" y="838"/>
                </a:lnTo>
                <a:lnTo>
                  <a:pt x="88250" y="912"/>
                </a:lnTo>
                <a:lnTo>
                  <a:pt x="88213" y="987"/>
                </a:lnTo>
                <a:lnTo>
                  <a:pt x="88213" y="1024"/>
                </a:lnTo>
                <a:lnTo>
                  <a:pt x="88231" y="1061"/>
                </a:lnTo>
                <a:lnTo>
                  <a:pt x="88250" y="1080"/>
                </a:lnTo>
                <a:lnTo>
                  <a:pt x="88306" y="1117"/>
                </a:lnTo>
                <a:lnTo>
                  <a:pt x="88399" y="1117"/>
                </a:lnTo>
                <a:lnTo>
                  <a:pt x="88529" y="1061"/>
                </a:lnTo>
                <a:lnTo>
                  <a:pt x="88641" y="987"/>
                </a:lnTo>
                <a:lnTo>
                  <a:pt x="88753" y="931"/>
                </a:lnTo>
                <a:lnTo>
                  <a:pt x="88864" y="931"/>
                </a:lnTo>
                <a:lnTo>
                  <a:pt x="88864" y="950"/>
                </a:lnTo>
                <a:lnTo>
                  <a:pt x="88902" y="1005"/>
                </a:lnTo>
                <a:lnTo>
                  <a:pt x="88958" y="1080"/>
                </a:lnTo>
                <a:lnTo>
                  <a:pt x="89051" y="1154"/>
                </a:lnTo>
                <a:lnTo>
                  <a:pt x="89088" y="1154"/>
                </a:lnTo>
                <a:lnTo>
                  <a:pt x="89144" y="1136"/>
                </a:lnTo>
                <a:lnTo>
                  <a:pt x="89181" y="1098"/>
                </a:lnTo>
                <a:lnTo>
                  <a:pt x="89200" y="1061"/>
                </a:lnTo>
                <a:lnTo>
                  <a:pt x="89200" y="1024"/>
                </a:lnTo>
                <a:lnTo>
                  <a:pt x="89181" y="968"/>
                </a:lnTo>
                <a:lnTo>
                  <a:pt x="89162" y="875"/>
                </a:lnTo>
                <a:lnTo>
                  <a:pt x="89144" y="801"/>
                </a:lnTo>
                <a:lnTo>
                  <a:pt x="89162" y="763"/>
                </a:lnTo>
                <a:lnTo>
                  <a:pt x="89181" y="726"/>
                </a:lnTo>
                <a:lnTo>
                  <a:pt x="89255" y="689"/>
                </a:lnTo>
                <a:lnTo>
                  <a:pt x="89330" y="633"/>
                </a:lnTo>
                <a:lnTo>
                  <a:pt x="89404" y="577"/>
                </a:lnTo>
                <a:lnTo>
                  <a:pt x="89460" y="521"/>
                </a:lnTo>
                <a:lnTo>
                  <a:pt x="89516" y="447"/>
                </a:lnTo>
                <a:lnTo>
                  <a:pt x="89535" y="391"/>
                </a:lnTo>
                <a:lnTo>
                  <a:pt x="89535" y="354"/>
                </a:lnTo>
                <a:lnTo>
                  <a:pt x="89516" y="317"/>
                </a:lnTo>
                <a:lnTo>
                  <a:pt x="89498" y="298"/>
                </a:lnTo>
                <a:lnTo>
                  <a:pt x="89423" y="261"/>
                </a:lnTo>
                <a:lnTo>
                  <a:pt x="89293" y="261"/>
                </a:lnTo>
                <a:lnTo>
                  <a:pt x="89237" y="298"/>
                </a:lnTo>
                <a:lnTo>
                  <a:pt x="89107" y="354"/>
                </a:lnTo>
                <a:lnTo>
                  <a:pt x="89051" y="372"/>
                </a:lnTo>
                <a:lnTo>
                  <a:pt x="88995" y="391"/>
                </a:lnTo>
                <a:lnTo>
                  <a:pt x="88939" y="372"/>
                </a:lnTo>
                <a:lnTo>
                  <a:pt x="88902" y="354"/>
                </a:lnTo>
                <a:lnTo>
                  <a:pt x="88809" y="261"/>
                </a:lnTo>
                <a:lnTo>
                  <a:pt x="88716" y="149"/>
                </a:lnTo>
                <a:lnTo>
                  <a:pt x="88678" y="112"/>
                </a:lnTo>
                <a:lnTo>
                  <a:pt x="88622" y="74"/>
                </a:lnTo>
                <a:lnTo>
                  <a:pt x="88548" y="56"/>
                </a:lnTo>
                <a:close/>
                <a:moveTo>
                  <a:pt x="43045" y="19"/>
                </a:moveTo>
                <a:lnTo>
                  <a:pt x="42971" y="37"/>
                </a:lnTo>
                <a:lnTo>
                  <a:pt x="42952" y="37"/>
                </a:lnTo>
                <a:lnTo>
                  <a:pt x="42952" y="74"/>
                </a:lnTo>
                <a:lnTo>
                  <a:pt x="42952" y="130"/>
                </a:lnTo>
                <a:lnTo>
                  <a:pt x="42971" y="205"/>
                </a:lnTo>
                <a:lnTo>
                  <a:pt x="43027" y="298"/>
                </a:lnTo>
                <a:lnTo>
                  <a:pt x="43064" y="372"/>
                </a:lnTo>
                <a:lnTo>
                  <a:pt x="43101" y="447"/>
                </a:lnTo>
                <a:lnTo>
                  <a:pt x="43120" y="465"/>
                </a:lnTo>
                <a:lnTo>
                  <a:pt x="43120" y="484"/>
                </a:lnTo>
                <a:lnTo>
                  <a:pt x="43083" y="559"/>
                </a:lnTo>
                <a:lnTo>
                  <a:pt x="43045" y="614"/>
                </a:lnTo>
                <a:lnTo>
                  <a:pt x="42990" y="689"/>
                </a:lnTo>
                <a:lnTo>
                  <a:pt x="42841" y="856"/>
                </a:lnTo>
                <a:lnTo>
                  <a:pt x="42785" y="950"/>
                </a:lnTo>
                <a:lnTo>
                  <a:pt x="42748" y="1024"/>
                </a:lnTo>
                <a:lnTo>
                  <a:pt x="42729" y="1098"/>
                </a:lnTo>
                <a:lnTo>
                  <a:pt x="42748" y="1136"/>
                </a:lnTo>
                <a:lnTo>
                  <a:pt x="42766" y="1173"/>
                </a:lnTo>
                <a:lnTo>
                  <a:pt x="42803" y="1192"/>
                </a:lnTo>
                <a:lnTo>
                  <a:pt x="42841" y="1192"/>
                </a:lnTo>
                <a:lnTo>
                  <a:pt x="42896" y="1154"/>
                </a:lnTo>
                <a:lnTo>
                  <a:pt x="42971" y="1098"/>
                </a:lnTo>
                <a:lnTo>
                  <a:pt x="43045" y="987"/>
                </a:lnTo>
                <a:lnTo>
                  <a:pt x="43194" y="782"/>
                </a:lnTo>
                <a:lnTo>
                  <a:pt x="43269" y="633"/>
                </a:lnTo>
                <a:lnTo>
                  <a:pt x="43399" y="745"/>
                </a:lnTo>
                <a:lnTo>
                  <a:pt x="43511" y="819"/>
                </a:lnTo>
                <a:lnTo>
                  <a:pt x="43623" y="875"/>
                </a:lnTo>
                <a:lnTo>
                  <a:pt x="43734" y="931"/>
                </a:lnTo>
                <a:lnTo>
                  <a:pt x="43827" y="950"/>
                </a:lnTo>
                <a:lnTo>
                  <a:pt x="43883" y="950"/>
                </a:lnTo>
                <a:lnTo>
                  <a:pt x="43920" y="931"/>
                </a:lnTo>
                <a:lnTo>
                  <a:pt x="43939" y="894"/>
                </a:lnTo>
                <a:lnTo>
                  <a:pt x="43976" y="856"/>
                </a:lnTo>
                <a:lnTo>
                  <a:pt x="43976" y="801"/>
                </a:lnTo>
                <a:lnTo>
                  <a:pt x="43958" y="745"/>
                </a:lnTo>
                <a:lnTo>
                  <a:pt x="43920" y="689"/>
                </a:lnTo>
                <a:lnTo>
                  <a:pt x="43865" y="652"/>
                </a:lnTo>
                <a:lnTo>
                  <a:pt x="43753" y="596"/>
                </a:lnTo>
                <a:lnTo>
                  <a:pt x="43641" y="540"/>
                </a:lnTo>
                <a:lnTo>
                  <a:pt x="43511" y="447"/>
                </a:lnTo>
                <a:lnTo>
                  <a:pt x="43455" y="410"/>
                </a:lnTo>
                <a:lnTo>
                  <a:pt x="43436" y="391"/>
                </a:lnTo>
                <a:lnTo>
                  <a:pt x="43455" y="354"/>
                </a:lnTo>
                <a:lnTo>
                  <a:pt x="43511" y="317"/>
                </a:lnTo>
                <a:lnTo>
                  <a:pt x="43548" y="261"/>
                </a:lnTo>
                <a:lnTo>
                  <a:pt x="43623" y="186"/>
                </a:lnTo>
                <a:lnTo>
                  <a:pt x="43678" y="112"/>
                </a:lnTo>
                <a:lnTo>
                  <a:pt x="43697" y="74"/>
                </a:lnTo>
                <a:lnTo>
                  <a:pt x="43697" y="56"/>
                </a:lnTo>
                <a:lnTo>
                  <a:pt x="43678" y="56"/>
                </a:lnTo>
                <a:lnTo>
                  <a:pt x="43641" y="74"/>
                </a:lnTo>
                <a:lnTo>
                  <a:pt x="43548" y="149"/>
                </a:lnTo>
                <a:lnTo>
                  <a:pt x="43455" y="223"/>
                </a:lnTo>
                <a:lnTo>
                  <a:pt x="43381" y="279"/>
                </a:lnTo>
                <a:lnTo>
                  <a:pt x="43325" y="279"/>
                </a:lnTo>
                <a:lnTo>
                  <a:pt x="43287" y="261"/>
                </a:lnTo>
                <a:lnTo>
                  <a:pt x="43213" y="168"/>
                </a:lnTo>
                <a:lnTo>
                  <a:pt x="43139" y="74"/>
                </a:lnTo>
                <a:lnTo>
                  <a:pt x="43083" y="37"/>
                </a:lnTo>
                <a:lnTo>
                  <a:pt x="43045" y="19"/>
                </a:lnTo>
                <a:close/>
                <a:moveTo>
                  <a:pt x="65257" y="0"/>
                </a:moveTo>
                <a:lnTo>
                  <a:pt x="65182" y="19"/>
                </a:lnTo>
                <a:lnTo>
                  <a:pt x="65108" y="56"/>
                </a:lnTo>
                <a:lnTo>
                  <a:pt x="64978" y="149"/>
                </a:lnTo>
                <a:lnTo>
                  <a:pt x="64903" y="242"/>
                </a:lnTo>
                <a:lnTo>
                  <a:pt x="64810" y="354"/>
                </a:lnTo>
                <a:lnTo>
                  <a:pt x="64754" y="410"/>
                </a:lnTo>
                <a:lnTo>
                  <a:pt x="64717" y="428"/>
                </a:lnTo>
                <a:lnTo>
                  <a:pt x="64661" y="447"/>
                </a:lnTo>
                <a:lnTo>
                  <a:pt x="64624" y="428"/>
                </a:lnTo>
                <a:lnTo>
                  <a:pt x="64493" y="391"/>
                </a:lnTo>
                <a:lnTo>
                  <a:pt x="64382" y="335"/>
                </a:lnTo>
                <a:lnTo>
                  <a:pt x="64270" y="317"/>
                </a:lnTo>
                <a:lnTo>
                  <a:pt x="64158" y="317"/>
                </a:lnTo>
                <a:lnTo>
                  <a:pt x="64140" y="335"/>
                </a:lnTo>
                <a:lnTo>
                  <a:pt x="64121" y="354"/>
                </a:lnTo>
                <a:lnTo>
                  <a:pt x="64140" y="391"/>
                </a:lnTo>
                <a:lnTo>
                  <a:pt x="64196" y="447"/>
                </a:lnTo>
                <a:lnTo>
                  <a:pt x="64363" y="559"/>
                </a:lnTo>
                <a:lnTo>
                  <a:pt x="64512" y="652"/>
                </a:lnTo>
                <a:lnTo>
                  <a:pt x="64400" y="782"/>
                </a:lnTo>
                <a:lnTo>
                  <a:pt x="64270" y="950"/>
                </a:lnTo>
                <a:lnTo>
                  <a:pt x="64251" y="1024"/>
                </a:lnTo>
                <a:lnTo>
                  <a:pt x="64233" y="1080"/>
                </a:lnTo>
                <a:lnTo>
                  <a:pt x="64251" y="1098"/>
                </a:lnTo>
                <a:lnTo>
                  <a:pt x="64289" y="1117"/>
                </a:lnTo>
                <a:lnTo>
                  <a:pt x="64400" y="1080"/>
                </a:lnTo>
                <a:lnTo>
                  <a:pt x="64475" y="1024"/>
                </a:lnTo>
                <a:lnTo>
                  <a:pt x="64549" y="950"/>
                </a:lnTo>
                <a:lnTo>
                  <a:pt x="64624" y="875"/>
                </a:lnTo>
                <a:lnTo>
                  <a:pt x="64661" y="856"/>
                </a:lnTo>
                <a:lnTo>
                  <a:pt x="64698" y="838"/>
                </a:lnTo>
                <a:lnTo>
                  <a:pt x="64773" y="838"/>
                </a:lnTo>
                <a:lnTo>
                  <a:pt x="64829" y="875"/>
                </a:lnTo>
                <a:lnTo>
                  <a:pt x="64959" y="987"/>
                </a:lnTo>
                <a:lnTo>
                  <a:pt x="65071" y="1080"/>
                </a:lnTo>
                <a:lnTo>
                  <a:pt x="65220" y="1173"/>
                </a:lnTo>
                <a:lnTo>
                  <a:pt x="65294" y="1192"/>
                </a:lnTo>
                <a:lnTo>
                  <a:pt x="65369" y="1192"/>
                </a:lnTo>
                <a:lnTo>
                  <a:pt x="65424" y="1154"/>
                </a:lnTo>
                <a:lnTo>
                  <a:pt x="65443" y="1080"/>
                </a:lnTo>
                <a:lnTo>
                  <a:pt x="65443" y="987"/>
                </a:lnTo>
                <a:lnTo>
                  <a:pt x="65406" y="912"/>
                </a:lnTo>
                <a:lnTo>
                  <a:pt x="65350" y="838"/>
                </a:lnTo>
                <a:lnTo>
                  <a:pt x="65275" y="763"/>
                </a:lnTo>
                <a:lnTo>
                  <a:pt x="65108" y="652"/>
                </a:lnTo>
                <a:lnTo>
                  <a:pt x="64978" y="577"/>
                </a:lnTo>
                <a:lnTo>
                  <a:pt x="65089" y="484"/>
                </a:lnTo>
                <a:lnTo>
                  <a:pt x="65220" y="354"/>
                </a:lnTo>
                <a:lnTo>
                  <a:pt x="65275" y="279"/>
                </a:lnTo>
                <a:lnTo>
                  <a:pt x="65331" y="205"/>
                </a:lnTo>
                <a:lnTo>
                  <a:pt x="65350" y="149"/>
                </a:lnTo>
                <a:lnTo>
                  <a:pt x="65350" y="74"/>
                </a:lnTo>
                <a:lnTo>
                  <a:pt x="65294" y="19"/>
                </a:lnTo>
                <a:lnTo>
                  <a:pt x="65257" y="0"/>
                </a:lnTo>
                <a:close/>
                <a:moveTo>
                  <a:pt x="931" y="37"/>
                </a:moveTo>
                <a:lnTo>
                  <a:pt x="801" y="93"/>
                </a:lnTo>
                <a:lnTo>
                  <a:pt x="689" y="186"/>
                </a:lnTo>
                <a:lnTo>
                  <a:pt x="596" y="298"/>
                </a:lnTo>
                <a:lnTo>
                  <a:pt x="540" y="372"/>
                </a:lnTo>
                <a:lnTo>
                  <a:pt x="485" y="391"/>
                </a:lnTo>
                <a:lnTo>
                  <a:pt x="447" y="391"/>
                </a:lnTo>
                <a:lnTo>
                  <a:pt x="391" y="354"/>
                </a:lnTo>
                <a:lnTo>
                  <a:pt x="298" y="279"/>
                </a:lnTo>
                <a:lnTo>
                  <a:pt x="243" y="242"/>
                </a:lnTo>
                <a:lnTo>
                  <a:pt x="187" y="205"/>
                </a:lnTo>
                <a:lnTo>
                  <a:pt x="131" y="205"/>
                </a:lnTo>
                <a:lnTo>
                  <a:pt x="75" y="242"/>
                </a:lnTo>
                <a:lnTo>
                  <a:pt x="75" y="261"/>
                </a:lnTo>
                <a:lnTo>
                  <a:pt x="75" y="279"/>
                </a:lnTo>
                <a:lnTo>
                  <a:pt x="94" y="354"/>
                </a:lnTo>
                <a:lnTo>
                  <a:pt x="168" y="465"/>
                </a:lnTo>
                <a:lnTo>
                  <a:pt x="243" y="540"/>
                </a:lnTo>
                <a:lnTo>
                  <a:pt x="298" y="577"/>
                </a:lnTo>
                <a:lnTo>
                  <a:pt x="317" y="614"/>
                </a:lnTo>
                <a:lnTo>
                  <a:pt x="298" y="633"/>
                </a:lnTo>
                <a:lnTo>
                  <a:pt x="261" y="670"/>
                </a:lnTo>
                <a:lnTo>
                  <a:pt x="224" y="726"/>
                </a:lnTo>
                <a:lnTo>
                  <a:pt x="187" y="782"/>
                </a:lnTo>
                <a:lnTo>
                  <a:pt x="112" y="875"/>
                </a:lnTo>
                <a:lnTo>
                  <a:pt x="75" y="931"/>
                </a:lnTo>
                <a:lnTo>
                  <a:pt x="56" y="987"/>
                </a:lnTo>
                <a:lnTo>
                  <a:pt x="38" y="1043"/>
                </a:lnTo>
                <a:lnTo>
                  <a:pt x="56" y="1117"/>
                </a:lnTo>
                <a:lnTo>
                  <a:pt x="94" y="1173"/>
                </a:lnTo>
                <a:lnTo>
                  <a:pt x="112" y="1192"/>
                </a:lnTo>
                <a:lnTo>
                  <a:pt x="149" y="1210"/>
                </a:lnTo>
                <a:lnTo>
                  <a:pt x="187" y="1192"/>
                </a:lnTo>
                <a:lnTo>
                  <a:pt x="261" y="1154"/>
                </a:lnTo>
                <a:lnTo>
                  <a:pt x="336" y="1080"/>
                </a:lnTo>
                <a:lnTo>
                  <a:pt x="485" y="894"/>
                </a:lnTo>
                <a:lnTo>
                  <a:pt x="559" y="782"/>
                </a:lnTo>
                <a:lnTo>
                  <a:pt x="615" y="782"/>
                </a:lnTo>
                <a:lnTo>
                  <a:pt x="652" y="801"/>
                </a:lnTo>
                <a:lnTo>
                  <a:pt x="764" y="856"/>
                </a:lnTo>
                <a:lnTo>
                  <a:pt x="820" y="875"/>
                </a:lnTo>
                <a:lnTo>
                  <a:pt x="857" y="894"/>
                </a:lnTo>
                <a:lnTo>
                  <a:pt x="913" y="856"/>
                </a:lnTo>
                <a:lnTo>
                  <a:pt x="950" y="801"/>
                </a:lnTo>
                <a:lnTo>
                  <a:pt x="987" y="745"/>
                </a:lnTo>
                <a:lnTo>
                  <a:pt x="969" y="707"/>
                </a:lnTo>
                <a:lnTo>
                  <a:pt x="950" y="652"/>
                </a:lnTo>
                <a:lnTo>
                  <a:pt x="931" y="633"/>
                </a:lnTo>
                <a:lnTo>
                  <a:pt x="838" y="577"/>
                </a:lnTo>
                <a:lnTo>
                  <a:pt x="745" y="521"/>
                </a:lnTo>
                <a:lnTo>
                  <a:pt x="857" y="261"/>
                </a:lnTo>
                <a:lnTo>
                  <a:pt x="931" y="37"/>
                </a:lnTo>
                <a:close/>
                <a:moveTo>
                  <a:pt x="91862" y="2625"/>
                </a:moveTo>
                <a:lnTo>
                  <a:pt x="91825" y="2644"/>
                </a:lnTo>
                <a:lnTo>
                  <a:pt x="91750" y="2718"/>
                </a:lnTo>
                <a:lnTo>
                  <a:pt x="91639" y="2849"/>
                </a:lnTo>
                <a:lnTo>
                  <a:pt x="91545" y="2755"/>
                </a:lnTo>
                <a:lnTo>
                  <a:pt x="91490" y="2700"/>
                </a:lnTo>
                <a:lnTo>
                  <a:pt x="91434" y="2681"/>
                </a:lnTo>
                <a:lnTo>
                  <a:pt x="91378" y="2662"/>
                </a:lnTo>
                <a:lnTo>
                  <a:pt x="91322" y="2681"/>
                </a:lnTo>
                <a:lnTo>
                  <a:pt x="91303" y="2737"/>
                </a:lnTo>
                <a:lnTo>
                  <a:pt x="91285" y="2830"/>
                </a:lnTo>
                <a:lnTo>
                  <a:pt x="91303" y="2886"/>
                </a:lnTo>
                <a:lnTo>
                  <a:pt x="91359" y="2960"/>
                </a:lnTo>
                <a:lnTo>
                  <a:pt x="91415" y="3035"/>
                </a:lnTo>
                <a:lnTo>
                  <a:pt x="91434" y="3091"/>
                </a:lnTo>
                <a:lnTo>
                  <a:pt x="91397" y="3146"/>
                </a:lnTo>
                <a:lnTo>
                  <a:pt x="91303" y="3240"/>
                </a:lnTo>
                <a:lnTo>
                  <a:pt x="91155" y="3370"/>
                </a:lnTo>
                <a:lnTo>
                  <a:pt x="91117" y="3407"/>
                </a:lnTo>
                <a:lnTo>
                  <a:pt x="91117" y="3426"/>
                </a:lnTo>
                <a:lnTo>
                  <a:pt x="91155" y="3444"/>
                </a:lnTo>
                <a:lnTo>
                  <a:pt x="91192" y="3444"/>
                </a:lnTo>
                <a:lnTo>
                  <a:pt x="91303" y="3426"/>
                </a:lnTo>
                <a:lnTo>
                  <a:pt x="91490" y="3351"/>
                </a:lnTo>
                <a:lnTo>
                  <a:pt x="91545" y="3295"/>
                </a:lnTo>
                <a:lnTo>
                  <a:pt x="91583" y="3295"/>
                </a:lnTo>
                <a:lnTo>
                  <a:pt x="91601" y="3314"/>
                </a:lnTo>
                <a:lnTo>
                  <a:pt x="91639" y="3370"/>
                </a:lnTo>
                <a:lnTo>
                  <a:pt x="91732" y="3463"/>
                </a:lnTo>
                <a:lnTo>
                  <a:pt x="91862" y="3575"/>
                </a:lnTo>
                <a:lnTo>
                  <a:pt x="91918" y="3612"/>
                </a:lnTo>
                <a:lnTo>
                  <a:pt x="91974" y="3612"/>
                </a:lnTo>
                <a:lnTo>
                  <a:pt x="91992" y="3575"/>
                </a:lnTo>
                <a:lnTo>
                  <a:pt x="91992" y="3482"/>
                </a:lnTo>
                <a:lnTo>
                  <a:pt x="91955" y="3388"/>
                </a:lnTo>
                <a:lnTo>
                  <a:pt x="91899" y="3295"/>
                </a:lnTo>
                <a:lnTo>
                  <a:pt x="91825" y="3202"/>
                </a:lnTo>
                <a:lnTo>
                  <a:pt x="91806" y="3146"/>
                </a:lnTo>
                <a:lnTo>
                  <a:pt x="91806" y="3128"/>
                </a:lnTo>
                <a:lnTo>
                  <a:pt x="91825" y="3091"/>
                </a:lnTo>
                <a:lnTo>
                  <a:pt x="91843" y="3053"/>
                </a:lnTo>
                <a:lnTo>
                  <a:pt x="91918" y="2979"/>
                </a:lnTo>
                <a:lnTo>
                  <a:pt x="92011" y="2904"/>
                </a:lnTo>
                <a:lnTo>
                  <a:pt x="92030" y="2867"/>
                </a:lnTo>
                <a:lnTo>
                  <a:pt x="92048" y="2830"/>
                </a:lnTo>
                <a:lnTo>
                  <a:pt x="92048" y="2737"/>
                </a:lnTo>
                <a:lnTo>
                  <a:pt x="92030" y="2681"/>
                </a:lnTo>
                <a:lnTo>
                  <a:pt x="91974" y="2625"/>
                </a:lnTo>
                <a:close/>
                <a:moveTo>
                  <a:pt x="969" y="2607"/>
                </a:moveTo>
                <a:lnTo>
                  <a:pt x="913" y="2625"/>
                </a:lnTo>
                <a:lnTo>
                  <a:pt x="801" y="2700"/>
                </a:lnTo>
                <a:lnTo>
                  <a:pt x="615" y="2849"/>
                </a:lnTo>
                <a:lnTo>
                  <a:pt x="522" y="2737"/>
                </a:lnTo>
                <a:lnTo>
                  <a:pt x="410" y="2681"/>
                </a:lnTo>
                <a:lnTo>
                  <a:pt x="317" y="2681"/>
                </a:lnTo>
                <a:lnTo>
                  <a:pt x="243" y="2718"/>
                </a:lnTo>
                <a:lnTo>
                  <a:pt x="205" y="2774"/>
                </a:lnTo>
                <a:lnTo>
                  <a:pt x="205" y="2830"/>
                </a:lnTo>
                <a:lnTo>
                  <a:pt x="205" y="2867"/>
                </a:lnTo>
                <a:lnTo>
                  <a:pt x="224" y="2923"/>
                </a:lnTo>
                <a:lnTo>
                  <a:pt x="243" y="2979"/>
                </a:lnTo>
                <a:lnTo>
                  <a:pt x="280" y="3035"/>
                </a:lnTo>
                <a:lnTo>
                  <a:pt x="336" y="3091"/>
                </a:lnTo>
                <a:lnTo>
                  <a:pt x="243" y="3202"/>
                </a:lnTo>
                <a:lnTo>
                  <a:pt x="168" y="3295"/>
                </a:lnTo>
                <a:lnTo>
                  <a:pt x="112" y="3388"/>
                </a:lnTo>
                <a:lnTo>
                  <a:pt x="75" y="3463"/>
                </a:lnTo>
                <a:lnTo>
                  <a:pt x="56" y="3537"/>
                </a:lnTo>
                <a:lnTo>
                  <a:pt x="75" y="3575"/>
                </a:lnTo>
                <a:lnTo>
                  <a:pt x="112" y="3593"/>
                </a:lnTo>
                <a:lnTo>
                  <a:pt x="149" y="3612"/>
                </a:lnTo>
                <a:lnTo>
                  <a:pt x="205" y="3631"/>
                </a:lnTo>
                <a:lnTo>
                  <a:pt x="243" y="3612"/>
                </a:lnTo>
                <a:lnTo>
                  <a:pt x="280" y="3593"/>
                </a:lnTo>
                <a:lnTo>
                  <a:pt x="354" y="3537"/>
                </a:lnTo>
                <a:lnTo>
                  <a:pt x="410" y="3463"/>
                </a:lnTo>
                <a:lnTo>
                  <a:pt x="466" y="3388"/>
                </a:lnTo>
                <a:lnTo>
                  <a:pt x="559" y="3314"/>
                </a:lnTo>
                <a:lnTo>
                  <a:pt x="652" y="3351"/>
                </a:lnTo>
                <a:lnTo>
                  <a:pt x="708" y="3388"/>
                </a:lnTo>
                <a:lnTo>
                  <a:pt x="764" y="3426"/>
                </a:lnTo>
                <a:lnTo>
                  <a:pt x="820" y="3463"/>
                </a:lnTo>
                <a:lnTo>
                  <a:pt x="876" y="3482"/>
                </a:lnTo>
                <a:lnTo>
                  <a:pt x="969" y="3482"/>
                </a:lnTo>
                <a:lnTo>
                  <a:pt x="987" y="3444"/>
                </a:lnTo>
                <a:lnTo>
                  <a:pt x="987" y="3426"/>
                </a:lnTo>
                <a:lnTo>
                  <a:pt x="969" y="3333"/>
                </a:lnTo>
                <a:lnTo>
                  <a:pt x="913" y="3240"/>
                </a:lnTo>
                <a:lnTo>
                  <a:pt x="838" y="3128"/>
                </a:lnTo>
                <a:lnTo>
                  <a:pt x="820" y="3091"/>
                </a:lnTo>
                <a:lnTo>
                  <a:pt x="838" y="3035"/>
                </a:lnTo>
                <a:lnTo>
                  <a:pt x="857" y="2998"/>
                </a:lnTo>
                <a:lnTo>
                  <a:pt x="913" y="2942"/>
                </a:lnTo>
                <a:lnTo>
                  <a:pt x="1024" y="2867"/>
                </a:lnTo>
                <a:lnTo>
                  <a:pt x="1080" y="2793"/>
                </a:lnTo>
                <a:lnTo>
                  <a:pt x="1118" y="2718"/>
                </a:lnTo>
                <a:lnTo>
                  <a:pt x="1118" y="2681"/>
                </a:lnTo>
                <a:lnTo>
                  <a:pt x="1099" y="2644"/>
                </a:lnTo>
                <a:lnTo>
                  <a:pt x="1080" y="2625"/>
                </a:lnTo>
                <a:lnTo>
                  <a:pt x="1024" y="2607"/>
                </a:lnTo>
                <a:close/>
                <a:moveTo>
                  <a:pt x="91955" y="5176"/>
                </a:moveTo>
                <a:lnTo>
                  <a:pt x="91918" y="5194"/>
                </a:lnTo>
                <a:lnTo>
                  <a:pt x="91881" y="5232"/>
                </a:lnTo>
                <a:lnTo>
                  <a:pt x="91769" y="5399"/>
                </a:lnTo>
                <a:lnTo>
                  <a:pt x="91657" y="5585"/>
                </a:lnTo>
                <a:lnTo>
                  <a:pt x="91545" y="5492"/>
                </a:lnTo>
                <a:lnTo>
                  <a:pt x="91378" y="5362"/>
                </a:lnTo>
                <a:lnTo>
                  <a:pt x="91303" y="5325"/>
                </a:lnTo>
                <a:lnTo>
                  <a:pt x="91229" y="5288"/>
                </a:lnTo>
                <a:lnTo>
                  <a:pt x="91155" y="5269"/>
                </a:lnTo>
                <a:lnTo>
                  <a:pt x="91136" y="5288"/>
                </a:lnTo>
                <a:lnTo>
                  <a:pt x="91099" y="5306"/>
                </a:lnTo>
                <a:lnTo>
                  <a:pt x="91099" y="5325"/>
                </a:lnTo>
                <a:lnTo>
                  <a:pt x="91080" y="5362"/>
                </a:lnTo>
                <a:lnTo>
                  <a:pt x="91099" y="5436"/>
                </a:lnTo>
                <a:lnTo>
                  <a:pt x="91136" y="5511"/>
                </a:lnTo>
                <a:lnTo>
                  <a:pt x="91210" y="5585"/>
                </a:lnTo>
                <a:lnTo>
                  <a:pt x="91341" y="5716"/>
                </a:lnTo>
                <a:lnTo>
                  <a:pt x="91452" y="5809"/>
                </a:lnTo>
                <a:lnTo>
                  <a:pt x="91285" y="5958"/>
                </a:lnTo>
                <a:lnTo>
                  <a:pt x="91248" y="5995"/>
                </a:lnTo>
                <a:lnTo>
                  <a:pt x="91229" y="6051"/>
                </a:lnTo>
                <a:lnTo>
                  <a:pt x="91229" y="6088"/>
                </a:lnTo>
                <a:lnTo>
                  <a:pt x="91248" y="6107"/>
                </a:lnTo>
                <a:lnTo>
                  <a:pt x="91322" y="6107"/>
                </a:lnTo>
                <a:lnTo>
                  <a:pt x="91397" y="6069"/>
                </a:lnTo>
                <a:lnTo>
                  <a:pt x="91527" y="6014"/>
                </a:lnTo>
                <a:lnTo>
                  <a:pt x="91620" y="5995"/>
                </a:lnTo>
                <a:lnTo>
                  <a:pt x="91732" y="6032"/>
                </a:lnTo>
                <a:lnTo>
                  <a:pt x="91806" y="6069"/>
                </a:lnTo>
                <a:lnTo>
                  <a:pt x="91881" y="6107"/>
                </a:lnTo>
                <a:lnTo>
                  <a:pt x="91955" y="6107"/>
                </a:lnTo>
                <a:lnTo>
                  <a:pt x="91992" y="6088"/>
                </a:lnTo>
                <a:lnTo>
                  <a:pt x="92030" y="6051"/>
                </a:lnTo>
                <a:lnTo>
                  <a:pt x="92067" y="5995"/>
                </a:lnTo>
                <a:lnTo>
                  <a:pt x="92067" y="5958"/>
                </a:lnTo>
                <a:lnTo>
                  <a:pt x="92067" y="5902"/>
                </a:lnTo>
                <a:lnTo>
                  <a:pt x="92030" y="5865"/>
                </a:lnTo>
                <a:lnTo>
                  <a:pt x="91955" y="5790"/>
                </a:lnTo>
                <a:lnTo>
                  <a:pt x="91881" y="5734"/>
                </a:lnTo>
                <a:lnTo>
                  <a:pt x="91936" y="5660"/>
                </a:lnTo>
                <a:lnTo>
                  <a:pt x="92011" y="5548"/>
                </a:lnTo>
                <a:lnTo>
                  <a:pt x="92067" y="5436"/>
                </a:lnTo>
                <a:lnTo>
                  <a:pt x="92085" y="5399"/>
                </a:lnTo>
                <a:lnTo>
                  <a:pt x="92085" y="5343"/>
                </a:lnTo>
                <a:lnTo>
                  <a:pt x="92067" y="5269"/>
                </a:lnTo>
                <a:lnTo>
                  <a:pt x="92011" y="5194"/>
                </a:lnTo>
                <a:lnTo>
                  <a:pt x="91992" y="5176"/>
                </a:lnTo>
                <a:close/>
                <a:moveTo>
                  <a:pt x="782" y="4971"/>
                </a:moveTo>
                <a:lnTo>
                  <a:pt x="745" y="4990"/>
                </a:lnTo>
                <a:lnTo>
                  <a:pt x="671" y="5027"/>
                </a:lnTo>
                <a:lnTo>
                  <a:pt x="615" y="5083"/>
                </a:lnTo>
                <a:lnTo>
                  <a:pt x="578" y="5139"/>
                </a:lnTo>
                <a:lnTo>
                  <a:pt x="540" y="5194"/>
                </a:lnTo>
                <a:lnTo>
                  <a:pt x="522" y="5250"/>
                </a:lnTo>
                <a:lnTo>
                  <a:pt x="485" y="5306"/>
                </a:lnTo>
                <a:lnTo>
                  <a:pt x="429" y="5343"/>
                </a:lnTo>
                <a:lnTo>
                  <a:pt x="391" y="5343"/>
                </a:lnTo>
                <a:lnTo>
                  <a:pt x="336" y="5325"/>
                </a:lnTo>
                <a:lnTo>
                  <a:pt x="243" y="5306"/>
                </a:lnTo>
                <a:lnTo>
                  <a:pt x="131" y="5306"/>
                </a:lnTo>
                <a:lnTo>
                  <a:pt x="75" y="5343"/>
                </a:lnTo>
                <a:lnTo>
                  <a:pt x="56" y="5381"/>
                </a:lnTo>
                <a:lnTo>
                  <a:pt x="75" y="5436"/>
                </a:lnTo>
                <a:lnTo>
                  <a:pt x="112" y="5492"/>
                </a:lnTo>
                <a:lnTo>
                  <a:pt x="168" y="5567"/>
                </a:lnTo>
                <a:lnTo>
                  <a:pt x="298" y="5660"/>
                </a:lnTo>
                <a:lnTo>
                  <a:pt x="224" y="5790"/>
                </a:lnTo>
                <a:lnTo>
                  <a:pt x="131" y="5976"/>
                </a:lnTo>
                <a:lnTo>
                  <a:pt x="94" y="6069"/>
                </a:lnTo>
                <a:lnTo>
                  <a:pt x="94" y="6144"/>
                </a:lnTo>
                <a:lnTo>
                  <a:pt x="94" y="6218"/>
                </a:lnTo>
                <a:lnTo>
                  <a:pt x="112" y="6237"/>
                </a:lnTo>
                <a:lnTo>
                  <a:pt x="149" y="6256"/>
                </a:lnTo>
                <a:lnTo>
                  <a:pt x="205" y="6274"/>
                </a:lnTo>
                <a:lnTo>
                  <a:pt x="280" y="6256"/>
                </a:lnTo>
                <a:lnTo>
                  <a:pt x="336" y="6218"/>
                </a:lnTo>
                <a:lnTo>
                  <a:pt x="410" y="6144"/>
                </a:lnTo>
                <a:lnTo>
                  <a:pt x="503" y="5995"/>
                </a:lnTo>
                <a:lnTo>
                  <a:pt x="596" y="5883"/>
                </a:lnTo>
                <a:lnTo>
                  <a:pt x="764" y="6051"/>
                </a:lnTo>
                <a:lnTo>
                  <a:pt x="876" y="6107"/>
                </a:lnTo>
                <a:lnTo>
                  <a:pt x="931" y="6125"/>
                </a:lnTo>
                <a:lnTo>
                  <a:pt x="1024" y="6125"/>
                </a:lnTo>
                <a:lnTo>
                  <a:pt x="1062" y="6107"/>
                </a:lnTo>
                <a:lnTo>
                  <a:pt x="1118" y="6051"/>
                </a:lnTo>
                <a:lnTo>
                  <a:pt x="1136" y="5976"/>
                </a:lnTo>
                <a:lnTo>
                  <a:pt x="1118" y="5883"/>
                </a:lnTo>
                <a:lnTo>
                  <a:pt x="1099" y="5827"/>
                </a:lnTo>
                <a:lnTo>
                  <a:pt x="1043" y="5772"/>
                </a:lnTo>
                <a:lnTo>
                  <a:pt x="950" y="5679"/>
                </a:lnTo>
                <a:lnTo>
                  <a:pt x="838" y="5604"/>
                </a:lnTo>
                <a:lnTo>
                  <a:pt x="820" y="5548"/>
                </a:lnTo>
                <a:lnTo>
                  <a:pt x="801" y="5511"/>
                </a:lnTo>
                <a:lnTo>
                  <a:pt x="820" y="5455"/>
                </a:lnTo>
                <a:lnTo>
                  <a:pt x="857" y="5399"/>
                </a:lnTo>
                <a:lnTo>
                  <a:pt x="913" y="5269"/>
                </a:lnTo>
                <a:lnTo>
                  <a:pt x="950" y="5194"/>
                </a:lnTo>
                <a:lnTo>
                  <a:pt x="950" y="5139"/>
                </a:lnTo>
                <a:lnTo>
                  <a:pt x="950" y="5064"/>
                </a:lnTo>
                <a:lnTo>
                  <a:pt x="913" y="5008"/>
                </a:lnTo>
                <a:lnTo>
                  <a:pt x="876" y="4990"/>
                </a:lnTo>
                <a:lnTo>
                  <a:pt x="820" y="4971"/>
                </a:lnTo>
                <a:close/>
                <a:moveTo>
                  <a:pt x="1080" y="7615"/>
                </a:moveTo>
                <a:lnTo>
                  <a:pt x="857" y="7801"/>
                </a:lnTo>
                <a:lnTo>
                  <a:pt x="652" y="7987"/>
                </a:lnTo>
                <a:lnTo>
                  <a:pt x="559" y="7875"/>
                </a:lnTo>
                <a:lnTo>
                  <a:pt x="447" y="7764"/>
                </a:lnTo>
                <a:lnTo>
                  <a:pt x="373" y="7708"/>
                </a:lnTo>
                <a:lnTo>
                  <a:pt x="317" y="7689"/>
                </a:lnTo>
                <a:lnTo>
                  <a:pt x="243" y="7689"/>
                </a:lnTo>
                <a:lnTo>
                  <a:pt x="187" y="7708"/>
                </a:lnTo>
                <a:lnTo>
                  <a:pt x="168" y="7764"/>
                </a:lnTo>
                <a:lnTo>
                  <a:pt x="168" y="7838"/>
                </a:lnTo>
                <a:lnTo>
                  <a:pt x="187" y="7894"/>
                </a:lnTo>
                <a:lnTo>
                  <a:pt x="224" y="7950"/>
                </a:lnTo>
                <a:lnTo>
                  <a:pt x="336" y="8080"/>
                </a:lnTo>
                <a:lnTo>
                  <a:pt x="429" y="8155"/>
                </a:lnTo>
                <a:lnTo>
                  <a:pt x="205" y="8285"/>
                </a:lnTo>
                <a:lnTo>
                  <a:pt x="112" y="8378"/>
                </a:lnTo>
                <a:lnTo>
                  <a:pt x="75" y="8415"/>
                </a:lnTo>
                <a:lnTo>
                  <a:pt x="56" y="8471"/>
                </a:lnTo>
                <a:lnTo>
                  <a:pt x="56" y="8527"/>
                </a:lnTo>
                <a:lnTo>
                  <a:pt x="56" y="8564"/>
                </a:lnTo>
                <a:lnTo>
                  <a:pt x="75" y="8602"/>
                </a:lnTo>
                <a:lnTo>
                  <a:pt x="112" y="8620"/>
                </a:lnTo>
                <a:lnTo>
                  <a:pt x="187" y="8657"/>
                </a:lnTo>
                <a:lnTo>
                  <a:pt x="280" y="8639"/>
                </a:lnTo>
                <a:lnTo>
                  <a:pt x="336" y="8620"/>
                </a:lnTo>
                <a:lnTo>
                  <a:pt x="391" y="8583"/>
                </a:lnTo>
                <a:lnTo>
                  <a:pt x="503" y="8490"/>
                </a:lnTo>
                <a:lnTo>
                  <a:pt x="615" y="8415"/>
                </a:lnTo>
                <a:lnTo>
                  <a:pt x="652" y="8397"/>
                </a:lnTo>
                <a:lnTo>
                  <a:pt x="708" y="8397"/>
                </a:lnTo>
                <a:lnTo>
                  <a:pt x="745" y="8415"/>
                </a:lnTo>
                <a:lnTo>
                  <a:pt x="782" y="8453"/>
                </a:lnTo>
                <a:lnTo>
                  <a:pt x="894" y="8546"/>
                </a:lnTo>
                <a:lnTo>
                  <a:pt x="987" y="8639"/>
                </a:lnTo>
                <a:lnTo>
                  <a:pt x="1043" y="8657"/>
                </a:lnTo>
                <a:lnTo>
                  <a:pt x="1080" y="8639"/>
                </a:lnTo>
                <a:lnTo>
                  <a:pt x="1099" y="8620"/>
                </a:lnTo>
                <a:lnTo>
                  <a:pt x="1099" y="8583"/>
                </a:lnTo>
                <a:lnTo>
                  <a:pt x="1043" y="8490"/>
                </a:lnTo>
                <a:lnTo>
                  <a:pt x="950" y="8360"/>
                </a:lnTo>
                <a:lnTo>
                  <a:pt x="820" y="8192"/>
                </a:lnTo>
                <a:lnTo>
                  <a:pt x="913" y="8099"/>
                </a:lnTo>
                <a:lnTo>
                  <a:pt x="1043" y="7820"/>
                </a:lnTo>
                <a:lnTo>
                  <a:pt x="1099" y="7652"/>
                </a:lnTo>
                <a:lnTo>
                  <a:pt x="1099" y="7615"/>
                </a:lnTo>
                <a:close/>
                <a:moveTo>
                  <a:pt x="91341" y="7559"/>
                </a:moveTo>
                <a:lnTo>
                  <a:pt x="91303" y="7578"/>
                </a:lnTo>
                <a:lnTo>
                  <a:pt x="91285" y="7615"/>
                </a:lnTo>
                <a:lnTo>
                  <a:pt x="91266" y="7652"/>
                </a:lnTo>
                <a:lnTo>
                  <a:pt x="91248" y="7726"/>
                </a:lnTo>
                <a:lnTo>
                  <a:pt x="91266" y="7801"/>
                </a:lnTo>
                <a:lnTo>
                  <a:pt x="91303" y="7894"/>
                </a:lnTo>
                <a:lnTo>
                  <a:pt x="91359" y="7987"/>
                </a:lnTo>
                <a:lnTo>
                  <a:pt x="91471" y="8136"/>
                </a:lnTo>
                <a:lnTo>
                  <a:pt x="91564" y="8248"/>
                </a:lnTo>
                <a:lnTo>
                  <a:pt x="91266" y="8415"/>
                </a:lnTo>
                <a:lnTo>
                  <a:pt x="91099" y="8527"/>
                </a:lnTo>
                <a:lnTo>
                  <a:pt x="91043" y="8583"/>
                </a:lnTo>
                <a:lnTo>
                  <a:pt x="91006" y="8639"/>
                </a:lnTo>
                <a:lnTo>
                  <a:pt x="90987" y="8713"/>
                </a:lnTo>
                <a:lnTo>
                  <a:pt x="91006" y="8750"/>
                </a:lnTo>
                <a:lnTo>
                  <a:pt x="91043" y="8769"/>
                </a:lnTo>
                <a:lnTo>
                  <a:pt x="91080" y="8769"/>
                </a:lnTo>
                <a:lnTo>
                  <a:pt x="91192" y="8750"/>
                </a:lnTo>
                <a:lnTo>
                  <a:pt x="91285" y="8713"/>
                </a:lnTo>
                <a:lnTo>
                  <a:pt x="91434" y="8620"/>
                </a:lnTo>
                <a:lnTo>
                  <a:pt x="91564" y="8508"/>
                </a:lnTo>
                <a:lnTo>
                  <a:pt x="91639" y="8453"/>
                </a:lnTo>
                <a:lnTo>
                  <a:pt x="91676" y="8397"/>
                </a:lnTo>
                <a:lnTo>
                  <a:pt x="91713" y="8378"/>
                </a:lnTo>
                <a:lnTo>
                  <a:pt x="91750" y="8397"/>
                </a:lnTo>
                <a:lnTo>
                  <a:pt x="91788" y="8434"/>
                </a:lnTo>
                <a:lnTo>
                  <a:pt x="91862" y="8471"/>
                </a:lnTo>
                <a:lnTo>
                  <a:pt x="92030" y="8527"/>
                </a:lnTo>
                <a:lnTo>
                  <a:pt x="92123" y="8564"/>
                </a:lnTo>
                <a:lnTo>
                  <a:pt x="92179" y="8564"/>
                </a:lnTo>
                <a:lnTo>
                  <a:pt x="92197" y="8546"/>
                </a:lnTo>
                <a:lnTo>
                  <a:pt x="92179" y="8490"/>
                </a:lnTo>
                <a:lnTo>
                  <a:pt x="92011" y="8322"/>
                </a:lnTo>
                <a:lnTo>
                  <a:pt x="91936" y="8229"/>
                </a:lnTo>
                <a:lnTo>
                  <a:pt x="91918" y="8173"/>
                </a:lnTo>
                <a:lnTo>
                  <a:pt x="91918" y="8136"/>
                </a:lnTo>
                <a:lnTo>
                  <a:pt x="91974" y="8080"/>
                </a:lnTo>
                <a:lnTo>
                  <a:pt x="92048" y="7987"/>
                </a:lnTo>
                <a:lnTo>
                  <a:pt x="92123" y="7894"/>
                </a:lnTo>
                <a:lnTo>
                  <a:pt x="92141" y="7857"/>
                </a:lnTo>
                <a:lnTo>
                  <a:pt x="92141" y="7820"/>
                </a:lnTo>
                <a:lnTo>
                  <a:pt x="92123" y="7820"/>
                </a:lnTo>
                <a:lnTo>
                  <a:pt x="92085" y="7838"/>
                </a:lnTo>
                <a:lnTo>
                  <a:pt x="92030" y="7894"/>
                </a:lnTo>
                <a:lnTo>
                  <a:pt x="91918" y="7987"/>
                </a:lnTo>
                <a:lnTo>
                  <a:pt x="91825" y="8062"/>
                </a:lnTo>
                <a:lnTo>
                  <a:pt x="91788" y="8043"/>
                </a:lnTo>
                <a:lnTo>
                  <a:pt x="91732" y="7987"/>
                </a:lnTo>
                <a:lnTo>
                  <a:pt x="91657" y="7913"/>
                </a:lnTo>
                <a:lnTo>
                  <a:pt x="91620" y="7820"/>
                </a:lnTo>
                <a:lnTo>
                  <a:pt x="91583" y="7708"/>
                </a:lnTo>
                <a:lnTo>
                  <a:pt x="91527" y="7633"/>
                </a:lnTo>
                <a:lnTo>
                  <a:pt x="91452" y="7578"/>
                </a:lnTo>
                <a:lnTo>
                  <a:pt x="91378" y="7559"/>
                </a:lnTo>
                <a:close/>
                <a:moveTo>
                  <a:pt x="336" y="10072"/>
                </a:moveTo>
                <a:lnTo>
                  <a:pt x="298" y="10091"/>
                </a:lnTo>
                <a:lnTo>
                  <a:pt x="261" y="10110"/>
                </a:lnTo>
                <a:lnTo>
                  <a:pt x="224" y="10147"/>
                </a:lnTo>
                <a:lnTo>
                  <a:pt x="187" y="10203"/>
                </a:lnTo>
                <a:lnTo>
                  <a:pt x="168" y="10277"/>
                </a:lnTo>
                <a:lnTo>
                  <a:pt x="187" y="10370"/>
                </a:lnTo>
                <a:lnTo>
                  <a:pt x="243" y="10445"/>
                </a:lnTo>
                <a:lnTo>
                  <a:pt x="354" y="10594"/>
                </a:lnTo>
                <a:lnTo>
                  <a:pt x="466" y="10705"/>
                </a:lnTo>
                <a:lnTo>
                  <a:pt x="336" y="10798"/>
                </a:lnTo>
                <a:lnTo>
                  <a:pt x="149" y="10929"/>
                </a:lnTo>
                <a:lnTo>
                  <a:pt x="75" y="11003"/>
                </a:lnTo>
                <a:lnTo>
                  <a:pt x="56" y="11078"/>
                </a:lnTo>
                <a:lnTo>
                  <a:pt x="38" y="11115"/>
                </a:lnTo>
                <a:lnTo>
                  <a:pt x="56" y="11152"/>
                </a:lnTo>
                <a:lnTo>
                  <a:pt x="94" y="11189"/>
                </a:lnTo>
                <a:lnTo>
                  <a:pt x="131" y="11208"/>
                </a:lnTo>
                <a:lnTo>
                  <a:pt x="187" y="11227"/>
                </a:lnTo>
                <a:lnTo>
                  <a:pt x="224" y="11208"/>
                </a:lnTo>
                <a:lnTo>
                  <a:pt x="317" y="11171"/>
                </a:lnTo>
                <a:lnTo>
                  <a:pt x="466" y="11059"/>
                </a:lnTo>
                <a:lnTo>
                  <a:pt x="522" y="10985"/>
                </a:lnTo>
                <a:lnTo>
                  <a:pt x="559" y="10947"/>
                </a:lnTo>
                <a:lnTo>
                  <a:pt x="596" y="10929"/>
                </a:lnTo>
                <a:lnTo>
                  <a:pt x="652" y="10929"/>
                </a:lnTo>
                <a:lnTo>
                  <a:pt x="689" y="10947"/>
                </a:lnTo>
                <a:lnTo>
                  <a:pt x="782" y="11022"/>
                </a:lnTo>
                <a:lnTo>
                  <a:pt x="838" y="11078"/>
                </a:lnTo>
                <a:lnTo>
                  <a:pt x="913" y="11115"/>
                </a:lnTo>
                <a:lnTo>
                  <a:pt x="1024" y="11115"/>
                </a:lnTo>
                <a:lnTo>
                  <a:pt x="1043" y="11096"/>
                </a:lnTo>
                <a:lnTo>
                  <a:pt x="1062" y="11059"/>
                </a:lnTo>
                <a:lnTo>
                  <a:pt x="1062" y="11022"/>
                </a:lnTo>
                <a:lnTo>
                  <a:pt x="1043" y="10929"/>
                </a:lnTo>
                <a:lnTo>
                  <a:pt x="931" y="10780"/>
                </a:lnTo>
                <a:lnTo>
                  <a:pt x="876" y="10687"/>
                </a:lnTo>
                <a:lnTo>
                  <a:pt x="876" y="10650"/>
                </a:lnTo>
                <a:lnTo>
                  <a:pt x="913" y="10575"/>
                </a:lnTo>
                <a:lnTo>
                  <a:pt x="969" y="10482"/>
                </a:lnTo>
                <a:lnTo>
                  <a:pt x="1024" y="10407"/>
                </a:lnTo>
                <a:lnTo>
                  <a:pt x="1080" y="10296"/>
                </a:lnTo>
                <a:lnTo>
                  <a:pt x="1118" y="10240"/>
                </a:lnTo>
                <a:lnTo>
                  <a:pt x="1118" y="10203"/>
                </a:lnTo>
                <a:lnTo>
                  <a:pt x="1099" y="10147"/>
                </a:lnTo>
                <a:lnTo>
                  <a:pt x="1080" y="10147"/>
                </a:lnTo>
                <a:lnTo>
                  <a:pt x="1062" y="10165"/>
                </a:lnTo>
                <a:lnTo>
                  <a:pt x="894" y="10333"/>
                </a:lnTo>
                <a:lnTo>
                  <a:pt x="727" y="10501"/>
                </a:lnTo>
                <a:lnTo>
                  <a:pt x="633" y="10352"/>
                </a:lnTo>
                <a:lnTo>
                  <a:pt x="522" y="10184"/>
                </a:lnTo>
                <a:lnTo>
                  <a:pt x="447" y="10128"/>
                </a:lnTo>
                <a:lnTo>
                  <a:pt x="373" y="10091"/>
                </a:lnTo>
                <a:lnTo>
                  <a:pt x="336" y="10072"/>
                </a:lnTo>
                <a:close/>
                <a:moveTo>
                  <a:pt x="91899" y="10091"/>
                </a:moveTo>
                <a:lnTo>
                  <a:pt x="91843" y="10110"/>
                </a:lnTo>
                <a:lnTo>
                  <a:pt x="91769" y="10147"/>
                </a:lnTo>
                <a:lnTo>
                  <a:pt x="91713" y="10221"/>
                </a:lnTo>
                <a:lnTo>
                  <a:pt x="91639" y="10370"/>
                </a:lnTo>
                <a:lnTo>
                  <a:pt x="91583" y="10482"/>
                </a:lnTo>
                <a:lnTo>
                  <a:pt x="91508" y="10426"/>
                </a:lnTo>
                <a:lnTo>
                  <a:pt x="91415" y="10352"/>
                </a:lnTo>
                <a:lnTo>
                  <a:pt x="91303" y="10296"/>
                </a:lnTo>
                <a:lnTo>
                  <a:pt x="91266" y="10296"/>
                </a:lnTo>
                <a:lnTo>
                  <a:pt x="91210" y="10314"/>
                </a:lnTo>
                <a:lnTo>
                  <a:pt x="91173" y="10352"/>
                </a:lnTo>
                <a:lnTo>
                  <a:pt x="91155" y="10389"/>
                </a:lnTo>
                <a:lnTo>
                  <a:pt x="91136" y="10426"/>
                </a:lnTo>
                <a:lnTo>
                  <a:pt x="91155" y="10463"/>
                </a:lnTo>
                <a:lnTo>
                  <a:pt x="91192" y="10538"/>
                </a:lnTo>
                <a:lnTo>
                  <a:pt x="91266" y="10612"/>
                </a:lnTo>
                <a:lnTo>
                  <a:pt x="91341" y="10668"/>
                </a:lnTo>
                <a:lnTo>
                  <a:pt x="91378" y="10705"/>
                </a:lnTo>
                <a:lnTo>
                  <a:pt x="91397" y="10743"/>
                </a:lnTo>
                <a:lnTo>
                  <a:pt x="91378" y="10836"/>
                </a:lnTo>
                <a:lnTo>
                  <a:pt x="91341" y="10892"/>
                </a:lnTo>
                <a:lnTo>
                  <a:pt x="91303" y="10947"/>
                </a:lnTo>
                <a:lnTo>
                  <a:pt x="91266" y="11003"/>
                </a:lnTo>
                <a:lnTo>
                  <a:pt x="91229" y="11059"/>
                </a:lnTo>
                <a:lnTo>
                  <a:pt x="91210" y="11152"/>
                </a:lnTo>
                <a:lnTo>
                  <a:pt x="91210" y="11227"/>
                </a:lnTo>
                <a:lnTo>
                  <a:pt x="91229" y="11245"/>
                </a:lnTo>
                <a:lnTo>
                  <a:pt x="91248" y="11264"/>
                </a:lnTo>
                <a:lnTo>
                  <a:pt x="91359" y="11264"/>
                </a:lnTo>
                <a:lnTo>
                  <a:pt x="91397" y="11245"/>
                </a:lnTo>
                <a:lnTo>
                  <a:pt x="91452" y="11208"/>
                </a:lnTo>
                <a:lnTo>
                  <a:pt x="91527" y="11096"/>
                </a:lnTo>
                <a:lnTo>
                  <a:pt x="91620" y="10985"/>
                </a:lnTo>
                <a:lnTo>
                  <a:pt x="91657" y="10966"/>
                </a:lnTo>
                <a:lnTo>
                  <a:pt x="91694" y="10947"/>
                </a:lnTo>
                <a:lnTo>
                  <a:pt x="91732" y="10947"/>
                </a:lnTo>
                <a:lnTo>
                  <a:pt x="91788" y="10985"/>
                </a:lnTo>
                <a:lnTo>
                  <a:pt x="91899" y="11059"/>
                </a:lnTo>
                <a:lnTo>
                  <a:pt x="91955" y="11078"/>
                </a:lnTo>
                <a:lnTo>
                  <a:pt x="91992" y="11078"/>
                </a:lnTo>
                <a:lnTo>
                  <a:pt x="92030" y="11041"/>
                </a:lnTo>
                <a:lnTo>
                  <a:pt x="92030" y="10966"/>
                </a:lnTo>
                <a:lnTo>
                  <a:pt x="92011" y="10910"/>
                </a:lnTo>
                <a:lnTo>
                  <a:pt x="91974" y="10873"/>
                </a:lnTo>
                <a:lnTo>
                  <a:pt x="91918" y="10817"/>
                </a:lnTo>
                <a:lnTo>
                  <a:pt x="91881" y="10780"/>
                </a:lnTo>
                <a:lnTo>
                  <a:pt x="91881" y="10724"/>
                </a:lnTo>
                <a:lnTo>
                  <a:pt x="91881" y="10668"/>
                </a:lnTo>
                <a:lnTo>
                  <a:pt x="91936" y="10575"/>
                </a:lnTo>
                <a:lnTo>
                  <a:pt x="91992" y="10463"/>
                </a:lnTo>
                <a:lnTo>
                  <a:pt x="92030" y="10333"/>
                </a:lnTo>
                <a:lnTo>
                  <a:pt x="92048" y="10277"/>
                </a:lnTo>
                <a:lnTo>
                  <a:pt x="92030" y="10221"/>
                </a:lnTo>
                <a:lnTo>
                  <a:pt x="92011" y="10165"/>
                </a:lnTo>
                <a:lnTo>
                  <a:pt x="91974" y="10128"/>
                </a:lnTo>
                <a:lnTo>
                  <a:pt x="91899" y="10091"/>
                </a:lnTo>
                <a:close/>
                <a:moveTo>
                  <a:pt x="894" y="12437"/>
                </a:moveTo>
                <a:lnTo>
                  <a:pt x="857" y="12455"/>
                </a:lnTo>
                <a:lnTo>
                  <a:pt x="782" y="12493"/>
                </a:lnTo>
                <a:lnTo>
                  <a:pt x="708" y="12567"/>
                </a:lnTo>
                <a:lnTo>
                  <a:pt x="596" y="12772"/>
                </a:lnTo>
                <a:lnTo>
                  <a:pt x="522" y="12921"/>
                </a:lnTo>
                <a:lnTo>
                  <a:pt x="391" y="12846"/>
                </a:lnTo>
                <a:lnTo>
                  <a:pt x="317" y="12828"/>
                </a:lnTo>
                <a:lnTo>
                  <a:pt x="243" y="12809"/>
                </a:lnTo>
                <a:lnTo>
                  <a:pt x="205" y="12809"/>
                </a:lnTo>
                <a:lnTo>
                  <a:pt x="168" y="12846"/>
                </a:lnTo>
                <a:lnTo>
                  <a:pt x="187" y="12902"/>
                </a:lnTo>
                <a:lnTo>
                  <a:pt x="224" y="12995"/>
                </a:lnTo>
                <a:lnTo>
                  <a:pt x="298" y="13107"/>
                </a:lnTo>
                <a:lnTo>
                  <a:pt x="354" y="13163"/>
                </a:lnTo>
                <a:lnTo>
                  <a:pt x="373" y="13219"/>
                </a:lnTo>
                <a:lnTo>
                  <a:pt x="354" y="13275"/>
                </a:lnTo>
                <a:lnTo>
                  <a:pt x="317" y="13331"/>
                </a:lnTo>
                <a:lnTo>
                  <a:pt x="224" y="13461"/>
                </a:lnTo>
                <a:lnTo>
                  <a:pt x="168" y="13554"/>
                </a:lnTo>
                <a:lnTo>
                  <a:pt x="112" y="13684"/>
                </a:lnTo>
                <a:lnTo>
                  <a:pt x="94" y="13740"/>
                </a:lnTo>
                <a:lnTo>
                  <a:pt x="112" y="13796"/>
                </a:lnTo>
                <a:lnTo>
                  <a:pt x="131" y="13833"/>
                </a:lnTo>
                <a:lnTo>
                  <a:pt x="187" y="13870"/>
                </a:lnTo>
                <a:lnTo>
                  <a:pt x="317" y="13870"/>
                </a:lnTo>
                <a:lnTo>
                  <a:pt x="373" y="13833"/>
                </a:lnTo>
                <a:lnTo>
                  <a:pt x="429" y="13777"/>
                </a:lnTo>
                <a:lnTo>
                  <a:pt x="522" y="13666"/>
                </a:lnTo>
                <a:lnTo>
                  <a:pt x="596" y="13573"/>
                </a:lnTo>
                <a:lnTo>
                  <a:pt x="689" y="13703"/>
                </a:lnTo>
                <a:lnTo>
                  <a:pt x="745" y="13759"/>
                </a:lnTo>
                <a:lnTo>
                  <a:pt x="801" y="13815"/>
                </a:lnTo>
                <a:lnTo>
                  <a:pt x="857" y="13870"/>
                </a:lnTo>
                <a:lnTo>
                  <a:pt x="931" y="13889"/>
                </a:lnTo>
                <a:lnTo>
                  <a:pt x="987" y="13870"/>
                </a:lnTo>
                <a:lnTo>
                  <a:pt x="1062" y="13796"/>
                </a:lnTo>
                <a:lnTo>
                  <a:pt x="1099" y="13722"/>
                </a:lnTo>
                <a:lnTo>
                  <a:pt x="1099" y="13647"/>
                </a:lnTo>
                <a:lnTo>
                  <a:pt x="1080" y="13573"/>
                </a:lnTo>
                <a:lnTo>
                  <a:pt x="1043" y="13479"/>
                </a:lnTo>
                <a:lnTo>
                  <a:pt x="931" y="13331"/>
                </a:lnTo>
                <a:lnTo>
                  <a:pt x="838" y="13219"/>
                </a:lnTo>
                <a:lnTo>
                  <a:pt x="931" y="13070"/>
                </a:lnTo>
                <a:lnTo>
                  <a:pt x="1043" y="12865"/>
                </a:lnTo>
                <a:lnTo>
                  <a:pt x="1080" y="12753"/>
                </a:lnTo>
                <a:lnTo>
                  <a:pt x="1080" y="12660"/>
                </a:lnTo>
                <a:lnTo>
                  <a:pt x="1062" y="12567"/>
                </a:lnTo>
                <a:lnTo>
                  <a:pt x="1043" y="12530"/>
                </a:lnTo>
                <a:lnTo>
                  <a:pt x="1006" y="12493"/>
                </a:lnTo>
                <a:lnTo>
                  <a:pt x="969" y="12455"/>
                </a:lnTo>
                <a:lnTo>
                  <a:pt x="931" y="12437"/>
                </a:lnTo>
                <a:close/>
                <a:moveTo>
                  <a:pt x="91229" y="12474"/>
                </a:moveTo>
                <a:lnTo>
                  <a:pt x="91192" y="12493"/>
                </a:lnTo>
                <a:lnTo>
                  <a:pt x="91155" y="12530"/>
                </a:lnTo>
                <a:lnTo>
                  <a:pt x="91136" y="12549"/>
                </a:lnTo>
                <a:lnTo>
                  <a:pt x="91136" y="12586"/>
                </a:lnTo>
                <a:lnTo>
                  <a:pt x="91136" y="12679"/>
                </a:lnTo>
                <a:lnTo>
                  <a:pt x="91155" y="12791"/>
                </a:lnTo>
                <a:lnTo>
                  <a:pt x="91210" y="12902"/>
                </a:lnTo>
                <a:lnTo>
                  <a:pt x="91322" y="13107"/>
                </a:lnTo>
                <a:lnTo>
                  <a:pt x="91415" y="13256"/>
                </a:lnTo>
                <a:lnTo>
                  <a:pt x="91266" y="13442"/>
                </a:lnTo>
                <a:lnTo>
                  <a:pt x="91192" y="13573"/>
                </a:lnTo>
                <a:lnTo>
                  <a:pt x="91192" y="13628"/>
                </a:lnTo>
                <a:lnTo>
                  <a:pt x="91192" y="13666"/>
                </a:lnTo>
                <a:lnTo>
                  <a:pt x="91229" y="13684"/>
                </a:lnTo>
                <a:lnTo>
                  <a:pt x="91266" y="13666"/>
                </a:lnTo>
                <a:lnTo>
                  <a:pt x="91378" y="13610"/>
                </a:lnTo>
                <a:lnTo>
                  <a:pt x="91545" y="13479"/>
                </a:lnTo>
                <a:lnTo>
                  <a:pt x="91620" y="13591"/>
                </a:lnTo>
                <a:lnTo>
                  <a:pt x="91713" y="13759"/>
                </a:lnTo>
                <a:lnTo>
                  <a:pt x="91825" y="13889"/>
                </a:lnTo>
                <a:lnTo>
                  <a:pt x="91881" y="13926"/>
                </a:lnTo>
                <a:lnTo>
                  <a:pt x="91936" y="13945"/>
                </a:lnTo>
                <a:lnTo>
                  <a:pt x="91992" y="13945"/>
                </a:lnTo>
                <a:lnTo>
                  <a:pt x="92011" y="13926"/>
                </a:lnTo>
                <a:lnTo>
                  <a:pt x="92030" y="13908"/>
                </a:lnTo>
                <a:lnTo>
                  <a:pt x="92048" y="13870"/>
                </a:lnTo>
                <a:lnTo>
                  <a:pt x="92030" y="13796"/>
                </a:lnTo>
                <a:lnTo>
                  <a:pt x="92011" y="13703"/>
                </a:lnTo>
                <a:lnTo>
                  <a:pt x="91918" y="13517"/>
                </a:lnTo>
                <a:lnTo>
                  <a:pt x="91843" y="13405"/>
                </a:lnTo>
                <a:lnTo>
                  <a:pt x="91788" y="13312"/>
                </a:lnTo>
                <a:lnTo>
                  <a:pt x="91788" y="13256"/>
                </a:lnTo>
                <a:lnTo>
                  <a:pt x="91806" y="13200"/>
                </a:lnTo>
                <a:lnTo>
                  <a:pt x="91881" y="13126"/>
                </a:lnTo>
                <a:lnTo>
                  <a:pt x="91974" y="12995"/>
                </a:lnTo>
                <a:lnTo>
                  <a:pt x="92011" y="12940"/>
                </a:lnTo>
                <a:lnTo>
                  <a:pt x="92030" y="12865"/>
                </a:lnTo>
                <a:lnTo>
                  <a:pt x="92011" y="12772"/>
                </a:lnTo>
                <a:lnTo>
                  <a:pt x="91992" y="12735"/>
                </a:lnTo>
                <a:lnTo>
                  <a:pt x="91974" y="12716"/>
                </a:lnTo>
                <a:lnTo>
                  <a:pt x="91918" y="12716"/>
                </a:lnTo>
                <a:lnTo>
                  <a:pt x="91843" y="12735"/>
                </a:lnTo>
                <a:lnTo>
                  <a:pt x="91788" y="12791"/>
                </a:lnTo>
                <a:lnTo>
                  <a:pt x="91713" y="12846"/>
                </a:lnTo>
                <a:lnTo>
                  <a:pt x="91620" y="12977"/>
                </a:lnTo>
                <a:lnTo>
                  <a:pt x="91545" y="12828"/>
                </a:lnTo>
                <a:lnTo>
                  <a:pt x="91434" y="12623"/>
                </a:lnTo>
                <a:lnTo>
                  <a:pt x="91378" y="12549"/>
                </a:lnTo>
                <a:lnTo>
                  <a:pt x="91303" y="12493"/>
                </a:lnTo>
                <a:lnTo>
                  <a:pt x="91266" y="12474"/>
                </a:lnTo>
                <a:close/>
                <a:moveTo>
                  <a:pt x="838" y="15062"/>
                </a:moveTo>
                <a:lnTo>
                  <a:pt x="801" y="15081"/>
                </a:lnTo>
                <a:lnTo>
                  <a:pt x="764" y="15118"/>
                </a:lnTo>
                <a:lnTo>
                  <a:pt x="652" y="15304"/>
                </a:lnTo>
                <a:lnTo>
                  <a:pt x="559" y="15509"/>
                </a:lnTo>
                <a:lnTo>
                  <a:pt x="503" y="15416"/>
                </a:lnTo>
                <a:lnTo>
                  <a:pt x="410" y="15323"/>
                </a:lnTo>
                <a:lnTo>
                  <a:pt x="354" y="15285"/>
                </a:lnTo>
                <a:lnTo>
                  <a:pt x="298" y="15267"/>
                </a:lnTo>
                <a:lnTo>
                  <a:pt x="261" y="15267"/>
                </a:lnTo>
                <a:lnTo>
                  <a:pt x="205" y="15304"/>
                </a:lnTo>
                <a:lnTo>
                  <a:pt x="168" y="15341"/>
                </a:lnTo>
                <a:lnTo>
                  <a:pt x="168" y="15416"/>
                </a:lnTo>
                <a:lnTo>
                  <a:pt x="168" y="15472"/>
                </a:lnTo>
                <a:lnTo>
                  <a:pt x="187" y="15546"/>
                </a:lnTo>
                <a:lnTo>
                  <a:pt x="243" y="15676"/>
                </a:lnTo>
                <a:lnTo>
                  <a:pt x="280" y="15788"/>
                </a:lnTo>
                <a:lnTo>
                  <a:pt x="317" y="15844"/>
                </a:lnTo>
                <a:lnTo>
                  <a:pt x="336" y="15863"/>
                </a:lnTo>
                <a:lnTo>
                  <a:pt x="317" y="15974"/>
                </a:lnTo>
                <a:lnTo>
                  <a:pt x="280" y="16012"/>
                </a:lnTo>
                <a:lnTo>
                  <a:pt x="261" y="16067"/>
                </a:lnTo>
                <a:lnTo>
                  <a:pt x="224" y="16123"/>
                </a:lnTo>
                <a:lnTo>
                  <a:pt x="205" y="16179"/>
                </a:lnTo>
                <a:lnTo>
                  <a:pt x="224" y="16235"/>
                </a:lnTo>
                <a:lnTo>
                  <a:pt x="243" y="16254"/>
                </a:lnTo>
                <a:lnTo>
                  <a:pt x="298" y="16235"/>
                </a:lnTo>
                <a:lnTo>
                  <a:pt x="336" y="16198"/>
                </a:lnTo>
                <a:lnTo>
                  <a:pt x="447" y="16105"/>
                </a:lnTo>
                <a:lnTo>
                  <a:pt x="485" y="16086"/>
                </a:lnTo>
                <a:lnTo>
                  <a:pt x="540" y="16067"/>
                </a:lnTo>
                <a:lnTo>
                  <a:pt x="578" y="16086"/>
                </a:lnTo>
                <a:lnTo>
                  <a:pt x="633" y="16105"/>
                </a:lnTo>
                <a:lnTo>
                  <a:pt x="727" y="16198"/>
                </a:lnTo>
                <a:lnTo>
                  <a:pt x="782" y="16216"/>
                </a:lnTo>
                <a:lnTo>
                  <a:pt x="838" y="16235"/>
                </a:lnTo>
                <a:lnTo>
                  <a:pt x="894" y="16235"/>
                </a:lnTo>
                <a:lnTo>
                  <a:pt x="950" y="16198"/>
                </a:lnTo>
                <a:lnTo>
                  <a:pt x="1006" y="16160"/>
                </a:lnTo>
                <a:lnTo>
                  <a:pt x="1006" y="16105"/>
                </a:lnTo>
                <a:lnTo>
                  <a:pt x="1006" y="16049"/>
                </a:lnTo>
                <a:lnTo>
                  <a:pt x="969" y="15993"/>
                </a:lnTo>
                <a:lnTo>
                  <a:pt x="894" y="15900"/>
                </a:lnTo>
                <a:lnTo>
                  <a:pt x="820" y="15807"/>
                </a:lnTo>
                <a:lnTo>
                  <a:pt x="764" y="15732"/>
                </a:lnTo>
                <a:lnTo>
                  <a:pt x="764" y="15676"/>
                </a:lnTo>
                <a:lnTo>
                  <a:pt x="857" y="15527"/>
                </a:lnTo>
                <a:lnTo>
                  <a:pt x="950" y="15379"/>
                </a:lnTo>
                <a:lnTo>
                  <a:pt x="987" y="15285"/>
                </a:lnTo>
                <a:lnTo>
                  <a:pt x="987" y="15211"/>
                </a:lnTo>
                <a:lnTo>
                  <a:pt x="969" y="15136"/>
                </a:lnTo>
                <a:lnTo>
                  <a:pt x="913" y="15081"/>
                </a:lnTo>
                <a:lnTo>
                  <a:pt x="876" y="15062"/>
                </a:lnTo>
                <a:close/>
                <a:moveTo>
                  <a:pt x="92011" y="15136"/>
                </a:moveTo>
                <a:lnTo>
                  <a:pt x="91955" y="15174"/>
                </a:lnTo>
                <a:lnTo>
                  <a:pt x="91862" y="15267"/>
                </a:lnTo>
                <a:lnTo>
                  <a:pt x="91769" y="15379"/>
                </a:lnTo>
                <a:lnTo>
                  <a:pt x="91694" y="15509"/>
                </a:lnTo>
                <a:lnTo>
                  <a:pt x="91601" y="15621"/>
                </a:lnTo>
                <a:lnTo>
                  <a:pt x="91508" y="15472"/>
                </a:lnTo>
                <a:lnTo>
                  <a:pt x="91359" y="15267"/>
                </a:lnTo>
                <a:lnTo>
                  <a:pt x="91285" y="15192"/>
                </a:lnTo>
                <a:lnTo>
                  <a:pt x="91192" y="15155"/>
                </a:lnTo>
                <a:lnTo>
                  <a:pt x="91117" y="15155"/>
                </a:lnTo>
                <a:lnTo>
                  <a:pt x="91080" y="15192"/>
                </a:lnTo>
                <a:lnTo>
                  <a:pt x="91043" y="15230"/>
                </a:lnTo>
                <a:lnTo>
                  <a:pt x="91024" y="15304"/>
                </a:lnTo>
                <a:lnTo>
                  <a:pt x="91024" y="15379"/>
                </a:lnTo>
                <a:lnTo>
                  <a:pt x="91061" y="15453"/>
                </a:lnTo>
                <a:lnTo>
                  <a:pt x="91117" y="15527"/>
                </a:lnTo>
                <a:lnTo>
                  <a:pt x="91229" y="15676"/>
                </a:lnTo>
                <a:lnTo>
                  <a:pt x="91266" y="15751"/>
                </a:lnTo>
                <a:lnTo>
                  <a:pt x="91303" y="15807"/>
                </a:lnTo>
                <a:lnTo>
                  <a:pt x="91341" y="15881"/>
                </a:lnTo>
                <a:lnTo>
                  <a:pt x="91341" y="15918"/>
                </a:lnTo>
                <a:lnTo>
                  <a:pt x="91303" y="15937"/>
                </a:lnTo>
                <a:lnTo>
                  <a:pt x="91248" y="16012"/>
                </a:lnTo>
                <a:lnTo>
                  <a:pt x="91192" y="16086"/>
                </a:lnTo>
                <a:lnTo>
                  <a:pt x="91192" y="16123"/>
                </a:lnTo>
                <a:lnTo>
                  <a:pt x="91210" y="16160"/>
                </a:lnTo>
                <a:lnTo>
                  <a:pt x="91229" y="16179"/>
                </a:lnTo>
                <a:lnTo>
                  <a:pt x="91266" y="16179"/>
                </a:lnTo>
                <a:lnTo>
                  <a:pt x="91359" y="16123"/>
                </a:lnTo>
                <a:lnTo>
                  <a:pt x="91434" y="16067"/>
                </a:lnTo>
                <a:lnTo>
                  <a:pt x="91490" y="16030"/>
                </a:lnTo>
                <a:lnTo>
                  <a:pt x="91545" y="16067"/>
                </a:lnTo>
                <a:lnTo>
                  <a:pt x="91601" y="16123"/>
                </a:lnTo>
                <a:lnTo>
                  <a:pt x="91694" y="16235"/>
                </a:lnTo>
                <a:lnTo>
                  <a:pt x="91806" y="16291"/>
                </a:lnTo>
                <a:lnTo>
                  <a:pt x="91918" y="16328"/>
                </a:lnTo>
                <a:lnTo>
                  <a:pt x="91955" y="16328"/>
                </a:lnTo>
                <a:lnTo>
                  <a:pt x="91992" y="16309"/>
                </a:lnTo>
                <a:lnTo>
                  <a:pt x="92030" y="16272"/>
                </a:lnTo>
                <a:lnTo>
                  <a:pt x="92030" y="16198"/>
                </a:lnTo>
                <a:lnTo>
                  <a:pt x="92030" y="16142"/>
                </a:lnTo>
                <a:lnTo>
                  <a:pt x="92011" y="16105"/>
                </a:lnTo>
                <a:lnTo>
                  <a:pt x="91936" y="16030"/>
                </a:lnTo>
                <a:lnTo>
                  <a:pt x="91881" y="15974"/>
                </a:lnTo>
                <a:lnTo>
                  <a:pt x="91825" y="15900"/>
                </a:lnTo>
                <a:lnTo>
                  <a:pt x="91788" y="15807"/>
                </a:lnTo>
                <a:lnTo>
                  <a:pt x="91862" y="15714"/>
                </a:lnTo>
                <a:lnTo>
                  <a:pt x="91936" y="15621"/>
                </a:lnTo>
                <a:lnTo>
                  <a:pt x="92011" y="15546"/>
                </a:lnTo>
                <a:lnTo>
                  <a:pt x="92104" y="15453"/>
                </a:lnTo>
                <a:lnTo>
                  <a:pt x="92141" y="15341"/>
                </a:lnTo>
                <a:lnTo>
                  <a:pt x="92160" y="15230"/>
                </a:lnTo>
                <a:lnTo>
                  <a:pt x="92160" y="15174"/>
                </a:lnTo>
                <a:lnTo>
                  <a:pt x="92123" y="15155"/>
                </a:lnTo>
                <a:lnTo>
                  <a:pt x="92104" y="15136"/>
                </a:lnTo>
                <a:close/>
                <a:moveTo>
                  <a:pt x="91881" y="17650"/>
                </a:moveTo>
                <a:lnTo>
                  <a:pt x="91825" y="17669"/>
                </a:lnTo>
                <a:lnTo>
                  <a:pt x="91788" y="17706"/>
                </a:lnTo>
                <a:lnTo>
                  <a:pt x="91732" y="17780"/>
                </a:lnTo>
                <a:lnTo>
                  <a:pt x="91657" y="17855"/>
                </a:lnTo>
                <a:lnTo>
                  <a:pt x="91564" y="18041"/>
                </a:lnTo>
                <a:lnTo>
                  <a:pt x="91490" y="17911"/>
                </a:lnTo>
                <a:lnTo>
                  <a:pt x="91359" y="17762"/>
                </a:lnTo>
                <a:lnTo>
                  <a:pt x="91303" y="17724"/>
                </a:lnTo>
                <a:lnTo>
                  <a:pt x="91229" y="17687"/>
                </a:lnTo>
                <a:lnTo>
                  <a:pt x="91155" y="17706"/>
                </a:lnTo>
                <a:lnTo>
                  <a:pt x="91080" y="17743"/>
                </a:lnTo>
                <a:lnTo>
                  <a:pt x="91061" y="17817"/>
                </a:lnTo>
                <a:lnTo>
                  <a:pt x="91061" y="17873"/>
                </a:lnTo>
                <a:lnTo>
                  <a:pt x="91080" y="17948"/>
                </a:lnTo>
                <a:lnTo>
                  <a:pt x="91117" y="18022"/>
                </a:lnTo>
                <a:lnTo>
                  <a:pt x="91192" y="18153"/>
                </a:lnTo>
                <a:lnTo>
                  <a:pt x="91285" y="18264"/>
                </a:lnTo>
                <a:lnTo>
                  <a:pt x="91359" y="18357"/>
                </a:lnTo>
                <a:lnTo>
                  <a:pt x="91378" y="18413"/>
                </a:lnTo>
                <a:lnTo>
                  <a:pt x="91359" y="18469"/>
                </a:lnTo>
                <a:lnTo>
                  <a:pt x="91322" y="18581"/>
                </a:lnTo>
                <a:lnTo>
                  <a:pt x="91285" y="18693"/>
                </a:lnTo>
                <a:lnTo>
                  <a:pt x="91285" y="18748"/>
                </a:lnTo>
                <a:lnTo>
                  <a:pt x="91303" y="18804"/>
                </a:lnTo>
                <a:lnTo>
                  <a:pt x="91359" y="18860"/>
                </a:lnTo>
                <a:lnTo>
                  <a:pt x="91452" y="18860"/>
                </a:lnTo>
                <a:lnTo>
                  <a:pt x="91508" y="18823"/>
                </a:lnTo>
                <a:lnTo>
                  <a:pt x="91601" y="18730"/>
                </a:lnTo>
                <a:lnTo>
                  <a:pt x="91676" y="18637"/>
                </a:lnTo>
                <a:lnTo>
                  <a:pt x="91750" y="18693"/>
                </a:lnTo>
                <a:lnTo>
                  <a:pt x="91899" y="18786"/>
                </a:lnTo>
                <a:lnTo>
                  <a:pt x="91974" y="18804"/>
                </a:lnTo>
                <a:lnTo>
                  <a:pt x="92030" y="18823"/>
                </a:lnTo>
                <a:lnTo>
                  <a:pt x="92085" y="18823"/>
                </a:lnTo>
                <a:lnTo>
                  <a:pt x="92123" y="18767"/>
                </a:lnTo>
                <a:lnTo>
                  <a:pt x="92123" y="18748"/>
                </a:lnTo>
                <a:lnTo>
                  <a:pt x="92123" y="18711"/>
                </a:lnTo>
                <a:lnTo>
                  <a:pt x="92085" y="18637"/>
                </a:lnTo>
                <a:lnTo>
                  <a:pt x="91992" y="18544"/>
                </a:lnTo>
                <a:lnTo>
                  <a:pt x="91881" y="18413"/>
                </a:lnTo>
                <a:lnTo>
                  <a:pt x="91881" y="18376"/>
                </a:lnTo>
                <a:lnTo>
                  <a:pt x="91881" y="18302"/>
                </a:lnTo>
                <a:lnTo>
                  <a:pt x="91918" y="18246"/>
                </a:lnTo>
                <a:lnTo>
                  <a:pt x="91936" y="18171"/>
                </a:lnTo>
                <a:lnTo>
                  <a:pt x="92011" y="18060"/>
                </a:lnTo>
                <a:lnTo>
                  <a:pt x="92085" y="17948"/>
                </a:lnTo>
                <a:lnTo>
                  <a:pt x="92104" y="17873"/>
                </a:lnTo>
                <a:lnTo>
                  <a:pt x="92085" y="17799"/>
                </a:lnTo>
                <a:lnTo>
                  <a:pt x="92067" y="17762"/>
                </a:lnTo>
                <a:lnTo>
                  <a:pt x="92048" y="17724"/>
                </a:lnTo>
                <a:lnTo>
                  <a:pt x="92011" y="17687"/>
                </a:lnTo>
                <a:lnTo>
                  <a:pt x="91974" y="17669"/>
                </a:lnTo>
                <a:lnTo>
                  <a:pt x="91918" y="17650"/>
                </a:lnTo>
                <a:close/>
                <a:moveTo>
                  <a:pt x="931" y="17445"/>
                </a:moveTo>
                <a:lnTo>
                  <a:pt x="857" y="17501"/>
                </a:lnTo>
                <a:lnTo>
                  <a:pt x="745" y="17631"/>
                </a:lnTo>
                <a:lnTo>
                  <a:pt x="671" y="17780"/>
                </a:lnTo>
                <a:lnTo>
                  <a:pt x="559" y="18097"/>
                </a:lnTo>
                <a:lnTo>
                  <a:pt x="503" y="18022"/>
                </a:lnTo>
                <a:lnTo>
                  <a:pt x="447" y="17929"/>
                </a:lnTo>
                <a:lnTo>
                  <a:pt x="373" y="17873"/>
                </a:lnTo>
                <a:lnTo>
                  <a:pt x="298" y="17836"/>
                </a:lnTo>
                <a:lnTo>
                  <a:pt x="243" y="17836"/>
                </a:lnTo>
                <a:lnTo>
                  <a:pt x="187" y="17855"/>
                </a:lnTo>
                <a:lnTo>
                  <a:pt x="168" y="17892"/>
                </a:lnTo>
                <a:lnTo>
                  <a:pt x="131" y="17911"/>
                </a:lnTo>
                <a:lnTo>
                  <a:pt x="131" y="18004"/>
                </a:lnTo>
                <a:lnTo>
                  <a:pt x="149" y="18115"/>
                </a:lnTo>
                <a:lnTo>
                  <a:pt x="205" y="18190"/>
                </a:lnTo>
                <a:lnTo>
                  <a:pt x="280" y="18283"/>
                </a:lnTo>
                <a:lnTo>
                  <a:pt x="336" y="18357"/>
                </a:lnTo>
                <a:lnTo>
                  <a:pt x="373" y="18395"/>
                </a:lnTo>
                <a:lnTo>
                  <a:pt x="373" y="18432"/>
                </a:lnTo>
                <a:lnTo>
                  <a:pt x="373" y="18469"/>
                </a:lnTo>
                <a:lnTo>
                  <a:pt x="354" y="18525"/>
                </a:lnTo>
                <a:lnTo>
                  <a:pt x="280" y="18655"/>
                </a:lnTo>
                <a:lnTo>
                  <a:pt x="224" y="18786"/>
                </a:lnTo>
                <a:lnTo>
                  <a:pt x="224" y="18823"/>
                </a:lnTo>
                <a:lnTo>
                  <a:pt x="243" y="18860"/>
                </a:lnTo>
                <a:lnTo>
                  <a:pt x="261" y="18879"/>
                </a:lnTo>
                <a:lnTo>
                  <a:pt x="317" y="18860"/>
                </a:lnTo>
                <a:lnTo>
                  <a:pt x="410" y="18786"/>
                </a:lnTo>
                <a:lnTo>
                  <a:pt x="559" y="18618"/>
                </a:lnTo>
                <a:lnTo>
                  <a:pt x="652" y="18711"/>
                </a:lnTo>
                <a:lnTo>
                  <a:pt x="782" y="18823"/>
                </a:lnTo>
                <a:lnTo>
                  <a:pt x="857" y="18860"/>
                </a:lnTo>
                <a:lnTo>
                  <a:pt x="931" y="18897"/>
                </a:lnTo>
                <a:lnTo>
                  <a:pt x="987" y="18897"/>
                </a:lnTo>
                <a:lnTo>
                  <a:pt x="1024" y="18860"/>
                </a:lnTo>
                <a:lnTo>
                  <a:pt x="1043" y="18804"/>
                </a:lnTo>
                <a:lnTo>
                  <a:pt x="1024" y="18748"/>
                </a:lnTo>
                <a:lnTo>
                  <a:pt x="987" y="18674"/>
                </a:lnTo>
                <a:lnTo>
                  <a:pt x="913" y="18599"/>
                </a:lnTo>
                <a:lnTo>
                  <a:pt x="801" y="18469"/>
                </a:lnTo>
                <a:lnTo>
                  <a:pt x="745" y="18413"/>
                </a:lnTo>
                <a:lnTo>
                  <a:pt x="727" y="18376"/>
                </a:lnTo>
                <a:lnTo>
                  <a:pt x="745" y="18320"/>
                </a:lnTo>
                <a:lnTo>
                  <a:pt x="764" y="18246"/>
                </a:lnTo>
                <a:lnTo>
                  <a:pt x="857" y="18115"/>
                </a:lnTo>
                <a:lnTo>
                  <a:pt x="950" y="17985"/>
                </a:lnTo>
                <a:lnTo>
                  <a:pt x="1006" y="17873"/>
                </a:lnTo>
                <a:lnTo>
                  <a:pt x="1024" y="17743"/>
                </a:lnTo>
                <a:lnTo>
                  <a:pt x="1024" y="17575"/>
                </a:lnTo>
                <a:lnTo>
                  <a:pt x="1006" y="17501"/>
                </a:lnTo>
                <a:lnTo>
                  <a:pt x="987" y="17445"/>
                </a:lnTo>
                <a:close/>
                <a:moveTo>
                  <a:pt x="913" y="20108"/>
                </a:moveTo>
                <a:lnTo>
                  <a:pt x="857" y="20126"/>
                </a:lnTo>
                <a:lnTo>
                  <a:pt x="782" y="20182"/>
                </a:lnTo>
                <a:lnTo>
                  <a:pt x="671" y="20294"/>
                </a:lnTo>
                <a:lnTo>
                  <a:pt x="578" y="20405"/>
                </a:lnTo>
                <a:lnTo>
                  <a:pt x="503" y="20312"/>
                </a:lnTo>
                <a:lnTo>
                  <a:pt x="391" y="20238"/>
                </a:lnTo>
                <a:lnTo>
                  <a:pt x="336" y="20201"/>
                </a:lnTo>
                <a:lnTo>
                  <a:pt x="261" y="20201"/>
                </a:lnTo>
                <a:lnTo>
                  <a:pt x="205" y="20219"/>
                </a:lnTo>
                <a:lnTo>
                  <a:pt x="168" y="20256"/>
                </a:lnTo>
                <a:lnTo>
                  <a:pt x="131" y="20331"/>
                </a:lnTo>
                <a:lnTo>
                  <a:pt x="149" y="20387"/>
                </a:lnTo>
                <a:lnTo>
                  <a:pt x="187" y="20461"/>
                </a:lnTo>
                <a:lnTo>
                  <a:pt x="224" y="20517"/>
                </a:lnTo>
                <a:lnTo>
                  <a:pt x="317" y="20629"/>
                </a:lnTo>
                <a:lnTo>
                  <a:pt x="354" y="20685"/>
                </a:lnTo>
                <a:lnTo>
                  <a:pt x="373" y="20722"/>
                </a:lnTo>
                <a:lnTo>
                  <a:pt x="354" y="20778"/>
                </a:lnTo>
                <a:lnTo>
                  <a:pt x="336" y="20834"/>
                </a:lnTo>
                <a:lnTo>
                  <a:pt x="261" y="20964"/>
                </a:lnTo>
                <a:lnTo>
                  <a:pt x="224" y="21020"/>
                </a:lnTo>
                <a:lnTo>
                  <a:pt x="187" y="21094"/>
                </a:lnTo>
                <a:lnTo>
                  <a:pt x="187" y="21150"/>
                </a:lnTo>
                <a:lnTo>
                  <a:pt x="224" y="21206"/>
                </a:lnTo>
                <a:lnTo>
                  <a:pt x="280" y="21243"/>
                </a:lnTo>
                <a:lnTo>
                  <a:pt x="336" y="21243"/>
                </a:lnTo>
                <a:lnTo>
                  <a:pt x="391" y="21206"/>
                </a:lnTo>
                <a:lnTo>
                  <a:pt x="447" y="21169"/>
                </a:lnTo>
                <a:lnTo>
                  <a:pt x="559" y="21038"/>
                </a:lnTo>
                <a:lnTo>
                  <a:pt x="652" y="20945"/>
                </a:lnTo>
                <a:lnTo>
                  <a:pt x="764" y="21094"/>
                </a:lnTo>
                <a:lnTo>
                  <a:pt x="838" y="21169"/>
                </a:lnTo>
                <a:lnTo>
                  <a:pt x="876" y="21187"/>
                </a:lnTo>
                <a:lnTo>
                  <a:pt x="913" y="21206"/>
                </a:lnTo>
                <a:lnTo>
                  <a:pt x="950" y="21187"/>
                </a:lnTo>
                <a:lnTo>
                  <a:pt x="987" y="21150"/>
                </a:lnTo>
                <a:lnTo>
                  <a:pt x="987" y="21113"/>
                </a:lnTo>
                <a:lnTo>
                  <a:pt x="987" y="21076"/>
                </a:lnTo>
                <a:lnTo>
                  <a:pt x="950" y="20983"/>
                </a:lnTo>
                <a:lnTo>
                  <a:pt x="931" y="20908"/>
                </a:lnTo>
                <a:lnTo>
                  <a:pt x="876" y="20815"/>
                </a:lnTo>
                <a:lnTo>
                  <a:pt x="857" y="20741"/>
                </a:lnTo>
                <a:lnTo>
                  <a:pt x="857" y="20685"/>
                </a:lnTo>
                <a:lnTo>
                  <a:pt x="913" y="20573"/>
                </a:lnTo>
                <a:lnTo>
                  <a:pt x="969" y="20498"/>
                </a:lnTo>
                <a:lnTo>
                  <a:pt x="1006" y="20405"/>
                </a:lnTo>
                <a:lnTo>
                  <a:pt x="1043" y="20294"/>
                </a:lnTo>
                <a:lnTo>
                  <a:pt x="1043" y="20256"/>
                </a:lnTo>
                <a:lnTo>
                  <a:pt x="1024" y="20201"/>
                </a:lnTo>
                <a:lnTo>
                  <a:pt x="987" y="20126"/>
                </a:lnTo>
                <a:lnTo>
                  <a:pt x="913" y="20108"/>
                </a:lnTo>
                <a:close/>
                <a:moveTo>
                  <a:pt x="91899" y="20275"/>
                </a:moveTo>
                <a:lnTo>
                  <a:pt x="91825" y="20331"/>
                </a:lnTo>
                <a:lnTo>
                  <a:pt x="91769" y="20387"/>
                </a:lnTo>
                <a:lnTo>
                  <a:pt x="91676" y="20517"/>
                </a:lnTo>
                <a:lnTo>
                  <a:pt x="91601" y="20647"/>
                </a:lnTo>
                <a:lnTo>
                  <a:pt x="91452" y="20424"/>
                </a:lnTo>
                <a:lnTo>
                  <a:pt x="91415" y="20387"/>
                </a:lnTo>
                <a:lnTo>
                  <a:pt x="91378" y="20350"/>
                </a:lnTo>
                <a:lnTo>
                  <a:pt x="91322" y="20312"/>
                </a:lnTo>
                <a:lnTo>
                  <a:pt x="91192" y="20312"/>
                </a:lnTo>
                <a:lnTo>
                  <a:pt x="91155" y="20331"/>
                </a:lnTo>
                <a:lnTo>
                  <a:pt x="91136" y="20368"/>
                </a:lnTo>
                <a:lnTo>
                  <a:pt x="91117" y="20405"/>
                </a:lnTo>
                <a:lnTo>
                  <a:pt x="91117" y="20498"/>
                </a:lnTo>
                <a:lnTo>
                  <a:pt x="91136" y="20592"/>
                </a:lnTo>
                <a:lnTo>
                  <a:pt x="91210" y="20741"/>
                </a:lnTo>
                <a:lnTo>
                  <a:pt x="91285" y="20852"/>
                </a:lnTo>
                <a:lnTo>
                  <a:pt x="91359" y="20964"/>
                </a:lnTo>
                <a:lnTo>
                  <a:pt x="91359" y="21057"/>
                </a:lnTo>
                <a:lnTo>
                  <a:pt x="91341" y="21113"/>
                </a:lnTo>
                <a:lnTo>
                  <a:pt x="91322" y="21150"/>
                </a:lnTo>
                <a:lnTo>
                  <a:pt x="91322" y="21206"/>
                </a:lnTo>
                <a:lnTo>
                  <a:pt x="91359" y="21243"/>
                </a:lnTo>
                <a:lnTo>
                  <a:pt x="91397" y="21262"/>
                </a:lnTo>
                <a:lnTo>
                  <a:pt x="91434" y="21243"/>
                </a:lnTo>
                <a:lnTo>
                  <a:pt x="91471" y="21206"/>
                </a:lnTo>
                <a:lnTo>
                  <a:pt x="91508" y="21187"/>
                </a:lnTo>
                <a:lnTo>
                  <a:pt x="91564" y="21131"/>
                </a:lnTo>
                <a:lnTo>
                  <a:pt x="91732" y="21262"/>
                </a:lnTo>
                <a:lnTo>
                  <a:pt x="91806" y="21280"/>
                </a:lnTo>
                <a:lnTo>
                  <a:pt x="91881" y="21280"/>
                </a:lnTo>
                <a:lnTo>
                  <a:pt x="91918" y="21262"/>
                </a:lnTo>
                <a:lnTo>
                  <a:pt x="91936" y="21225"/>
                </a:lnTo>
                <a:lnTo>
                  <a:pt x="91974" y="21150"/>
                </a:lnTo>
                <a:lnTo>
                  <a:pt x="91955" y="21076"/>
                </a:lnTo>
                <a:lnTo>
                  <a:pt x="91936" y="21001"/>
                </a:lnTo>
                <a:lnTo>
                  <a:pt x="91881" y="20927"/>
                </a:lnTo>
                <a:lnTo>
                  <a:pt x="91843" y="20908"/>
                </a:lnTo>
                <a:lnTo>
                  <a:pt x="91825" y="20871"/>
                </a:lnTo>
                <a:lnTo>
                  <a:pt x="91843" y="20796"/>
                </a:lnTo>
                <a:lnTo>
                  <a:pt x="91881" y="20759"/>
                </a:lnTo>
                <a:lnTo>
                  <a:pt x="91918" y="20722"/>
                </a:lnTo>
                <a:lnTo>
                  <a:pt x="91992" y="20629"/>
                </a:lnTo>
                <a:lnTo>
                  <a:pt x="92030" y="20554"/>
                </a:lnTo>
                <a:lnTo>
                  <a:pt x="92067" y="20461"/>
                </a:lnTo>
                <a:lnTo>
                  <a:pt x="92085" y="20405"/>
                </a:lnTo>
                <a:lnTo>
                  <a:pt x="92085" y="20368"/>
                </a:lnTo>
                <a:lnTo>
                  <a:pt x="92067" y="20331"/>
                </a:lnTo>
                <a:lnTo>
                  <a:pt x="92030" y="20294"/>
                </a:lnTo>
                <a:lnTo>
                  <a:pt x="91955" y="20275"/>
                </a:lnTo>
                <a:close/>
                <a:moveTo>
                  <a:pt x="261" y="22658"/>
                </a:moveTo>
                <a:lnTo>
                  <a:pt x="224" y="22677"/>
                </a:lnTo>
                <a:lnTo>
                  <a:pt x="205" y="22714"/>
                </a:lnTo>
                <a:lnTo>
                  <a:pt x="187" y="22751"/>
                </a:lnTo>
                <a:lnTo>
                  <a:pt x="187" y="22789"/>
                </a:lnTo>
                <a:lnTo>
                  <a:pt x="224" y="22919"/>
                </a:lnTo>
                <a:lnTo>
                  <a:pt x="261" y="22975"/>
                </a:lnTo>
                <a:lnTo>
                  <a:pt x="317" y="23031"/>
                </a:lnTo>
                <a:lnTo>
                  <a:pt x="354" y="23086"/>
                </a:lnTo>
                <a:lnTo>
                  <a:pt x="391" y="23142"/>
                </a:lnTo>
                <a:lnTo>
                  <a:pt x="447" y="23217"/>
                </a:lnTo>
                <a:lnTo>
                  <a:pt x="391" y="23291"/>
                </a:lnTo>
                <a:lnTo>
                  <a:pt x="354" y="23328"/>
                </a:lnTo>
                <a:lnTo>
                  <a:pt x="317" y="23384"/>
                </a:lnTo>
                <a:lnTo>
                  <a:pt x="224" y="23459"/>
                </a:lnTo>
                <a:lnTo>
                  <a:pt x="187" y="23496"/>
                </a:lnTo>
                <a:lnTo>
                  <a:pt x="149" y="23552"/>
                </a:lnTo>
                <a:lnTo>
                  <a:pt x="149" y="23608"/>
                </a:lnTo>
                <a:lnTo>
                  <a:pt x="168" y="23664"/>
                </a:lnTo>
                <a:lnTo>
                  <a:pt x="205" y="23719"/>
                </a:lnTo>
                <a:lnTo>
                  <a:pt x="243" y="23757"/>
                </a:lnTo>
                <a:lnTo>
                  <a:pt x="298" y="23757"/>
                </a:lnTo>
                <a:lnTo>
                  <a:pt x="354" y="23738"/>
                </a:lnTo>
                <a:lnTo>
                  <a:pt x="447" y="23682"/>
                </a:lnTo>
                <a:lnTo>
                  <a:pt x="540" y="23608"/>
                </a:lnTo>
                <a:lnTo>
                  <a:pt x="615" y="23533"/>
                </a:lnTo>
                <a:lnTo>
                  <a:pt x="633" y="23477"/>
                </a:lnTo>
                <a:lnTo>
                  <a:pt x="671" y="23459"/>
                </a:lnTo>
                <a:lnTo>
                  <a:pt x="708" y="23477"/>
                </a:lnTo>
                <a:lnTo>
                  <a:pt x="745" y="23515"/>
                </a:lnTo>
                <a:lnTo>
                  <a:pt x="782" y="23552"/>
                </a:lnTo>
                <a:lnTo>
                  <a:pt x="838" y="23589"/>
                </a:lnTo>
                <a:lnTo>
                  <a:pt x="894" y="23626"/>
                </a:lnTo>
                <a:lnTo>
                  <a:pt x="931" y="23626"/>
                </a:lnTo>
                <a:lnTo>
                  <a:pt x="950" y="23608"/>
                </a:lnTo>
                <a:lnTo>
                  <a:pt x="969" y="23589"/>
                </a:lnTo>
                <a:lnTo>
                  <a:pt x="950" y="23533"/>
                </a:lnTo>
                <a:lnTo>
                  <a:pt x="913" y="23459"/>
                </a:lnTo>
                <a:lnTo>
                  <a:pt x="857" y="23347"/>
                </a:lnTo>
                <a:lnTo>
                  <a:pt x="838" y="23291"/>
                </a:lnTo>
                <a:lnTo>
                  <a:pt x="838" y="23235"/>
                </a:lnTo>
                <a:lnTo>
                  <a:pt x="931" y="22956"/>
                </a:lnTo>
                <a:lnTo>
                  <a:pt x="987" y="22789"/>
                </a:lnTo>
                <a:lnTo>
                  <a:pt x="1006" y="22751"/>
                </a:lnTo>
                <a:lnTo>
                  <a:pt x="1006" y="22733"/>
                </a:lnTo>
                <a:lnTo>
                  <a:pt x="987" y="22733"/>
                </a:lnTo>
                <a:lnTo>
                  <a:pt x="652" y="23049"/>
                </a:lnTo>
                <a:lnTo>
                  <a:pt x="522" y="22863"/>
                </a:lnTo>
                <a:lnTo>
                  <a:pt x="447" y="22751"/>
                </a:lnTo>
                <a:lnTo>
                  <a:pt x="373" y="22695"/>
                </a:lnTo>
                <a:lnTo>
                  <a:pt x="298" y="22658"/>
                </a:lnTo>
                <a:close/>
                <a:moveTo>
                  <a:pt x="91359" y="22733"/>
                </a:moveTo>
                <a:lnTo>
                  <a:pt x="91285" y="22751"/>
                </a:lnTo>
                <a:lnTo>
                  <a:pt x="91266" y="22770"/>
                </a:lnTo>
                <a:lnTo>
                  <a:pt x="91248" y="22826"/>
                </a:lnTo>
                <a:lnTo>
                  <a:pt x="91266" y="22882"/>
                </a:lnTo>
                <a:lnTo>
                  <a:pt x="91322" y="23012"/>
                </a:lnTo>
                <a:lnTo>
                  <a:pt x="91359" y="23124"/>
                </a:lnTo>
                <a:lnTo>
                  <a:pt x="91397" y="23161"/>
                </a:lnTo>
                <a:lnTo>
                  <a:pt x="91415" y="23217"/>
                </a:lnTo>
                <a:lnTo>
                  <a:pt x="91397" y="23254"/>
                </a:lnTo>
                <a:lnTo>
                  <a:pt x="91341" y="23273"/>
                </a:lnTo>
                <a:lnTo>
                  <a:pt x="91266" y="23347"/>
                </a:lnTo>
                <a:lnTo>
                  <a:pt x="91173" y="23459"/>
                </a:lnTo>
                <a:lnTo>
                  <a:pt x="91117" y="23515"/>
                </a:lnTo>
                <a:lnTo>
                  <a:pt x="91099" y="23570"/>
                </a:lnTo>
                <a:lnTo>
                  <a:pt x="91099" y="23626"/>
                </a:lnTo>
                <a:lnTo>
                  <a:pt x="91099" y="23664"/>
                </a:lnTo>
                <a:lnTo>
                  <a:pt x="91136" y="23719"/>
                </a:lnTo>
                <a:lnTo>
                  <a:pt x="91173" y="23757"/>
                </a:lnTo>
                <a:lnTo>
                  <a:pt x="91210" y="23775"/>
                </a:lnTo>
                <a:lnTo>
                  <a:pt x="91248" y="23775"/>
                </a:lnTo>
                <a:lnTo>
                  <a:pt x="91303" y="23757"/>
                </a:lnTo>
                <a:lnTo>
                  <a:pt x="91341" y="23719"/>
                </a:lnTo>
                <a:lnTo>
                  <a:pt x="91564" y="23496"/>
                </a:lnTo>
                <a:lnTo>
                  <a:pt x="91601" y="23589"/>
                </a:lnTo>
                <a:lnTo>
                  <a:pt x="91676" y="23738"/>
                </a:lnTo>
                <a:lnTo>
                  <a:pt x="91713" y="23794"/>
                </a:lnTo>
                <a:lnTo>
                  <a:pt x="91750" y="23850"/>
                </a:lnTo>
                <a:lnTo>
                  <a:pt x="91806" y="23868"/>
                </a:lnTo>
                <a:lnTo>
                  <a:pt x="91862" y="23868"/>
                </a:lnTo>
                <a:lnTo>
                  <a:pt x="91899" y="23831"/>
                </a:lnTo>
                <a:lnTo>
                  <a:pt x="91936" y="23794"/>
                </a:lnTo>
                <a:lnTo>
                  <a:pt x="91936" y="23738"/>
                </a:lnTo>
                <a:lnTo>
                  <a:pt x="91936" y="23664"/>
                </a:lnTo>
                <a:lnTo>
                  <a:pt x="91899" y="23515"/>
                </a:lnTo>
                <a:lnTo>
                  <a:pt x="91862" y="23422"/>
                </a:lnTo>
                <a:lnTo>
                  <a:pt x="91825" y="23310"/>
                </a:lnTo>
                <a:lnTo>
                  <a:pt x="91825" y="23254"/>
                </a:lnTo>
                <a:lnTo>
                  <a:pt x="91881" y="23198"/>
                </a:lnTo>
                <a:lnTo>
                  <a:pt x="91955" y="23124"/>
                </a:lnTo>
                <a:lnTo>
                  <a:pt x="92048" y="23049"/>
                </a:lnTo>
                <a:lnTo>
                  <a:pt x="92085" y="23012"/>
                </a:lnTo>
                <a:lnTo>
                  <a:pt x="92104" y="22956"/>
                </a:lnTo>
                <a:lnTo>
                  <a:pt x="92085" y="22900"/>
                </a:lnTo>
                <a:lnTo>
                  <a:pt x="92048" y="22863"/>
                </a:lnTo>
                <a:lnTo>
                  <a:pt x="91955" y="22863"/>
                </a:lnTo>
                <a:lnTo>
                  <a:pt x="91843" y="22919"/>
                </a:lnTo>
                <a:lnTo>
                  <a:pt x="91750" y="22956"/>
                </a:lnTo>
                <a:lnTo>
                  <a:pt x="91676" y="22993"/>
                </a:lnTo>
                <a:lnTo>
                  <a:pt x="91639" y="22993"/>
                </a:lnTo>
                <a:lnTo>
                  <a:pt x="91564" y="22900"/>
                </a:lnTo>
                <a:lnTo>
                  <a:pt x="91471" y="22807"/>
                </a:lnTo>
                <a:lnTo>
                  <a:pt x="91397" y="22751"/>
                </a:lnTo>
                <a:lnTo>
                  <a:pt x="91359" y="22733"/>
                </a:lnTo>
                <a:close/>
                <a:moveTo>
                  <a:pt x="913" y="25190"/>
                </a:moveTo>
                <a:lnTo>
                  <a:pt x="857" y="25209"/>
                </a:lnTo>
                <a:lnTo>
                  <a:pt x="801" y="25227"/>
                </a:lnTo>
                <a:lnTo>
                  <a:pt x="764" y="25283"/>
                </a:lnTo>
                <a:lnTo>
                  <a:pt x="727" y="25321"/>
                </a:lnTo>
                <a:lnTo>
                  <a:pt x="689" y="25358"/>
                </a:lnTo>
                <a:lnTo>
                  <a:pt x="633" y="25395"/>
                </a:lnTo>
                <a:lnTo>
                  <a:pt x="596" y="25414"/>
                </a:lnTo>
                <a:lnTo>
                  <a:pt x="485" y="25358"/>
                </a:lnTo>
                <a:lnTo>
                  <a:pt x="373" y="25302"/>
                </a:lnTo>
                <a:lnTo>
                  <a:pt x="261" y="25302"/>
                </a:lnTo>
                <a:lnTo>
                  <a:pt x="243" y="25339"/>
                </a:lnTo>
                <a:lnTo>
                  <a:pt x="243" y="25376"/>
                </a:lnTo>
                <a:lnTo>
                  <a:pt x="261" y="25432"/>
                </a:lnTo>
                <a:lnTo>
                  <a:pt x="298" y="25488"/>
                </a:lnTo>
                <a:lnTo>
                  <a:pt x="336" y="25525"/>
                </a:lnTo>
                <a:lnTo>
                  <a:pt x="391" y="25563"/>
                </a:lnTo>
                <a:lnTo>
                  <a:pt x="410" y="25600"/>
                </a:lnTo>
                <a:lnTo>
                  <a:pt x="447" y="25674"/>
                </a:lnTo>
                <a:lnTo>
                  <a:pt x="447" y="25730"/>
                </a:lnTo>
                <a:lnTo>
                  <a:pt x="354" y="25860"/>
                </a:lnTo>
                <a:lnTo>
                  <a:pt x="224" y="26084"/>
                </a:lnTo>
                <a:lnTo>
                  <a:pt x="168" y="26214"/>
                </a:lnTo>
                <a:lnTo>
                  <a:pt x="149" y="26251"/>
                </a:lnTo>
                <a:lnTo>
                  <a:pt x="168" y="26251"/>
                </a:lnTo>
                <a:lnTo>
                  <a:pt x="410" y="26103"/>
                </a:lnTo>
                <a:lnTo>
                  <a:pt x="522" y="26009"/>
                </a:lnTo>
                <a:lnTo>
                  <a:pt x="633" y="25898"/>
                </a:lnTo>
                <a:lnTo>
                  <a:pt x="727" y="26103"/>
                </a:lnTo>
                <a:lnTo>
                  <a:pt x="820" y="26196"/>
                </a:lnTo>
                <a:lnTo>
                  <a:pt x="857" y="26233"/>
                </a:lnTo>
                <a:lnTo>
                  <a:pt x="950" y="26233"/>
                </a:lnTo>
                <a:lnTo>
                  <a:pt x="987" y="26214"/>
                </a:lnTo>
                <a:lnTo>
                  <a:pt x="1024" y="26196"/>
                </a:lnTo>
                <a:lnTo>
                  <a:pt x="1043" y="26158"/>
                </a:lnTo>
                <a:lnTo>
                  <a:pt x="1043" y="26065"/>
                </a:lnTo>
                <a:lnTo>
                  <a:pt x="1043" y="25991"/>
                </a:lnTo>
                <a:lnTo>
                  <a:pt x="1006" y="25916"/>
                </a:lnTo>
                <a:lnTo>
                  <a:pt x="969" y="25842"/>
                </a:lnTo>
                <a:lnTo>
                  <a:pt x="931" y="25786"/>
                </a:lnTo>
                <a:lnTo>
                  <a:pt x="913" y="25712"/>
                </a:lnTo>
                <a:lnTo>
                  <a:pt x="876" y="25637"/>
                </a:lnTo>
                <a:lnTo>
                  <a:pt x="876" y="25600"/>
                </a:lnTo>
                <a:lnTo>
                  <a:pt x="931" y="25488"/>
                </a:lnTo>
                <a:lnTo>
                  <a:pt x="969" y="25376"/>
                </a:lnTo>
                <a:lnTo>
                  <a:pt x="987" y="25265"/>
                </a:lnTo>
                <a:lnTo>
                  <a:pt x="987" y="25227"/>
                </a:lnTo>
                <a:lnTo>
                  <a:pt x="969" y="25209"/>
                </a:lnTo>
                <a:lnTo>
                  <a:pt x="913" y="25190"/>
                </a:lnTo>
                <a:close/>
                <a:moveTo>
                  <a:pt x="91899" y="25227"/>
                </a:moveTo>
                <a:lnTo>
                  <a:pt x="91862" y="25246"/>
                </a:lnTo>
                <a:lnTo>
                  <a:pt x="91825" y="25302"/>
                </a:lnTo>
                <a:lnTo>
                  <a:pt x="91694" y="25507"/>
                </a:lnTo>
                <a:lnTo>
                  <a:pt x="91564" y="25730"/>
                </a:lnTo>
                <a:lnTo>
                  <a:pt x="91508" y="25618"/>
                </a:lnTo>
                <a:lnTo>
                  <a:pt x="91415" y="25488"/>
                </a:lnTo>
                <a:lnTo>
                  <a:pt x="91359" y="25432"/>
                </a:lnTo>
                <a:lnTo>
                  <a:pt x="91303" y="25395"/>
                </a:lnTo>
                <a:lnTo>
                  <a:pt x="91248" y="25358"/>
                </a:lnTo>
                <a:lnTo>
                  <a:pt x="91173" y="25358"/>
                </a:lnTo>
                <a:lnTo>
                  <a:pt x="91117" y="25376"/>
                </a:lnTo>
                <a:lnTo>
                  <a:pt x="91080" y="25414"/>
                </a:lnTo>
                <a:lnTo>
                  <a:pt x="91061" y="25470"/>
                </a:lnTo>
                <a:lnTo>
                  <a:pt x="91080" y="25544"/>
                </a:lnTo>
                <a:lnTo>
                  <a:pt x="91136" y="25656"/>
                </a:lnTo>
                <a:lnTo>
                  <a:pt x="91192" y="25767"/>
                </a:lnTo>
                <a:lnTo>
                  <a:pt x="91285" y="25860"/>
                </a:lnTo>
                <a:lnTo>
                  <a:pt x="91341" y="25935"/>
                </a:lnTo>
                <a:lnTo>
                  <a:pt x="91378" y="25991"/>
                </a:lnTo>
                <a:lnTo>
                  <a:pt x="91341" y="26028"/>
                </a:lnTo>
                <a:lnTo>
                  <a:pt x="91285" y="26084"/>
                </a:lnTo>
                <a:lnTo>
                  <a:pt x="91229" y="26140"/>
                </a:lnTo>
                <a:lnTo>
                  <a:pt x="91210" y="26177"/>
                </a:lnTo>
                <a:lnTo>
                  <a:pt x="91210" y="26196"/>
                </a:lnTo>
                <a:lnTo>
                  <a:pt x="91210" y="26233"/>
                </a:lnTo>
                <a:lnTo>
                  <a:pt x="91248" y="26251"/>
                </a:lnTo>
                <a:lnTo>
                  <a:pt x="91322" y="26214"/>
                </a:lnTo>
                <a:lnTo>
                  <a:pt x="91490" y="26121"/>
                </a:lnTo>
                <a:lnTo>
                  <a:pt x="91583" y="26233"/>
                </a:lnTo>
                <a:lnTo>
                  <a:pt x="91657" y="26307"/>
                </a:lnTo>
                <a:lnTo>
                  <a:pt x="91750" y="26400"/>
                </a:lnTo>
                <a:lnTo>
                  <a:pt x="91788" y="26419"/>
                </a:lnTo>
                <a:lnTo>
                  <a:pt x="91843" y="26438"/>
                </a:lnTo>
                <a:lnTo>
                  <a:pt x="91881" y="26419"/>
                </a:lnTo>
                <a:lnTo>
                  <a:pt x="91918" y="26345"/>
                </a:lnTo>
                <a:lnTo>
                  <a:pt x="91899" y="26289"/>
                </a:lnTo>
                <a:lnTo>
                  <a:pt x="91881" y="26214"/>
                </a:lnTo>
                <a:lnTo>
                  <a:pt x="91788" y="26084"/>
                </a:lnTo>
                <a:lnTo>
                  <a:pt x="91750" y="26009"/>
                </a:lnTo>
                <a:lnTo>
                  <a:pt x="91732" y="25954"/>
                </a:lnTo>
                <a:lnTo>
                  <a:pt x="91769" y="25898"/>
                </a:lnTo>
                <a:lnTo>
                  <a:pt x="91825" y="25842"/>
                </a:lnTo>
                <a:lnTo>
                  <a:pt x="91918" y="25749"/>
                </a:lnTo>
                <a:lnTo>
                  <a:pt x="92011" y="25618"/>
                </a:lnTo>
                <a:lnTo>
                  <a:pt x="92104" y="25488"/>
                </a:lnTo>
                <a:lnTo>
                  <a:pt x="92123" y="25414"/>
                </a:lnTo>
                <a:lnTo>
                  <a:pt x="92123" y="25358"/>
                </a:lnTo>
                <a:lnTo>
                  <a:pt x="92104" y="25302"/>
                </a:lnTo>
                <a:lnTo>
                  <a:pt x="92067" y="25265"/>
                </a:lnTo>
                <a:lnTo>
                  <a:pt x="92030" y="25246"/>
                </a:lnTo>
                <a:lnTo>
                  <a:pt x="91992" y="25227"/>
                </a:lnTo>
                <a:close/>
                <a:moveTo>
                  <a:pt x="112" y="27555"/>
                </a:moveTo>
                <a:lnTo>
                  <a:pt x="75" y="27573"/>
                </a:lnTo>
                <a:lnTo>
                  <a:pt x="38" y="27592"/>
                </a:lnTo>
                <a:lnTo>
                  <a:pt x="0" y="27629"/>
                </a:lnTo>
                <a:lnTo>
                  <a:pt x="0" y="27666"/>
                </a:lnTo>
                <a:lnTo>
                  <a:pt x="0" y="27760"/>
                </a:lnTo>
                <a:lnTo>
                  <a:pt x="38" y="27853"/>
                </a:lnTo>
                <a:lnTo>
                  <a:pt x="112" y="27946"/>
                </a:lnTo>
                <a:lnTo>
                  <a:pt x="280" y="28132"/>
                </a:lnTo>
                <a:lnTo>
                  <a:pt x="391" y="28262"/>
                </a:lnTo>
                <a:lnTo>
                  <a:pt x="298" y="28355"/>
                </a:lnTo>
                <a:lnTo>
                  <a:pt x="187" y="28486"/>
                </a:lnTo>
                <a:lnTo>
                  <a:pt x="94" y="28616"/>
                </a:lnTo>
                <a:lnTo>
                  <a:pt x="75" y="28690"/>
                </a:lnTo>
                <a:lnTo>
                  <a:pt x="94" y="28728"/>
                </a:lnTo>
                <a:lnTo>
                  <a:pt x="112" y="28765"/>
                </a:lnTo>
                <a:lnTo>
                  <a:pt x="131" y="28765"/>
                </a:lnTo>
                <a:lnTo>
                  <a:pt x="187" y="28784"/>
                </a:lnTo>
                <a:lnTo>
                  <a:pt x="261" y="28746"/>
                </a:lnTo>
                <a:lnTo>
                  <a:pt x="317" y="28709"/>
                </a:lnTo>
                <a:lnTo>
                  <a:pt x="466" y="28579"/>
                </a:lnTo>
                <a:lnTo>
                  <a:pt x="540" y="28504"/>
                </a:lnTo>
                <a:lnTo>
                  <a:pt x="633" y="28635"/>
                </a:lnTo>
                <a:lnTo>
                  <a:pt x="745" y="28802"/>
                </a:lnTo>
                <a:lnTo>
                  <a:pt x="801" y="28858"/>
                </a:lnTo>
                <a:lnTo>
                  <a:pt x="857" y="28877"/>
                </a:lnTo>
                <a:lnTo>
                  <a:pt x="876" y="28858"/>
                </a:lnTo>
                <a:lnTo>
                  <a:pt x="876" y="28839"/>
                </a:lnTo>
                <a:lnTo>
                  <a:pt x="894" y="28728"/>
                </a:lnTo>
                <a:lnTo>
                  <a:pt x="857" y="28616"/>
                </a:lnTo>
                <a:lnTo>
                  <a:pt x="820" y="28504"/>
                </a:lnTo>
                <a:lnTo>
                  <a:pt x="764" y="28374"/>
                </a:lnTo>
                <a:lnTo>
                  <a:pt x="764" y="28337"/>
                </a:lnTo>
                <a:lnTo>
                  <a:pt x="764" y="28299"/>
                </a:lnTo>
                <a:lnTo>
                  <a:pt x="782" y="28244"/>
                </a:lnTo>
                <a:lnTo>
                  <a:pt x="857" y="28188"/>
                </a:lnTo>
                <a:lnTo>
                  <a:pt x="969" y="28113"/>
                </a:lnTo>
                <a:lnTo>
                  <a:pt x="1043" y="28020"/>
                </a:lnTo>
                <a:lnTo>
                  <a:pt x="1136" y="27890"/>
                </a:lnTo>
                <a:lnTo>
                  <a:pt x="1173" y="27815"/>
                </a:lnTo>
                <a:lnTo>
                  <a:pt x="1192" y="27760"/>
                </a:lnTo>
                <a:lnTo>
                  <a:pt x="1173" y="27704"/>
                </a:lnTo>
                <a:lnTo>
                  <a:pt x="1118" y="27666"/>
                </a:lnTo>
                <a:lnTo>
                  <a:pt x="1062" y="27648"/>
                </a:lnTo>
                <a:lnTo>
                  <a:pt x="987" y="27666"/>
                </a:lnTo>
                <a:lnTo>
                  <a:pt x="913" y="27722"/>
                </a:lnTo>
                <a:lnTo>
                  <a:pt x="838" y="27778"/>
                </a:lnTo>
                <a:lnTo>
                  <a:pt x="708" y="27908"/>
                </a:lnTo>
                <a:lnTo>
                  <a:pt x="615" y="28020"/>
                </a:lnTo>
                <a:lnTo>
                  <a:pt x="522" y="27871"/>
                </a:lnTo>
                <a:lnTo>
                  <a:pt x="447" y="27778"/>
                </a:lnTo>
                <a:lnTo>
                  <a:pt x="373" y="27685"/>
                </a:lnTo>
                <a:lnTo>
                  <a:pt x="298" y="27611"/>
                </a:lnTo>
                <a:lnTo>
                  <a:pt x="205" y="27555"/>
                </a:lnTo>
                <a:close/>
                <a:moveTo>
                  <a:pt x="91303" y="27778"/>
                </a:moveTo>
                <a:lnTo>
                  <a:pt x="91248" y="27797"/>
                </a:lnTo>
                <a:lnTo>
                  <a:pt x="91192" y="27853"/>
                </a:lnTo>
                <a:lnTo>
                  <a:pt x="91173" y="27927"/>
                </a:lnTo>
                <a:lnTo>
                  <a:pt x="91173" y="28002"/>
                </a:lnTo>
                <a:lnTo>
                  <a:pt x="91210" y="28076"/>
                </a:lnTo>
                <a:lnTo>
                  <a:pt x="91303" y="28225"/>
                </a:lnTo>
                <a:lnTo>
                  <a:pt x="91359" y="28337"/>
                </a:lnTo>
                <a:lnTo>
                  <a:pt x="91378" y="28393"/>
                </a:lnTo>
                <a:lnTo>
                  <a:pt x="91378" y="28430"/>
                </a:lnTo>
                <a:lnTo>
                  <a:pt x="91322" y="28541"/>
                </a:lnTo>
                <a:lnTo>
                  <a:pt x="91285" y="28635"/>
                </a:lnTo>
                <a:lnTo>
                  <a:pt x="91285" y="28690"/>
                </a:lnTo>
                <a:lnTo>
                  <a:pt x="91303" y="28728"/>
                </a:lnTo>
                <a:lnTo>
                  <a:pt x="91341" y="28784"/>
                </a:lnTo>
                <a:lnTo>
                  <a:pt x="91378" y="28821"/>
                </a:lnTo>
                <a:lnTo>
                  <a:pt x="91415" y="28821"/>
                </a:lnTo>
                <a:lnTo>
                  <a:pt x="91452" y="28802"/>
                </a:lnTo>
                <a:lnTo>
                  <a:pt x="91545" y="28746"/>
                </a:lnTo>
                <a:lnTo>
                  <a:pt x="91601" y="28672"/>
                </a:lnTo>
                <a:lnTo>
                  <a:pt x="91694" y="28765"/>
                </a:lnTo>
                <a:lnTo>
                  <a:pt x="91806" y="28877"/>
                </a:lnTo>
                <a:lnTo>
                  <a:pt x="91862" y="28895"/>
                </a:lnTo>
                <a:lnTo>
                  <a:pt x="91918" y="28895"/>
                </a:lnTo>
                <a:lnTo>
                  <a:pt x="91955" y="28877"/>
                </a:lnTo>
                <a:lnTo>
                  <a:pt x="91992" y="28784"/>
                </a:lnTo>
                <a:lnTo>
                  <a:pt x="91974" y="28728"/>
                </a:lnTo>
                <a:lnTo>
                  <a:pt x="91955" y="28690"/>
                </a:lnTo>
                <a:lnTo>
                  <a:pt x="91899" y="28579"/>
                </a:lnTo>
                <a:lnTo>
                  <a:pt x="91825" y="28486"/>
                </a:lnTo>
                <a:lnTo>
                  <a:pt x="91788" y="28430"/>
                </a:lnTo>
                <a:lnTo>
                  <a:pt x="91788" y="28393"/>
                </a:lnTo>
                <a:lnTo>
                  <a:pt x="91806" y="28318"/>
                </a:lnTo>
                <a:lnTo>
                  <a:pt x="91862" y="28244"/>
                </a:lnTo>
                <a:lnTo>
                  <a:pt x="91955" y="28113"/>
                </a:lnTo>
                <a:lnTo>
                  <a:pt x="92011" y="27964"/>
                </a:lnTo>
                <a:lnTo>
                  <a:pt x="92011" y="27890"/>
                </a:lnTo>
                <a:lnTo>
                  <a:pt x="91992" y="27871"/>
                </a:lnTo>
                <a:lnTo>
                  <a:pt x="91974" y="27871"/>
                </a:lnTo>
                <a:lnTo>
                  <a:pt x="91918" y="27890"/>
                </a:lnTo>
                <a:lnTo>
                  <a:pt x="91843" y="27927"/>
                </a:lnTo>
                <a:lnTo>
                  <a:pt x="91750" y="27983"/>
                </a:lnTo>
                <a:lnTo>
                  <a:pt x="91620" y="28113"/>
                </a:lnTo>
                <a:lnTo>
                  <a:pt x="91564" y="28020"/>
                </a:lnTo>
                <a:lnTo>
                  <a:pt x="91471" y="27890"/>
                </a:lnTo>
                <a:lnTo>
                  <a:pt x="91415" y="27834"/>
                </a:lnTo>
                <a:lnTo>
                  <a:pt x="91359" y="27797"/>
                </a:lnTo>
                <a:lnTo>
                  <a:pt x="91303" y="27778"/>
                </a:lnTo>
                <a:close/>
                <a:moveTo>
                  <a:pt x="913" y="30124"/>
                </a:moveTo>
                <a:lnTo>
                  <a:pt x="838" y="30180"/>
                </a:lnTo>
                <a:lnTo>
                  <a:pt x="764" y="30273"/>
                </a:lnTo>
                <a:lnTo>
                  <a:pt x="633" y="30478"/>
                </a:lnTo>
                <a:lnTo>
                  <a:pt x="559" y="30627"/>
                </a:lnTo>
                <a:lnTo>
                  <a:pt x="485" y="30534"/>
                </a:lnTo>
                <a:lnTo>
                  <a:pt x="391" y="30422"/>
                </a:lnTo>
                <a:lnTo>
                  <a:pt x="317" y="30385"/>
                </a:lnTo>
                <a:lnTo>
                  <a:pt x="261" y="30366"/>
                </a:lnTo>
                <a:lnTo>
                  <a:pt x="205" y="30366"/>
                </a:lnTo>
                <a:lnTo>
                  <a:pt x="149" y="30385"/>
                </a:lnTo>
                <a:lnTo>
                  <a:pt x="131" y="30422"/>
                </a:lnTo>
                <a:lnTo>
                  <a:pt x="112" y="30459"/>
                </a:lnTo>
                <a:lnTo>
                  <a:pt x="131" y="30515"/>
                </a:lnTo>
                <a:lnTo>
                  <a:pt x="149" y="30571"/>
                </a:lnTo>
                <a:lnTo>
                  <a:pt x="205" y="30683"/>
                </a:lnTo>
                <a:lnTo>
                  <a:pt x="261" y="30757"/>
                </a:lnTo>
                <a:lnTo>
                  <a:pt x="336" y="30850"/>
                </a:lnTo>
                <a:lnTo>
                  <a:pt x="336" y="30887"/>
                </a:lnTo>
                <a:lnTo>
                  <a:pt x="317" y="30962"/>
                </a:lnTo>
                <a:lnTo>
                  <a:pt x="280" y="31036"/>
                </a:lnTo>
                <a:lnTo>
                  <a:pt x="224" y="31111"/>
                </a:lnTo>
                <a:lnTo>
                  <a:pt x="168" y="31185"/>
                </a:lnTo>
                <a:lnTo>
                  <a:pt x="149" y="31260"/>
                </a:lnTo>
                <a:lnTo>
                  <a:pt x="168" y="31297"/>
                </a:lnTo>
                <a:lnTo>
                  <a:pt x="187" y="31334"/>
                </a:lnTo>
                <a:lnTo>
                  <a:pt x="261" y="31334"/>
                </a:lnTo>
                <a:lnTo>
                  <a:pt x="354" y="31278"/>
                </a:lnTo>
                <a:lnTo>
                  <a:pt x="429" y="31222"/>
                </a:lnTo>
                <a:lnTo>
                  <a:pt x="503" y="31148"/>
                </a:lnTo>
                <a:lnTo>
                  <a:pt x="540" y="31092"/>
                </a:lnTo>
                <a:lnTo>
                  <a:pt x="578" y="31074"/>
                </a:lnTo>
                <a:lnTo>
                  <a:pt x="633" y="31092"/>
                </a:lnTo>
                <a:lnTo>
                  <a:pt x="708" y="31148"/>
                </a:lnTo>
                <a:lnTo>
                  <a:pt x="764" y="31204"/>
                </a:lnTo>
                <a:lnTo>
                  <a:pt x="820" y="31241"/>
                </a:lnTo>
                <a:lnTo>
                  <a:pt x="931" y="31260"/>
                </a:lnTo>
                <a:lnTo>
                  <a:pt x="969" y="31241"/>
                </a:lnTo>
                <a:lnTo>
                  <a:pt x="987" y="31222"/>
                </a:lnTo>
                <a:lnTo>
                  <a:pt x="987" y="31185"/>
                </a:lnTo>
                <a:lnTo>
                  <a:pt x="969" y="31148"/>
                </a:lnTo>
                <a:lnTo>
                  <a:pt x="913" y="31055"/>
                </a:lnTo>
                <a:lnTo>
                  <a:pt x="838" y="30943"/>
                </a:lnTo>
                <a:lnTo>
                  <a:pt x="782" y="30906"/>
                </a:lnTo>
                <a:lnTo>
                  <a:pt x="764" y="30850"/>
                </a:lnTo>
                <a:lnTo>
                  <a:pt x="782" y="30813"/>
                </a:lnTo>
                <a:lnTo>
                  <a:pt x="838" y="30757"/>
                </a:lnTo>
                <a:lnTo>
                  <a:pt x="913" y="30664"/>
                </a:lnTo>
                <a:lnTo>
                  <a:pt x="969" y="30552"/>
                </a:lnTo>
                <a:lnTo>
                  <a:pt x="1024" y="30441"/>
                </a:lnTo>
                <a:lnTo>
                  <a:pt x="1062" y="30310"/>
                </a:lnTo>
                <a:lnTo>
                  <a:pt x="1062" y="30254"/>
                </a:lnTo>
                <a:lnTo>
                  <a:pt x="1043" y="30198"/>
                </a:lnTo>
                <a:lnTo>
                  <a:pt x="1006" y="30161"/>
                </a:lnTo>
                <a:lnTo>
                  <a:pt x="987" y="30124"/>
                </a:lnTo>
                <a:close/>
                <a:moveTo>
                  <a:pt x="91192" y="30292"/>
                </a:moveTo>
                <a:lnTo>
                  <a:pt x="91173" y="30310"/>
                </a:lnTo>
                <a:lnTo>
                  <a:pt x="91155" y="30347"/>
                </a:lnTo>
                <a:lnTo>
                  <a:pt x="91136" y="30403"/>
                </a:lnTo>
                <a:lnTo>
                  <a:pt x="91136" y="30534"/>
                </a:lnTo>
                <a:lnTo>
                  <a:pt x="91173" y="30645"/>
                </a:lnTo>
                <a:lnTo>
                  <a:pt x="91229" y="30757"/>
                </a:lnTo>
                <a:lnTo>
                  <a:pt x="91303" y="30869"/>
                </a:lnTo>
                <a:lnTo>
                  <a:pt x="91397" y="30980"/>
                </a:lnTo>
                <a:lnTo>
                  <a:pt x="91397" y="31036"/>
                </a:lnTo>
                <a:lnTo>
                  <a:pt x="91378" y="31111"/>
                </a:lnTo>
                <a:lnTo>
                  <a:pt x="91322" y="31222"/>
                </a:lnTo>
                <a:lnTo>
                  <a:pt x="91303" y="31297"/>
                </a:lnTo>
                <a:lnTo>
                  <a:pt x="91303" y="31353"/>
                </a:lnTo>
                <a:lnTo>
                  <a:pt x="91322" y="31390"/>
                </a:lnTo>
                <a:lnTo>
                  <a:pt x="91359" y="31427"/>
                </a:lnTo>
                <a:lnTo>
                  <a:pt x="91397" y="31427"/>
                </a:lnTo>
                <a:lnTo>
                  <a:pt x="91434" y="31409"/>
                </a:lnTo>
                <a:lnTo>
                  <a:pt x="91508" y="31371"/>
                </a:lnTo>
                <a:lnTo>
                  <a:pt x="91583" y="31316"/>
                </a:lnTo>
                <a:lnTo>
                  <a:pt x="91639" y="31278"/>
                </a:lnTo>
                <a:lnTo>
                  <a:pt x="91713" y="31278"/>
                </a:lnTo>
                <a:lnTo>
                  <a:pt x="91769" y="31297"/>
                </a:lnTo>
                <a:lnTo>
                  <a:pt x="91806" y="31334"/>
                </a:lnTo>
                <a:lnTo>
                  <a:pt x="91843" y="31371"/>
                </a:lnTo>
                <a:lnTo>
                  <a:pt x="91899" y="31371"/>
                </a:lnTo>
                <a:lnTo>
                  <a:pt x="91992" y="31390"/>
                </a:lnTo>
                <a:lnTo>
                  <a:pt x="92030" y="31371"/>
                </a:lnTo>
                <a:lnTo>
                  <a:pt x="92030" y="31334"/>
                </a:lnTo>
                <a:lnTo>
                  <a:pt x="92011" y="31278"/>
                </a:lnTo>
                <a:lnTo>
                  <a:pt x="91992" y="31222"/>
                </a:lnTo>
                <a:lnTo>
                  <a:pt x="91974" y="31185"/>
                </a:lnTo>
                <a:lnTo>
                  <a:pt x="91918" y="31111"/>
                </a:lnTo>
                <a:lnTo>
                  <a:pt x="91862" y="31018"/>
                </a:lnTo>
                <a:lnTo>
                  <a:pt x="91862" y="30999"/>
                </a:lnTo>
                <a:lnTo>
                  <a:pt x="91899" y="30925"/>
                </a:lnTo>
                <a:lnTo>
                  <a:pt x="91955" y="30813"/>
                </a:lnTo>
                <a:lnTo>
                  <a:pt x="92011" y="30701"/>
                </a:lnTo>
                <a:lnTo>
                  <a:pt x="92030" y="30627"/>
                </a:lnTo>
                <a:lnTo>
                  <a:pt x="92030" y="30571"/>
                </a:lnTo>
                <a:lnTo>
                  <a:pt x="92011" y="30515"/>
                </a:lnTo>
                <a:lnTo>
                  <a:pt x="91955" y="30478"/>
                </a:lnTo>
                <a:lnTo>
                  <a:pt x="91899" y="30459"/>
                </a:lnTo>
                <a:lnTo>
                  <a:pt x="91843" y="30459"/>
                </a:lnTo>
                <a:lnTo>
                  <a:pt x="91788" y="30478"/>
                </a:lnTo>
                <a:lnTo>
                  <a:pt x="91750" y="30534"/>
                </a:lnTo>
                <a:lnTo>
                  <a:pt x="91657" y="30627"/>
                </a:lnTo>
                <a:lnTo>
                  <a:pt x="91601" y="30720"/>
                </a:lnTo>
                <a:lnTo>
                  <a:pt x="91527" y="30608"/>
                </a:lnTo>
                <a:lnTo>
                  <a:pt x="91378" y="30403"/>
                </a:lnTo>
                <a:lnTo>
                  <a:pt x="91303" y="30329"/>
                </a:lnTo>
                <a:lnTo>
                  <a:pt x="91229" y="30292"/>
                </a:lnTo>
                <a:close/>
                <a:moveTo>
                  <a:pt x="280" y="32675"/>
                </a:moveTo>
                <a:lnTo>
                  <a:pt x="205" y="32712"/>
                </a:lnTo>
                <a:lnTo>
                  <a:pt x="168" y="32768"/>
                </a:lnTo>
                <a:lnTo>
                  <a:pt x="168" y="32842"/>
                </a:lnTo>
                <a:lnTo>
                  <a:pt x="205" y="32917"/>
                </a:lnTo>
                <a:lnTo>
                  <a:pt x="243" y="32991"/>
                </a:lnTo>
                <a:lnTo>
                  <a:pt x="354" y="33140"/>
                </a:lnTo>
                <a:lnTo>
                  <a:pt x="466" y="33252"/>
                </a:lnTo>
                <a:lnTo>
                  <a:pt x="298" y="33401"/>
                </a:lnTo>
                <a:lnTo>
                  <a:pt x="149" y="33550"/>
                </a:lnTo>
                <a:lnTo>
                  <a:pt x="131" y="33587"/>
                </a:lnTo>
                <a:lnTo>
                  <a:pt x="131" y="33624"/>
                </a:lnTo>
                <a:lnTo>
                  <a:pt x="149" y="33661"/>
                </a:lnTo>
                <a:lnTo>
                  <a:pt x="205" y="33699"/>
                </a:lnTo>
                <a:lnTo>
                  <a:pt x="280" y="33717"/>
                </a:lnTo>
                <a:lnTo>
                  <a:pt x="317" y="33699"/>
                </a:lnTo>
                <a:lnTo>
                  <a:pt x="373" y="33680"/>
                </a:lnTo>
                <a:lnTo>
                  <a:pt x="466" y="33606"/>
                </a:lnTo>
                <a:lnTo>
                  <a:pt x="615" y="33457"/>
                </a:lnTo>
                <a:lnTo>
                  <a:pt x="671" y="33550"/>
                </a:lnTo>
                <a:lnTo>
                  <a:pt x="764" y="33680"/>
                </a:lnTo>
                <a:lnTo>
                  <a:pt x="876" y="33792"/>
                </a:lnTo>
                <a:lnTo>
                  <a:pt x="931" y="33810"/>
                </a:lnTo>
                <a:lnTo>
                  <a:pt x="987" y="33810"/>
                </a:lnTo>
                <a:lnTo>
                  <a:pt x="1024" y="33773"/>
                </a:lnTo>
                <a:lnTo>
                  <a:pt x="1062" y="33736"/>
                </a:lnTo>
                <a:lnTo>
                  <a:pt x="1062" y="33661"/>
                </a:lnTo>
                <a:lnTo>
                  <a:pt x="1043" y="33606"/>
                </a:lnTo>
                <a:lnTo>
                  <a:pt x="987" y="33457"/>
                </a:lnTo>
                <a:lnTo>
                  <a:pt x="931" y="33364"/>
                </a:lnTo>
                <a:lnTo>
                  <a:pt x="876" y="33233"/>
                </a:lnTo>
                <a:lnTo>
                  <a:pt x="876" y="33177"/>
                </a:lnTo>
                <a:lnTo>
                  <a:pt x="876" y="33103"/>
                </a:lnTo>
                <a:lnTo>
                  <a:pt x="913" y="33047"/>
                </a:lnTo>
                <a:lnTo>
                  <a:pt x="969" y="32973"/>
                </a:lnTo>
                <a:lnTo>
                  <a:pt x="1006" y="32917"/>
                </a:lnTo>
                <a:lnTo>
                  <a:pt x="1006" y="32842"/>
                </a:lnTo>
                <a:lnTo>
                  <a:pt x="987" y="32805"/>
                </a:lnTo>
                <a:lnTo>
                  <a:pt x="950" y="32786"/>
                </a:lnTo>
                <a:lnTo>
                  <a:pt x="913" y="32805"/>
                </a:lnTo>
                <a:lnTo>
                  <a:pt x="876" y="32842"/>
                </a:lnTo>
                <a:lnTo>
                  <a:pt x="764" y="32935"/>
                </a:lnTo>
                <a:lnTo>
                  <a:pt x="708" y="33010"/>
                </a:lnTo>
                <a:lnTo>
                  <a:pt x="615" y="32898"/>
                </a:lnTo>
                <a:lnTo>
                  <a:pt x="485" y="32768"/>
                </a:lnTo>
                <a:lnTo>
                  <a:pt x="410" y="32712"/>
                </a:lnTo>
                <a:lnTo>
                  <a:pt x="336" y="32675"/>
                </a:lnTo>
                <a:close/>
                <a:moveTo>
                  <a:pt x="91825" y="32917"/>
                </a:moveTo>
                <a:lnTo>
                  <a:pt x="91769" y="32935"/>
                </a:lnTo>
                <a:lnTo>
                  <a:pt x="91694" y="32991"/>
                </a:lnTo>
                <a:lnTo>
                  <a:pt x="91620" y="33047"/>
                </a:lnTo>
                <a:lnTo>
                  <a:pt x="91564" y="32991"/>
                </a:lnTo>
                <a:lnTo>
                  <a:pt x="91490" y="32973"/>
                </a:lnTo>
                <a:lnTo>
                  <a:pt x="91434" y="32973"/>
                </a:lnTo>
                <a:lnTo>
                  <a:pt x="91378" y="32991"/>
                </a:lnTo>
                <a:lnTo>
                  <a:pt x="91341" y="33047"/>
                </a:lnTo>
                <a:lnTo>
                  <a:pt x="91322" y="33103"/>
                </a:lnTo>
                <a:lnTo>
                  <a:pt x="91303" y="33177"/>
                </a:lnTo>
                <a:lnTo>
                  <a:pt x="91322" y="33252"/>
                </a:lnTo>
                <a:lnTo>
                  <a:pt x="91341" y="33289"/>
                </a:lnTo>
                <a:lnTo>
                  <a:pt x="91359" y="33326"/>
                </a:lnTo>
                <a:lnTo>
                  <a:pt x="91378" y="33345"/>
                </a:lnTo>
                <a:lnTo>
                  <a:pt x="91378" y="33401"/>
                </a:lnTo>
                <a:lnTo>
                  <a:pt x="91359" y="33457"/>
                </a:lnTo>
                <a:lnTo>
                  <a:pt x="91322" y="33513"/>
                </a:lnTo>
                <a:lnTo>
                  <a:pt x="91248" y="33624"/>
                </a:lnTo>
                <a:lnTo>
                  <a:pt x="91210" y="33717"/>
                </a:lnTo>
                <a:lnTo>
                  <a:pt x="91210" y="33810"/>
                </a:lnTo>
                <a:lnTo>
                  <a:pt x="91229" y="33848"/>
                </a:lnTo>
                <a:lnTo>
                  <a:pt x="91248" y="33885"/>
                </a:lnTo>
                <a:lnTo>
                  <a:pt x="91285" y="33866"/>
                </a:lnTo>
                <a:lnTo>
                  <a:pt x="91341" y="33848"/>
                </a:lnTo>
                <a:lnTo>
                  <a:pt x="91471" y="33717"/>
                </a:lnTo>
                <a:lnTo>
                  <a:pt x="91583" y="33587"/>
                </a:lnTo>
                <a:lnTo>
                  <a:pt x="91639" y="33680"/>
                </a:lnTo>
                <a:lnTo>
                  <a:pt x="91713" y="33773"/>
                </a:lnTo>
                <a:lnTo>
                  <a:pt x="91750" y="33810"/>
                </a:lnTo>
                <a:lnTo>
                  <a:pt x="91806" y="33848"/>
                </a:lnTo>
                <a:lnTo>
                  <a:pt x="91862" y="33848"/>
                </a:lnTo>
                <a:lnTo>
                  <a:pt x="91918" y="33829"/>
                </a:lnTo>
                <a:lnTo>
                  <a:pt x="91955" y="33810"/>
                </a:lnTo>
                <a:lnTo>
                  <a:pt x="91992" y="33773"/>
                </a:lnTo>
                <a:lnTo>
                  <a:pt x="92011" y="33717"/>
                </a:lnTo>
                <a:lnTo>
                  <a:pt x="91992" y="33680"/>
                </a:lnTo>
                <a:lnTo>
                  <a:pt x="91974" y="33568"/>
                </a:lnTo>
                <a:lnTo>
                  <a:pt x="91918" y="33475"/>
                </a:lnTo>
                <a:lnTo>
                  <a:pt x="91881" y="33382"/>
                </a:lnTo>
                <a:lnTo>
                  <a:pt x="91843" y="33345"/>
                </a:lnTo>
                <a:lnTo>
                  <a:pt x="91825" y="33289"/>
                </a:lnTo>
                <a:lnTo>
                  <a:pt x="91843" y="33252"/>
                </a:lnTo>
                <a:lnTo>
                  <a:pt x="91881" y="33215"/>
                </a:lnTo>
                <a:lnTo>
                  <a:pt x="91899" y="33159"/>
                </a:lnTo>
                <a:lnTo>
                  <a:pt x="91936" y="33103"/>
                </a:lnTo>
                <a:lnTo>
                  <a:pt x="91955" y="33047"/>
                </a:lnTo>
                <a:lnTo>
                  <a:pt x="91936" y="32991"/>
                </a:lnTo>
                <a:lnTo>
                  <a:pt x="91899" y="32954"/>
                </a:lnTo>
                <a:lnTo>
                  <a:pt x="91862" y="32935"/>
                </a:lnTo>
                <a:lnTo>
                  <a:pt x="91825" y="32917"/>
                </a:lnTo>
                <a:close/>
                <a:moveTo>
                  <a:pt x="1006" y="35114"/>
                </a:moveTo>
                <a:lnTo>
                  <a:pt x="969" y="35132"/>
                </a:lnTo>
                <a:lnTo>
                  <a:pt x="764" y="35337"/>
                </a:lnTo>
                <a:lnTo>
                  <a:pt x="578" y="35579"/>
                </a:lnTo>
                <a:lnTo>
                  <a:pt x="503" y="35486"/>
                </a:lnTo>
                <a:lnTo>
                  <a:pt x="373" y="35337"/>
                </a:lnTo>
                <a:lnTo>
                  <a:pt x="317" y="35281"/>
                </a:lnTo>
                <a:lnTo>
                  <a:pt x="243" y="35244"/>
                </a:lnTo>
                <a:lnTo>
                  <a:pt x="187" y="35244"/>
                </a:lnTo>
                <a:lnTo>
                  <a:pt x="168" y="35263"/>
                </a:lnTo>
                <a:lnTo>
                  <a:pt x="149" y="35281"/>
                </a:lnTo>
                <a:lnTo>
                  <a:pt x="112" y="35356"/>
                </a:lnTo>
                <a:lnTo>
                  <a:pt x="131" y="35430"/>
                </a:lnTo>
                <a:lnTo>
                  <a:pt x="168" y="35505"/>
                </a:lnTo>
                <a:lnTo>
                  <a:pt x="224" y="35560"/>
                </a:lnTo>
                <a:lnTo>
                  <a:pt x="336" y="35691"/>
                </a:lnTo>
                <a:lnTo>
                  <a:pt x="373" y="35747"/>
                </a:lnTo>
                <a:lnTo>
                  <a:pt x="391" y="35821"/>
                </a:lnTo>
                <a:lnTo>
                  <a:pt x="391" y="35858"/>
                </a:lnTo>
                <a:lnTo>
                  <a:pt x="354" y="35914"/>
                </a:lnTo>
                <a:lnTo>
                  <a:pt x="280" y="36007"/>
                </a:lnTo>
                <a:lnTo>
                  <a:pt x="261" y="36045"/>
                </a:lnTo>
                <a:lnTo>
                  <a:pt x="280" y="36063"/>
                </a:lnTo>
                <a:lnTo>
                  <a:pt x="317" y="36082"/>
                </a:lnTo>
                <a:lnTo>
                  <a:pt x="391" y="36063"/>
                </a:lnTo>
                <a:lnTo>
                  <a:pt x="466" y="36045"/>
                </a:lnTo>
                <a:lnTo>
                  <a:pt x="485" y="36026"/>
                </a:lnTo>
                <a:lnTo>
                  <a:pt x="522" y="36026"/>
                </a:lnTo>
                <a:lnTo>
                  <a:pt x="559" y="36045"/>
                </a:lnTo>
                <a:lnTo>
                  <a:pt x="596" y="36082"/>
                </a:lnTo>
                <a:lnTo>
                  <a:pt x="633" y="36138"/>
                </a:lnTo>
                <a:lnTo>
                  <a:pt x="689" y="36231"/>
                </a:lnTo>
                <a:lnTo>
                  <a:pt x="745" y="36287"/>
                </a:lnTo>
                <a:lnTo>
                  <a:pt x="820" y="36361"/>
                </a:lnTo>
                <a:lnTo>
                  <a:pt x="894" y="36398"/>
                </a:lnTo>
                <a:lnTo>
                  <a:pt x="931" y="36398"/>
                </a:lnTo>
                <a:lnTo>
                  <a:pt x="987" y="36380"/>
                </a:lnTo>
                <a:lnTo>
                  <a:pt x="1024" y="36342"/>
                </a:lnTo>
                <a:lnTo>
                  <a:pt x="1043" y="36287"/>
                </a:lnTo>
                <a:lnTo>
                  <a:pt x="1024" y="36231"/>
                </a:lnTo>
                <a:lnTo>
                  <a:pt x="1006" y="36156"/>
                </a:lnTo>
                <a:lnTo>
                  <a:pt x="913" y="36026"/>
                </a:lnTo>
                <a:lnTo>
                  <a:pt x="857" y="35951"/>
                </a:lnTo>
                <a:lnTo>
                  <a:pt x="782" y="35877"/>
                </a:lnTo>
                <a:lnTo>
                  <a:pt x="745" y="35840"/>
                </a:lnTo>
                <a:lnTo>
                  <a:pt x="727" y="35803"/>
                </a:lnTo>
                <a:lnTo>
                  <a:pt x="764" y="35747"/>
                </a:lnTo>
                <a:lnTo>
                  <a:pt x="820" y="35672"/>
                </a:lnTo>
                <a:lnTo>
                  <a:pt x="931" y="35560"/>
                </a:lnTo>
                <a:lnTo>
                  <a:pt x="969" y="35449"/>
                </a:lnTo>
                <a:lnTo>
                  <a:pt x="1006" y="35281"/>
                </a:lnTo>
                <a:lnTo>
                  <a:pt x="1024" y="35188"/>
                </a:lnTo>
                <a:lnTo>
                  <a:pt x="1024" y="35132"/>
                </a:lnTo>
                <a:lnTo>
                  <a:pt x="1006" y="35114"/>
                </a:lnTo>
                <a:close/>
                <a:moveTo>
                  <a:pt x="91248" y="35374"/>
                </a:moveTo>
                <a:lnTo>
                  <a:pt x="91173" y="35393"/>
                </a:lnTo>
                <a:lnTo>
                  <a:pt x="91136" y="35412"/>
                </a:lnTo>
                <a:lnTo>
                  <a:pt x="91099" y="35449"/>
                </a:lnTo>
                <a:lnTo>
                  <a:pt x="91099" y="35505"/>
                </a:lnTo>
                <a:lnTo>
                  <a:pt x="91099" y="35616"/>
                </a:lnTo>
                <a:lnTo>
                  <a:pt x="91155" y="35728"/>
                </a:lnTo>
                <a:lnTo>
                  <a:pt x="91192" y="35784"/>
                </a:lnTo>
                <a:lnTo>
                  <a:pt x="91248" y="35858"/>
                </a:lnTo>
                <a:lnTo>
                  <a:pt x="91303" y="35914"/>
                </a:lnTo>
                <a:lnTo>
                  <a:pt x="91341" y="35970"/>
                </a:lnTo>
                <a:lnTo>
                  <a:pt x="91359" y="36045"/>
                </a:lnTo>
                <a:lnTo>
                  <a:pt x="91359" y="36082"/>
                </a:lnTo>
                <a:lnTo>
                  <a:pt x="91266" y="36194"/>
                </a:lnTo>
                <a:lnTo>
                  <a:pt x="91229" y="36249"/>
                </a:lnTo>
                <a:lnTo>
                  <a:pt x="91210" y="36305"/>
                </a:lnTo>
                <a:lnTo>
                  <a:pt x="91210" y="36342"/>
                </a:lnTo>
                <a:lnTo>
                  <a:pt x="91229" y="36380"/>
                </a:lnTo>
                <a:lnTo>
                  <a:pt x="91248" y="36398"/>
                </a:lnTo>
                <a:lnTo>
                  <a:pt x="91303" y="36398"/>
                </a:lnTo>
                <a:lnTo>
                  <a:pt x="91359" y="36380"/>
                </a:lnTo>
                <a:lnTo>
                  <a:pt x="91415" y="36361"/>
                </a:lnTo>
                <a:lnTo>
                  <a:pt x="91508" y="36305"/>
                </a:lnTo>
                <a:lnTo>
                  <a:pt x="91527" y="36287"/>
                </a:lnTo>
                <a:lnTo>
                  <a:pt x="91564" y="36305"/>
                </a:lnTo>
                <a:lnTo>
                  <a:pt x="91639" y="36342"/>
                </a:lnTo>
                <a:lnTo>
                  <a:pt x="91676" y="36380"/>
                </a:lnTo>
                <a:lnTo>
                  <a:pt x="91732" y="36417"/>
                </a:lnTo>
                <a:lnTo>
                  <a:pt x="91788" y="36454"/>
                </a:lnTo>
                <a:lnTo>
                  <a:pt x="91862" y="36454"/>
                </a:lnTo>
                <a:lnTo>
                  <a:pt x="91899" y="36436"/>
                </a:lnTo>
                <a:lnTo>
                  <a:pt x="91918" y="36398"/>
                </a:lnTo>
                <a:lnTo>
                  <a:pt x="91936" y="36361"/>
                </a:lnTo>
                <a:lnTo>
                  <a:pt x="91918" y="36324"/>
                </a:lnTo>
                <a:lnTo>
                  <a:pt x="91899" y="36249"/>
                </a:lnTo>
                <a:lnTo>
                  <a:pt x="91862" y="36175"/>
                </a:lnTo>
                <a:lnTo>
                  <a:pt x="91825" y="36082"/>
                </a:lnTo>
                <a:lnTo>
                  <a:pt x="91825" y="36045"/>
                </a:lnTo>
                <a:lnTo>
                  <a:pt x="91843" y="35989"/>
                </a:lnTo>
                <a:lnTo>
                  <a:pt x="91899" y="35914"/>
                </a:lnTo>
                <a:lnTo>
                  <a:pt x="91955" y="35840"/>
                </a:lnTo>
                <a:lnTo>
                  <a:pt x="92011" y="35747"/>
                </a:lnTo>
                <a:lnTo>
                  <a:pt x="92085" y="35635"/>
                </a:lnTo>
                <a:lnTo>
                  <a:pt x="92104" y="35579"/>
                </a:lnTo>
                <a:lnTo>
                  <a:pt x="92104" y="35523"/>
                </a:lnTo>
                <a:lnTo>
                  <a:pt x="92104" y="35467"/>
                </a:lnTo>
                <a:lnTo>
                  <a:pt x="92067" y="35430"/>
                </a:lnTo>
                <a:lnTo>
                  <a:pt x="92011" y="35412"/>
                </a:lnTo>
                <a:lnTo>
                  <a:pt x="91936" y="35412"/>
                </a:lnTo>
                <a:lnTo>
                  <a:pt x="91881" y="35467"/>
                </a:lnTo>
                <a:lnTo>
                  <a:pt x="91806" y="35523"/>
                </a:lnTo>
                <a:lnTo>
                  <a:pt x="91694" y="35672"/>
                </a:lnTo>
                <a:lnTo>
                  <a:pt x="91620" y="35765"/>
                </a:lnTo>
                <a:lnTo>
                  <a:pt x="91471" y="35542"/>
                </a:lnTo>
                <a:lnTo>
                  <a:pt x="91359" y="35430"/>
                </a:lnTo>
                <a:lnTo>
                  <a:pt x="91303" y="35393"/>
                </a:lnTo>
                <a:lnTo>
                  <a:pt x="91248" y="35374"/>
                </a:lnTo>
                <a:close/>
                <a:moveTo>
                  <a:pt x="261" y="37571"/>
                </a:moveTo>
                <a:lnTo>
                  <a:pt x="205" y="37590"/>
                </a:lnTo>
                <a:lnTo>
                  <a:pt x="168" y="37608"/>
                </a:lnTo>
                <a:lnTo>
                  <a:pt x="149" y="37664"/>
                </a:lnTo>
                <a:lnTo>
                  <a:pt x="149" y="37776"/>
                </a:lnTo>
                <a:lnTo>
                  <a:pt x="168" y="37888"/>
                </a:lnTo>
                <a:lnTo>
                  <a:pt x="224" y="38018"/>
                </a:lnTo>
                <a:lnTo>
                  <a:pt x="298" y="38148"/>
                </a:lnTo>
                <a:lnTo>
                  <a:pt x="373" y="38241"/>
                </a:lnTo>
                <a:lnTo>
                  <a:pt x="410" y="38279"/>
                </a:lnTo>
                <a:lnTo>
                  <a:pt x="410" y="38316"/>
                </a:lnTo>
                <a:lnTo>
                  <a:pt x="410" y="38372"/>
                </a:lnTo>
                <a:lnTo>
                  <a:pt x="354" y="38409"/>
                </a:lnTo>
                <a:lnTo>
                  <a:pt x="261" y="38632"/>
                </a:lnTo>
                <a:lnTo>
                  <a:pt x="243" y="38688"/>
                </a:lnTo>
                <a:lnTo>
                  <a:pt x="243" y="38744"/>
                </a:lnTo>
                <a:lnTo>
                  <a:pt x="261" y="38781"/>
                </a:lnTo>
                <a:lnTo>
                  <a:pt x="298" y="38763"/>
                </a:lnTo>
                <a:lnTo>
                  <a:pt x="447" y="38670"/>
                </a:lnTo>
                <a:lnTo>
                  <a:pt x="578" y="38577"/>
                </a:lnTo>
                <a:lnTo>
                  <a:pt x="652" y="38670"/>
                </a:lnTo>
                <a:lnTo>
                  <a:pt x="745" y="38819"/>
                </a:lnTo>
                <a:lnTo>
                  <a:pt x="801" y="38875"/>
                </a:lnTo>
                <a:lnTo>
                  <a:pt x="857" y="38930"/>
                </a:lnTo>
                <a:lnTo>
                  <a:pt x="913" y="38968"/>
                </a:lnTo>
                <a:lnTo>
                  <a:pt x="969" y="38968"/>
                </a:lnTo>
                <a:lnTo>
                  <a:pt x="1024" y="38930"/>
                </a:lnTo>
                <a:lnTo>
                  <a:pt x="1043" y="38856"/>
                </a:lnTo>
                <a:lnTo>
                  <a:pt x="1043" y="38781"/>
                </a:lnTo>
                <a:lnTo>
                  <a:pt x="1024" y="38707"/>
                </a:lnTo>
                <a:lnTo>
                  <a:pt x="931" y="38539"/>
                </a:lnTo>
                <a:lnTo>
                  <a:pt x="876" y="38428"/>
                </a:lnTo>
                <a:lnTo>
                  <a:pt x="857" y="38335"/>
                </a:lnTo>
                <a:lnTo>
                  <a:pt x="876" y="38279"/>
                </a:lnTo>
                <a:lnTo>
                  <a:pt x="969" y="38148"/>
                </a:lnTo>
                <a:lnTo>
                  <a:pt x="1024" y="38037"/>
                </a:lnTo>
                <a:lnTo>
                  <a:pt x="1043" y="37981"/>
                </a:lnTo>
                <a:lnTo>
                  <a:pt x="1043" y="37925"/>
                </a:lnTo>
                <a:lnTo>
                  <a:pt x="987" y="37851"/>
                </a:lnTo>
                <a:lnTo>
                  <a:pt x="950" y="37832"/>
                </a:lnTo>
                <a:lnTo>
                  <a:pt x="894" y="37813"/>
                </a:lnTo>
                <a:lnTo>
                  <a:pt x="838" y="37832"/>
                </a:lnTo>
                <a:lnTo>
                  <a:pt x="745" y="37906"/>
                </a:lnTo>
                <a:lnTo>
                  <a:pt x="652" y="37999"/>
                </a:lnTo>
                <a:lnTo>
                  <a:pt x="596" y="37888"/>
                </a:lnTo>
                <a:lnTo>
                  <a:pt x="522" y="37757"/>
                </a:lnTo>
                <a:lnTo>
                  <a:pt x="429" y="37646"/>
                </a:lnTo>
                <a:lnTo>
                  <a:pt x="373" y="37608"/>
                </a:lnTo>
                <a:lnTo>
                  <a:pt x="317" y="37590"/>
                </a:lnTo>
                <a:lnTo>
                  <a:pt x="261" y="37571"/>
                </a:lnTo>
                <a:close/>
                <a:moveTo>
                  <a:pt x="91788" y="37888"/>
                </a:moveTo>
                <a:lnTo>
                  <a:pt x="91750" y="37925"/>
                </a:lnTo>
                <a:lnTo>
                  <a:pt x="91676" y="37999"/>
                </a:lnTo>
                <a:lnTo>
                  <a:pt x="91601" y="38055"/>
                </a:lnTo>
                <a:lnTo>
                  <a:pt x="91564" y="38093"/>
                </a:lnTo>
                <a:lnTo>
                  <a:pt x="91527" y="38074"/>
                </a:lnTo>
                <a:lnTo>
                  <a:pt x="91508" y="38055"/>
                </a:lnTo>
                <a:lnTo>
                  <a:pt x="91452" y="37999"/>
                </a:lnTo>
                <a:lnTo>
                  <a:pt x="91378" y="37944"/>
                </a:lnTo>
                <a:lnTo>
                  <a:pt x="91341" y="37925"/>
                </a:lnTo>
                <a:lnTo>
                  <a:pt x="91303" y="37944"/>
                </a:lnTo>
                <a:lnTo>
                  <a:pt x="91266" y="37944"/>
                </a:lnTo>
                <a:lnTo>
                  <a:pt x="91229" y="37981"/>
                </a:lnTo>
                <a:lnTo>
                  <a:pt x="91210" y="37999"/>
                </a:lnTo>
                <a:lnTo>
                  <a:pt x="91210" y="38037"/>
                </a:lnTo>
                <a:lnTo>
                  <a:pt x="91210" y="38111"/>
                </a:lnTo>
                <a:lnTo>
                  <a:pt x="91229" y="38186"/>
                </a:lnTo>
                <a:lnTo>
                  <a:pt x="91285" y="38297"/>
                </a:lnTo>
                <a:lnTo>
                  <a:pt x="91285" y="38335"/>
                </a:lnTo>
                <a:lnTo>
                  <a:pt x="91266" y="38409"/>
                </a:lnTo>
                <a:lnTo>
                  <a:pt x="91229" y="38465"/>
                </a:lnTo>
                <a:lnTo>
                  <a:pt x="91173" y="38539"/>
                </a:lnTo>
                <a:lnTo>
                  <a:pt x="91155" y="38577"/>
                </a:lnTo>
                <a:lnTo>
                  <a:pt x="91136" y="38614"/>
                </a:lnTo>
                <a:lnTo>
                  <a:pt x="91155" y="38651"/>
                </a:lnTo>
                <a:lnTo>
                  <a:pt x="91173" y="38688"/>
                </a:lnTo>
                <a:lnTo>
                  <a:pt x="91229" y="38707"/>
                </a:lnTo>
                <a:lnTo>
                  <a:pt x="91266" y="38726"/>
                </a:lnTo>
                <a:lnTo>
                  <a:pt x="91359" y="38707"/>
                </a:lnTo>
                <a:lnTo>
                  <a:pt x="91434" y="38651"/>
                </a:lnTo>
                <a:lnTo>
                  <a:pt x="91508" y="38595"/>
                </a:lnTo>
                <a:lnTo>
                  <a:pt x="91583" y="38726"/>
                </a:lnTo>
                <a:lnTo>
                  <a:pt x="91713" y="38912"/>
                </a:lnTo>
                <a:lnTo>
                  <a:pt x="91769" y="38968"/>
                </a:lnTo>
                <a:lnTo>
                  <a:pt x="91825" y="39005"/>
                </a:lnTo>
                <a:lnTo>
                  <a:pt x="91862" y="39005"/>
                </a:lnTo>
                <a:lnTo>
                  <a:pt x="91881" y="38986"/>
                </a:lnTo>
                <a:lnTo>
                  <a:pt x="91918" y="38968"/>
                </a:lnTo>
                <a:lnTo>
                  <a:pt x="91936" y="38912"/>
                </a:lnTo>
                <a:lnTo>
                  <a:pt x="91936" y="38837"/>
                </a:lnTo>
                <a:lnTo>
                  <a:pt x="91899" y="38726"/>
                </a:lnTo>
                <a:lnTo>
                  <a:pt x="91825" y="38539"/>
                </a:lnTo>
                <a:lnTo>
                  <a:pt x="91788" y="38446"/>
                </a:lnTo>
                <a:lnTo>
                  <a:pt x="91788" y="38428"/>
                </a:lnTo>
                <a:lnTo>
                  <a:pt x="91806" y="38372"/>
                </a:lnTo>
                <a:lnTo>
                  <a:pt x="91843" y="38316"/>
                </a:lnTo>
                <a:lnTo>
                  <a:pt x="91899" y="38260"/>
                </a:lnTo>
                <a:lnTo>
                  <a:pt x="92011" y="38167"/>
                </a:lnTo>
                <a:lnTo>
                  <a:pt x="92048" y="38111"/>
                </a:lnTo>
                <a:lnTo>
                  <a:pt x="92048" y="38037"/>
                </a:lnTo>
                <a:lnTo>
                  <a:pt x="92048" y="37981"/>
                </a:lnTo>
                <a:lnTo>
                  <a:pt x="92011" y="37944"/>
                </a:lnTo>
                <a:lnTo>
                  <a:pt x="91974" y="37906"/>
                </a:lnTo>
                <a:lnTo>
                  <a:pt x="91918" y="37888"/>
                </a:lnTo>
                <a:close/>
                <a:moveTo>
                  <a:pt x="224" y="40252"/>
                </a:moveTo>
                <a:lnTo>
                  <a:pt x="149" y="40289"/>
                </a:lnTo>
                <a:lnTo>
                  <a:pt x="112" y="40364"/>
                </a:lnTo>
                <a:lnTo>
                  <a:pt x="112" y="40420"/>
                </a:lnTo>
                <a:lnTo>
                  <a:pt x="131" y="40494"/>
                </a:lnTo>
                <a:lnTo>
                  <a:pt x="168" y="40569"/>
                </a:lnTo>
                <a:lnTo>
                  <a:pt x="280" y="40699"/>
                </a:lnTo>
                <a:lnTo>
                  <a:pt x="373" y="40811"/>
                </a:lnTo>
                <a:lnTo>
                  <a:pt x="261" y="40904"/>
                </a:lnTo>
                <a:lnTo>
                  <a:pt x="131" y="41053"/>
                </a:lnTo>
                <a:lnTo>
                  <a:pt x="94" y="41127"/>
                </a:lnTo>
                <a:lnTo>
                  <a:pt x="75" y="41202"/>
                </a:lnTo>
                <a:lnTo>
                  <a:pt x="94" y="41239"/>
                </a:lnTo>
                <a:lnTo>
                  <a:pt x="112" y="41258"/>
                </a:lnTo>
                <a:lnTo>
                  <a:pt x="149" y="41276"/>
                </a:lnTo>
                <a:lnTo>
                  <a:pt x="205" y="41295"/>
                </a:lnTo>
                <a:lnTo>
                  <a:pt x="243" y="41295"/>
                </a:lnTo>
                <a:lnTo>
                  <a:pt x="280" y="41276"/>
                </a:lnTo>
                <a:lnTo>
                  <a:pt x="354" y="41239"/>
                </a:lnTo>
                <a:lnTo>
                  <a:pt x="485" y="41127"/>
                </a:lnTo>
                <a:lnTo>
                  <a:pt x="559" y="41071"/>
                </a:lnTo>
                <a:lnTo>
                  <a:pt x="578" y="41053"/>
                </a:lnTo>
                <a:lnTo>
                  <a:pt x="615" y="41071"/>
                </a:lnTo>
                <a:lnTo>
                  <a:pt x="652" y="41090"/>
                </a:lnTo>
                <a:lnTo>
                  <a:pt x="708" y="41127"/>
                </a:lnTo>
                <a:lnTo>
                  <a:pt x="801" y="41220"/>
                </a:lnTo>
                <a:lnTo>
                  <a:pt x="913" y="41276"/>
                </a:lnTo>
                <a:lnTo>
                  <a:pt x="987" y="41295"/>
                </a:lnTo>
                <a:lnTo>
                  <a:pt x="1006" y="41276"/>
                </a:lnTo>
                <a:lnTo>
                  <a:pt x="1006" y="41258"/>
                </a:lnTo>
                <a:lnTo>
                  <a:pt x="1006" y="41202"/>
                </a:lnTo>
                <a:lnTo>
                  <a:pt x="931" y="41034"/>
                </a:lnTo>
                <a:lnTo>
                  <a:pt x="876" y="40867"/>
                </a:lnTo>
                <a:lnTo>
                  <a:pt x="838" y="40792"/>
                </a:lnTo>
                <a:lnTo>
                  <a:pt x="857" y="40718"/>
                </a:lnTo>
                <a:lnTo>
                  <a:pt x="894" y="40662"/>
                </a:lnTo>
                <a:lnTo>
                  <a:pt x="931" y="40625"/>
                </a:lnTo>
                <a:lnTo>
                  <a:pt x="1006" y="40532"/>
                </a:lnTo>
                <a:lnTo>
                  <a:pt x="1080" y="40364"/>
                </a:lnTo>
                <a:lnTo>
                  <a:pt x="1099" y="40289"/>
                </a:lnTo>
                <a:lnTo>
                  <a:pt x="1080" y="40271"/>
                </a:lnTo>
                <a:lnTo>
                  <a:pt x="1062" y="40271"/>
                </a:lnTo>
                <a:lnTo>
                  <a:pt x="950" y="40327"/>
                </a:lnTo>
                <a:lnTo>
                  <a:pt x="838" y="40420"/>
                </a:lnTo>
                <a:lnTo>
                  <a:pt x="633" y="40587"/>
                </a:lnTo>
                <a:lnTo>
                  <a:pt x="540" y="40476"/>
                </a:lnTo>
                <a:lnTo>
                  <a:pt x="429" y="40345"/>
                </a:lnTo>
                <a:lnTo>
                  <a:pt x="354" y="40289"/>
                </a:lnTo>
                <a:lnTo>
                  <a:pt x="298" y="40252"/>
                </a:lnTo>
                <a:close/>
                <a:moveTo>
                  <a:pt x="91899" y="40364"/>
                </a:moveTo>
                <a:lnTo>
                  <a:pt x="91843" y="40383"/>
                </a:lnTo>
                <a:lnTo>
                  <a:pt x="91806" y="40420"/>
                </a:lnTo>
                <a:lnTo>
                  <a:pt x="91527" y="40755"/>
                </a:lnTo>
                <a:lnTo>
                  <a:pt x="91471" y="40662"/>
                </a:lnTo>
                <a:lnTo>
                  <a:pt x="91378" y="40550"/>
                </a:lnTo>
                <a:lnTo>
                  <a:pt x="91322" y="40494"/>
                </a:lnTo>
                <a:lnTo>
                  <a:pt x="91266" y="40476"/>
                </a:lnTo>
                <a:lnTo>
                  <a:pt x="91210" y="40476"/>
                </a:lnTo>
                <a:lnTo>
                  <a:pt x="91155" y="40532"/>
                </a:lnTo>
                <a:lnTo>
                  <a:pt x="91117" y="40587"/>
                </a:lnTo>
                <a:lnTo>
                  <a:pt x="91117" y="40662"/>
                </a:lnTo>
                <a:lnTo>
                  <a:pt x="91136" y="40718"/>
                </a:lnTo>
                <a:lnTo>
                  <a:pt x="91173" y="40792"/>
                </a:lnTo>
                <a:lnTo>
                  <a:pt x="91266" y="40904"/>
                </a:lnTo>
                <a:lnTo>
                  <a:pt x="91285" y="40960"/>
                </a:lnTo>
                <a:lnTo>
                  <a:pt x="91303" y="41016"/>
                </a:lnTo>
                <a:lnTo>
                  <a:pt x="91285" y="41071"/>
                </a:lnTo>
                <a:lnTo>
                  <a:pt x="91248" y="41127"/>
                </a:lnTo>
                <a:lnTo>
                  <a:pt x="91136" y="41239"/>
                </a:lnTo>
                <a:lnTo>
                  <a:pt x="91080" y="41295"/>
                </a:lnTo>
                <a:lnTo>
                  <a:pt x="91043" y="41369"/>
                </a:lnTo>
                <a:lnTo>
                  <a:pt x="91043" y="41425"/>
                </a:lnTo>
                <a:lnTo>
                  <a:pt x="91099" y="41481"/>
                </a:lnTo>
                <a:lnTo>
                  <a:pt x="91136" y="41500"/>
                </a:lnTo>
                <a:lnTo>
                  <a:pt x="91155" y="41500"/>
                </a:lnTo>
                <a:lnTo>
                  <a:pt x="91229" y="41481"/>
                </a:lnTo>
                <a:lnTo>
                  <a:pt x="91359" y="41407"/>
                </a:lnTo>
                <a:lnTo>
                  <a:pt x="91490" y="41332"/>
                </a:lnTo>
                <a:lnTo>
                  <a:pt x="91527" y="41332"/>
                </a:lnTo>
                <a:lnTo>
                  <a:pt x="91601" y="41369"/>
                </a:lnTo>
                <a:lnTo>
                  <a:pt x="91676" y="41425"/>
                </a:lnTo>
                <a:lnTo>
                  <a:pt x="91788" y="41518"/>
                </a:lnTo>
                <a:lnTo>
                  <a:pt x="91843" y="41556"/>
                </a:lnTo>
                <a:lnTo>
                  <a:pt x="91936" y="41556"/>
                </a:lnTo>
                <a:lnTo>
                  <a:pt x="91974" y="41500"/>
                </a:lnTo>
                <a:lnTo>
                  <a:pt x="91974" y="41462"/>
                </a:lnTo>
                <a:lnTo>
                  <a:pt x="91955" y="41425"/>
                </a:lnTo>
                <a:lnTo>
                  <a:pt x="91918" y="41351"/>
                </a:lnTo>
                <a:lnTo>
                  <a:pt x="91862" y="41295"/>
                </a:lnTo>
                <a:lnTo>
                  <a:pt x="91806" y="41239"/>
                </a:lnTo>
                <a:lnTo>
                  <a:pt x="91732" y="41109"/>
                </a:lnTo>
                <a:lnTo>
                  <a:pt x="91881" y="40960"/>
                </a:lnTo>
                <a:lnTo>
                  <a:pt x="91974" y="40867"/>
                </a:lnTo>
                <a:lnTo>
                  <a:pt x="92067" y="40755"/>
                </a:lnTo>
                <a:lnTo>
                  <a:pt x="92104" y="40699"/>
                </a:lnTo>
                <a:lnTo>
                  <a:pt x="92123" y="40643"/>
                </a:lnTo>
                <a:lnTo>
                  <a:pt x="92141" y="40587"/>
                </a:lnTo>
                <a:lnTo>
                  <a:pt x="92123" y="40513"/>
                </a:lnTo>
                <a:lnTo>
                  <a:pt x="92104" y="40476"/>
                </a:lnTo>
                <a:lnTo>
                  <a:pt x="92067" y="40420"/>
                </a:lnTo>
                <a:lnTo>
                  <a:pt x="92030" y="40383"/>
                </a:lnTo>
                <a:lnTo>
                  <a:pt x="91992" y="40364"/>
                </a:lnTo>
                <a:close/>
                <a:moveTo>
                  <a:pt x="894" y="42784"/>
                </a:moveTo>
                <a:lnTo>
                  <a:pt x="857" y="42803"/>
                </a:lnTo>
                <a:lnTo>
                  <a:pt x="820" y="42822"/>
                </a:lnTo>
                <a:lnTo>
                  <a:pt x="745" y="42877"/>
                </a:lnTo>
                <a:lnTo>
                  <a:pt x="633" y="43026"/>
                </a:lnTo>
                <a:lnTo>
                  <a:pt x="540" y="42915"/>
                </a:lnTo>
                <a:lnTo>
                  <a:pt x="485" y="42877"/>
                </a:lnTo>
                <a:lnTo>
                  <a:pt x="429" y="42840"/>
                </a:lnTo>
                <a:lnTo>
                  <a:pt x="373" y="42822"/>
                </a:lnTo>
                <a:lnTo>
                  <a:pt x="317" y="42840"/>
                </a:lnTo>
                <a:lnTo>
                  <a:pt x="298" y="42896"/>
                </a:lnTo>
                <a:lnTo>
                  <a:pt x="280" y="42989"/>
                </a:lnTo>
                <a:lnTo>
                  <a:pt x="298" y="43064"/>
                </a:lnTo>
                <a:lnTo>
                  <a:pt x="354" y="43119"/>
                </a:lnTo>
                <a:lnTo>
                  <a:pt x="410" y="43194"/>
                </a:lnTo>
                <a:lnTo>
                  <a:pt x="429" y="43250"/>
                </a:lnTo>
                <a:lnTo>
                  <a:pt x="391" y="43306"/>
                </a:lnTo>
                <a:lnTo>
                  <a:pt x="298" y="43399"/>
                </a:lnTo>
                <a:lnTo>
                  <a:pt x="149" y="43529"/>
                </a:lnTo>
                <a:lnTo>
                  <a:pt x="112" y="43566"/>
                </a:lnTo>
                <a:lnTo>
                  <a:pt x="131" y="43603"/>
                </a:lnTo>
                <a:lnTo>
                  <a:pt x="298" y="43603"/>
                </a:lnTo>
                <a:lnTo>
                  <a:pt x="485" y="43510"/>
                </a:lnTo>
                <a:lnTo>
                  <a:pt x="540" y="43473"/>
                </a:lnTo>
                <a:lnTo>
                  <a:pt x="578" y="43455"/>
                </a:lnTo>
                <a:lnTo>
                  <a:pt x="615" y="43473"/>
                </a:lnTo>
                <a:lnTo>
                  <a:pt x="633" y="43529"/>
                </a:lnTo>
                <a:lnTo>
                  <a:pt x="727" y="43622"/>
                </a:lnTo>
                <a:lnTo>
                  <a:pt x="857" y="43734"/>
                </a:lnTo>
                <a:lnTo>
                  <a:pt x="913" y="43771"/>
                </a:lnTo>
                <a:lnTo>
                  <a:pt x="950" y="43790"/>
                </a:lnTo>
                <a:lnTo>
                  <a:pt x="969" y="43771"/>
                </a:lnTo>
                <a:lnTo>
                  <a:pt x="987" y="43734"/>
                </a:lnTo>
                <a:lnTo>
                  <a:pt x="987" y="43641"/>
                </a:lnTo>
                <a:lnTo>
                  <a:pt x="950" y="43548"/>
                </a:lnTo>
                <a:lnTo>
                  <a:pt x="894" y="43455"/>
                </a:lnTo>
                <a:lnTo>
                  <a:pt x="820" y="43361"/>
                </a:lnTo>
                <a:lnTo>
                  <a:pt x="801" y="43324"/>
                </a:lnTo>
                <a:lnTo>
                  <a:pt x="801" y="43287"/>
                </a:lnTo>
                <a:lnTo>
                  <a:pt x="820" y="43250"/>
                </a:lnTo>
                <a:lnTo>
                  <a:pt x="838" y="43213"/>
                </a:lnTo>
                <a:lnTo>
                  <a:pt x="931" y="43157"/>
                </a:lnTo>
                <a:lnTo>
                  <a:pt x="1006" y="43082"/>
                </a:lnTo>
                <a:lnTo>
                  <a:pt x="1024" y="43026"/>
                </a:lnTo>
                <a:lnTo>
                  <a:pt x="1043" y="42989"/>
                </a:lnTo>
                <a:lnTo>
                  <a:pt x="1043" y="42915"/>
                </a:lnTo>
                <a:lnTo>
                  <a:pt x="1024" y="42840"/>
                </a:lnTo>
                <a:lnTo>
                  <a:pt x="969" y="42803"/>
                </a:lnTo>
                <a:lnTo>
                  <a:pt x="894" y="42784"/>
                </a:lnTo>
                <a:close/>
                <a:moveTo>
                  <a:pt x="91341" y="42877"/>
                </a:moveTo>
                <a:lnTo>
                  <a:pt x="91266" y="42896"/>
                </a:lnTo>
                <a:lnTo>
                  <a:pt x="91210" y="42952"/>
                </a:lnTo>
                <a:lnTo>
                  <a:pt x="91192" y="43008"/>
                </a:lnTo>
                <a:lnTo>
                  <a:pt x="91210" y="43082"/>
                </a:lnTo>
                <a:lnTo>
                  <a:pt x="91248" y="43213"/>
                </a:lnTo>
                <a:lnTo>
                  <a:pt x="91359" y="43417"/>
                </a:lnTo>
                <a:lnTo>
                  <a:pt x="91210" y="43566"/>
                </a:lnTo>
                <a:lnTo>
                  <a:pt x="91173" y="43622"/>
                </a:lnTo>
                <a:lnTo>
                  <a:pt x="91173" y="43678"/>
                </a:lnTo>
                <a:lnTo>
                  <a:pt x="91210" y="43734"/>
                </a:lnTo>
                <a:lnTo>
                  <a:pt x="91248" y="43771"/>
                </a:lnTo>
                <a:lnTo>
                  <a:pt x="91341" y="43771"/>
                </a:lnTo>
                <a:lnTo>
                  <a:pt x="91434" y="43734"/>
                </a:lnTo>
                <a:lnTo>
                  <a:pt x="91490" y="43697"/>
                </a:lnTo>
                <a:lnTo>
                  <a:pt x="91527" y="43678"/>
                </a:lnTo>
                <a:lnTo>
                  <a:pt x="91564" y="43715"/>
                </a:lnTo>
                <a:lnTo>
                  <a:pt x="91601" y="43771"/>
                </a:lnTo>
                <a:lnTo>
                  <a:pt x="91694" y="43883"/>
                </a:lnTo>
                <a:lnTo>
                  <a:pt x="91825" y="44032"/>
                </a:lnTo>
                <a:lnTo>
                  <a:pt x="91899" y="44069"/>
                </a:lnTo>
                <a:lnTo>
                  <a:pt x="91974" y="44069"/>
                </a:lnTo>
                <a:lnTo>
                  <a:pt x="91992" y="44032"/>
                </a:lnTo>
                <a:lnTo>
                  <a:pt x="92011" y="43920"/>
                </a:lnTo>
                <a:lnTo>
                  <a:pt x="92011" y="43883"/>
                </a:lnTo>
                <a:lnTo>
                  <a:pt x="91992" y="43827"/>
                </a:lnTo>
                <a:lnTo>
                  <a:pt x="91936" y="43734"/>
                </a:lnTo>
                <a:lnTo>
                  <a:pt x="91881" y="43641"/>
                </a:lnTo>
                <a:lnTo>
                  <a:pt x="91843" y="43548"/>
                </a:lnTo>
                <a:lnTo>
                  <a:pt x="91806" y="43510"/>
                </a:lnTo>
                <a:lnTo>
                  <a:pt x="91806" y="43473"/>
                </a:lnTo>
                <a:lnTo>
                  <a:pt x="91825" y="43436"/>
                </a:lnTo>
                <a:lnTo>
                  <a:pt x="91862" y="43399"/>
                </a:lnTo>
                <a:lnTo>
                  <a:pt x="91955" y="43268"/>
                </a:lnTo>
                <a:lnTo>
                  <a:pt x="91992" y="43157"/>
                </a:lnTo>
                <a:lnTo>
                  <a:pt x="91992" y="43082"/>
                </a:lnTo>
                <a:lnTo>
                  <a:pt x="91974" y="43026"/>
                </a:lnTo>
                <a:lnTo>
                  <a:pt x="91918" y="43008"/>
                </a:lnTo>
                <a:lnTo>
                  <a:pt x="91843" y="43026"/>
                </a:lnTo>
                <a:lnTo>
                  <a:pt x="91769" y="43045"/>
                </a:lnTo>
                <a:lnTo>
                  <a:pt x="91694" y="43082"/>
                </a:lnTo>
                <a:lnTo>
                  <a:pt x="91620" y="43157"/>
                </a:lnTo>
                <a:lnTo>
                  <a:pt x="91564" y="43045"/>
                </a:lnTo>
                <a:lnTo>
                  <a:pt x="91452" y="42933"/>
                </a:lnTo>
                <a:lnTo>
                  <a:pt x="91397" y="42896"/>
                </a:lnTo>
                <a:lnTo>
                  <a:pt x="91341" y="42877"/>
                </a:lnTo>
                <a:close/>
                <a:moveTo>
                  <a:pt x="913" y="45335"/>
                </a:moveTo>
                <a:lnTo>
                  <a:pt x="876" y="45372"/>
                </a:lnTo>
                <a:lnTo>
                  <a:pt x="764" y="45558"/>
                </a:lnTo>
                <a:lnTo>
                  <a:pt x="652" y="45726"/>
                </a:lnTo>
                <a:lnTo>
                  <a:pt x="540" y="45651"/>
                </a:lnTo>
                <a:lnTo>
                  <a:pt x="391" y="45521"/>
                </a:lnTo>
                <a:lnTo>
                  <a:pt x="298" y="45465"/>
                </a:lnTo>
                <a:lnTo>
                  <a:pt x="224" y="45428"/>
                </a:lnTo>
                <a:lnTo>
                  <a:pt x="131" y="45428"/>
                </a:lnTo>
                <a:lnTo>
                  <a:pt x="112" y="45465"/>
                </a:lnTo>
                <a:lnTo>
                  <a:pt x="94" y="45484"/>
                </a:lnTo>
                <a:lnTo>
                  <a:pt x="75" y="45521"/>
                </a:lnTo>
                <a:lnTo>
                  <a:pt x="94" y="45577"/>
                </a:lnTo>
                <a:lnTo>
                  <a:pt x="149" y="45651"/>
                </a:lnTo>
                <a:lnTo>
                  <a:pt x="205" y="45726"/>
                </a:lnTo>
                <a:lnTo>
                  <a:pt x="336" y="45875"/>
                </a:lnTo>
                <a:lnTo>
                  <a:pt x="447" y="45968"/>
                </a:lnTo>
                <a:lnTo>
                  <a:pt x="280" y="46117"/>
                </a:lnTo>
                <a:lnTo>
                  <a:pt x="261" y="46154"/>
                </a:lnTo>
                <a:lnTo>
                  <a:pt x="224" y="46191"/>
                </a:lnTo>
                <a:lnTo>
                  <a:pt x="224" y="46229"/>
                </a:lnTo>
                <a:lnTo>
                  <a:pt x="261" y="46266"/>
                </a:lnTo>
                <a:lnTo>
                  <a:pt x="317" y="46266"/>
                </a:lnTo>
                <a:lnTo>
                  <a:pt x="391" y="46229"/>
                </a:lnTo>
                <a:lnTo>
                  <a:pt x="522" y="46173"/>
                </a:lnTo>
                <a:lnTo>
                  <a:pt x="615" y="46154"/>
                </a:lnTo>
                <a:lnTo>
                  <a:pt x="727" y="46191"/>
                </a:lnTo>
                <a:lnTo>
                  <a:pt x="801" y="46229"/>
                </a:lnTo>
                <a:lnTo>
                  <a:pt x="876" y="46266"/>
                </a:lnTo>
                <a:lnTo>
                  <a:pt x="950" y="46266"/>
                </a:lnTo>
                <a:lnTo>
                  <a:pt x="987" y="46247"/>
                </a:lnTo>
                <a:lnTo>
                  <a:pt x="1024" y="46210"/>
                </a:lnTo>
                <a:lnTo>
                  <a:pt x="1062" y="46154"/>
                </a:lnTo>
                <a:lnTo>
                  <a:pt x="1062" y="46098"/>
                </a:lnTo>
                <a:lnTo>
                  <a:pt x="1062" y="46061"/>
                </a:lnTo>
                <a:lnTo>
                  <a:pt x="1024" y="46024"/>
                </a:lnTo>
                <a:lnTo>
                  <a:pt x="950" y="45949"/>
                </a:lnTo>
                <a:lnTo>
                  <a:pt x="876" y="45894"/>
                </a:lnTo>
                <a:lnTo>
                  <a:pt x="931" y="45800"/>
                </a:lnTo>
                <a:lnTo>
                  <a:pt x="1006" y="45707"/>
                </a:lnTo>
                <a:lnTo>
                  <a:pt x="1062" y="45596"/>
                </a:lnTo>
                <a:lnTo>
                  <a:pt x="1080" y="45540"/>
                </a:lnTo>
                <a:lnTo>
                  <a:pt x="1080" y="45503"/>
                </a:lnTo>
                <a:lnTo>
                  <a:pt x="1062" y="45428"/>
                </a:lnTo>
                <a:lnTo>
                  <a:pt x="1024" y="45354"/>
                </a:lnTo>
                <a:lnTo>
                  <a:pt x="987" y="45335"/>
                </a:lnTo>
                <a:close/>
                <a:moveTo>
                  <a:pt x="91285" y="45428"/>
                </a:moveTo>
                <a:lnTo>
                  <a:pt x="91248" y="45447"/>
                </a:lnTo>
                <a:lnTo>
                  <a:pt x="91210" y="45465"/>
                </a:lnTo>
                <a:lnTo>
                  <a:pt x="91155" y="45540"/>
                </a:lnTo>
                <a:lnTo>
                  <a:pt x="91136" y="45633"/>
                </a:lnTo>
                <a:lnTo>
                  <a:pt x="91136" y="45670"/>
                </a:lnTo>
                <a:lnTo>
                  <a:pt x="91155" y="45707"/>
                </a:lnTo>
                <a:lnTo>
                  <a:pt x="91248" y="45819"/>
                </a:lnTo>
                <a:lnTo>
                  <a:pt x="91303" y="45894"/>
                </a:lnTo>
                <a:lnTo>
                  <a:pt x="91322" y="45949"/>
                </a:lnTo>
                <a:lnTo>
                  <a:pt x="91341" y="46005"/>
                </a:lnTo>
                <a:lnTo>
                  <a:pt x="91322" y="46061"/>
                </a:lnTo>
                <a:lnTo>
                  <a:pt x="91266" y="46154"/>
                </a:lnTo>
                <a:lnTo>
                  <a:pt x="91248" y="46229"/>
                </a:lnTo>
                <a:lnTo>
                  <a:pt x="91210" y="46303"/>
                </a:lnTo>
                <a:lnTo>
                  <a:pt x="91210" y="46340"/>
                </a:lnTo>
                <a:lnTo>
                  <a:pt x="91229" y="46359"/>
                </a:lnTo>
                <a:lnTo>
                  <a:pt x="91248" y="46378"/>
                </a:lnTo>
                <a:lnTo>
                  <a:pt x="91303" y="46396"/>
                </a:lnTo>
                <a:lnTo>
                  <a:pt x="91341" y="46378"/>
                </a:lnTo>
                <a:lnTo>
                  <a:pt x="91378" y="46340"/>
                </a:lnTo>
                <a:lnTo>
                  <a:pt x="91452" y="46284"/>
                </a:lnTo>
                <a:lnTo>
                  <a:pt x="91527" y="46247"/>
                </a:lnTo>
                <a:lnTo>
                  <a:pt x="91564" y="46247"/>
                </a:lnTo>
                <a:lnTo>
                  <a:pt x="91601" y="46284"/>
                </a:lnTo>
                <a:lnTo>
                  <a:pt x="91657" y="46340"/>
                </a:lnTo>
                <a:lnTo>
                  <a:pt x="91732" y="46415"/>
                </a:lnTo>
                <a:lnTo>
                  <a:pt x="91806" y="46508"/>
                </a:lnTo>
                <a:lnTo>
                  <a:pt x="91862" y="46545"/>
                </a:lnTo>
                <a:lnTo>
                  <a:pt x="91918" y="46564"/>
                </a:lnTo>
                <a:lnTo>
                  <a:pt x="91955" y="46564"/>
                </a:lnTo>
                <a:lnTo>
                  <a:pt x="92011" y="46545"/>
                </a:lnTo>
                <a:lnTo>
                  <a:pt x="92048" y="46508"/>
                </a:lnTo>
                <a:lnTo>
                  <a:pt x="92048" y="46471"/>
                </a:lnTo>
                <a:lnTo>
                  <a:pt x="92048" y="46433"/>
                </a:lnTo>
                <a:lnTo>
                  <a:pt x="92048" y="46378"/>
                </a:lnTo>
                <a:lnTo>
                  <a:pt x="91992" y="46303"/>
                </a:lnTo>
                <a:lnTo>
                  <a:pt x="91955" y="46210"/>
                </a:lnTo>
                <a:lnTo>
                  <a:pt x="91881" y="46117"/>
                </a:lnTo>
                <a:lnTo>
                  <a:pt x="91843" y="46042"/>
                </a:lnTo>
                <a:lnTo>
                  <a:pt x="91825" y="45987"/>
                </a:lnTo>
                <a:lnTo>
                  <a:pt x="91825" y="45931"/>
                </a:lnTo>
                <a:lnTo>
                  <a:pt x="91843" y="45894"/>
                </a:lnTo>
                <a:lnTo>
                  <a:pt x="91918" y="45800"/>
                </a:lnTo>
                <a:lnTo>
                  <a:pt x="91955" y="45726"/>
                </a:lnTo>
                <a:lnTo>
                  <a:pt x="92011" y="45614"/>
                </a:lnTo>
                <a:lnTo>
                  <a:pt x="92011" y="45577"/>
                </a:lnTo>
                <a:lnTo>
                  <a:pt x="92011" y="45521"/>
                </a:lnTo>
                <a:lnTo>
                  <a:pt x="91992" y="45484"/>
                </a:lnTo>
                <a:lnTo>
                  <a:pt x="91936" y="45447"/>
                </a:lnTo>
                <a:lnTo>
                  <a:pt x="91843" y="45447"/>
                </a:lnTo>
                <a:lnTo>
                  <a:pt x="91750" y="45521"/>
                </a:lnTo>
                <a:lnTo>
                  <a:pt x="91657" y="45596"/>
                </a:lnTo>
                <a:lnTo>
                  <a:pt x="91601" y="45670"/>
                </a:lnTo>
                <a:lnTo>
                  <a:pt x="91527" y="45596"/>
                </a:lnTo>
                <a:lnTo>
                  <a:pt x="91471" y="45503"/>
                </a:lnTo>
                <a:lnTo>
                  <a:pt x="91378" y="45447"/>
                </a:lnTo>
                <a:lnTo>
                  <a:pt x="91341" y="45428"/>
                </a:lnTo>
                <a:close/>
                <a:moveTo>
                  <a:pt x="336" y="47699"/>
                </a:moveTo>
                <a:lnTo>
                  <a:pt x="298" y="47718"/>
                </a:lnTo>
                <a:lnTo>
                  <a:pt x="280" y="47755"/>
                </a:lnTo>
                <a:lnTo>
                  <a:pt x="261" y="47793"/>
                </a:lnTo>
                <a:lnTo>
                  <a:pt x="243" y="47867"/>
                </a:lnTo>
                <a:lnTo>
                  <a:pt x="261" y="47960"/>
                </a:lnTo>
                <a:lnTo>
                  <a:pt x="298" y="48035"/>
                </a:lnTo>
                <a:lnTo>
                  <a:pt x="354" y="48128"/>
                </a:lnTo>
                <a:lnTo>
                  <a:pt x="466" y="48277"/>
                </a:lnTo>
                <a:lnTo>
                  <a:pt x="559" y="48388"/>
                </a:lnTo>
                <a:lnTo>
                  <a:pt x="243" y="48593"/>
                </a:lnTo>
                <a:lnTo>
                  <a:pt x="131" y="48649"/>
                </a:lnTo>
                <a:lnTo>
                  <a:pt x="56" y="48723"/>
                </a:lnTo>
                <a:lnTo>
                  <a:pt x="0" y="48779"/>
                </a:lnTo>
                <a:lnTo>
                  <a:pt x="0" y="48835"/>
                </a:lnTo>
                <a:lnTo>
                  <a:pt x="19" y="48910"/>
                </a:lnTo>
                <a:lnTo>
                  <a:pt x="75" y="48928"/>
                </a:lnTo>
                <a:lnTo>
                  <a:pt x="131" y="48928"/>
                </a:lnTo>
                <a:lnTo>
                  <a:pt x="205" y="48910"/>
                </a:lnTo>
                <a:lnTo>
                  <a:pt x="336" y="48817"/>
                </a:lnTo>
                <a:lnTo>
                  <a:pt x="447" y="48742"/>
                </a:lnTo>
                <a:lnTo>
                  <a:pt x="578" y="48612"/>
                </a:lnTo>
                <a:lnTo>
                  <a:pt x="652" y="48556"/>
                </a:lnTo>
                <a:lnTo>
                  <a:pt x="708" y="48519"/>
                </a:lnTo>
                <a:lnTo>
                  <a:pt x="727" y="48519"/>
                </a:lnTo>
                <a:lnTo>
                  <a:pt x="764" y="48537"/>
                </a:lnTo>
                <a:lnTo>
                  <a:pt x="857" y="48612"/>
                </a:lnTo>
                <a:lnTo>
                  <a:pt x="950" y="48668"/>
                </a:lnTo>
                <a:lnTo>
                  <a:pt x="1024" y="48705"/>
                </a:lnTo>
                <a:lnTo>
                  <a:pt x="1155" y="48705"/>
                </a:lnTo>
                <a:lnTo>
                  <a:pt x="1173" y="48686"/>
                </a:lnTo>
                <a:lnTo>
                  <a:pt x="1173" y="48630"/>
                </a:lnTo>
                <a:lnTo>
                  <a:pt x="1118" y="48575"/>
                </a:lnTo>
                <a:lnTo>
                  <a:pt x="1006" y="48426"/>
                </a:lnTo>
                <a:lnTo>
                  <a:pt x="894" y="48314"/>
                </a:lnTo>
                <a:lnTo>
                  <a:pt x="1043" y="48146"/>
                </a:lnTo>
                <a:lnTo>
                  <a:pt x="1118" y="48035"/>
                </a:lnTo>
                <a:lnTo>
                  <a:pt x="1136" y="47997"/>
                </a:lnTo>
                <a:lnTo>
                  <a:pt x="1136" y="47979"/>
                </a:lnTo>
                <a:lnTo>
                  <a:pt x="1118" y="47960"/>
                </a:lnTo>
                <a:lnTo>
                  <a:pt x="1080" y="47979"/>
                </a:lnTo>
                <a:lnTo>
                  <a:pt x="1024" y="48035"/>
                </a:lnTo>
                <a:lnTo>
                  <a:pt x="913" y="48128"/>
                </a:lnTo>
                <a:lnTo>
                  <a:pt x="820" y="48202"/>
                </a:lnTo>
                <a:lnTo>
                  <a:pt x="782" y="48184"/>
                </a:lnTo>
                <a:lnTo>
                  <a:pt x="727" y="48128"/>
                </a:lnTo>
                <a:lnTo>
                  <a:pt x="671" y="48053"/>
                </a:lnTo>
                <a:lnTo>
                  <a:pt x="615" y="47960"/>
                </a:lnTo>
                <a:lnTo>
                  <a:pt x="578" y="47867"/>
                </a:lnTo>
                <a:lnTo>
                  <a:pt x="522" y="47774"/>
                </a:lnTo>
                <a:lnTo>
                  <a:pt x="447" y="47718"/>
                </a:lnTo>
                <a:lnTo>
                  <a:pt x="373" y="47699"/>
                </a:lnTo>
                <a:close/>
                <a:moveTo>
                  <a:pt x="91173" y="47942"/>
                </a:moveTo>
                <a:lnTo>
                  <a:pt x="91192" y="48016"/>
                </a:lnTo>
                <a:lnTo>
                  <a:pt x="91248" y="48184"/>
                </a:lnTo>
                <a:lnTo>
                  <a:pt x="91378" y="48444"/>
                </a:lnTo>
                <a:lnTo>
                  <a:pt x="91229" y="48500"/>
                </a:lnTo>
                <a:lnTo>
                  <a:pt x="91173" y="48556"/>
                </a:lnTo>
                <a:lnTo>
                  <a:pt x="91136" y="48612"/>
                </a:lnTo>
                <a:lnTo>
                  <a:pt x="91136" y="48649"/>
                </a:lnTo>
                <a:lnTo>
                  <a:pt x="91136" y="48686"/>
                </a:lnTo>
                <a:lnTo>
                  <a:pt x="91173" y="48761"/>
                </a:lnTo>
                <a:lnTo>
                  <a:pt x="91248" y="48798"/>
                </a:lnTo>
                <a:lnTo>
                  <a:pt x="91285" y="48817"/>
                </a:lnTo>
                <a:lnTo>
                  <a:pt x="91322" y="48798"/>
                </a:lnTo>
                <a:lnTo>
                  <a:pt x="91434" y="48742"/>
                </a:lnTo>
                <a:lnTo>
                  <a:pt x="91508" y="48723"/>
                </a:lnTo>
                <a:lnTo>
                  <a:pt x="91545" y="48705"/>
                </a:lnTo>
                <a:lnTo>
                  <a:pt x="91564" y="48742"/>
                </a:lnTo>
                <a:lnTo>
                  <a:pt x="91601" y="48779"/>
                </a:lnTo>
                <a:lnTo>
                  <a:pt x="91657" y="48872"/>
                </a:lnTo>
                <a:lnTo>
                  <a:pt x="91750" y="49003"/>
                </a:lnTo>
                <a:lnTo>
                  <a:pt x="91825" y="49059"/>
                </a:lnTo>
                <a:lnTo>
                  <a:pt x="91899" y="49096"/>
                </a:lnTo>
                <a:lnTo>
                  <a:pt x="92011" y="49096"/>
                </a:lnTo>
                <a:lnTo>
                  <a:pt x="92030" y="49077"/>
                </a:lnTo>
                <a:lnTo>
                  <a:pt x="92048" y="49040"/>
                </a:lnTo>
                <a:lnTo>
                  <a:pt x="92067" y="48984"/>
                </a:lnTo>
                <a:lnTo>
                  <a:pt x="92030" y="48891"/>
                </a:lnTo>
                <a:lnTo>
                  <a:pt x="91936" y="48723"/>
                </a:lnTo>
                <a:lnTo>
                  <a:pt x="91862" y="48593"/>
                </a:lnTo>
                <a:lnTo>
                  <a:pt x="91825" y="48537"/>
                </a:lnTo>
                <a:lnTo>
                  <a:pt x="91881" y="48463"/>
                </a:lnTo>
                <a:lnTo>
                  <a:pt x="91936" y="48388"/>
                </a:lnTo>
                <a:lnTo>
                  <a:pt x="91992" y="48295"/>
                </a:lnTo>
                <a:lnTo>
                  <a:pt x="92030" y="48202"/>
                </a:lnTo>
                <a:lnTo>
                  <a:pt x="92011" y="48165"/>
                </a:lnTo>
                <a:lnTo>
                  <a:pt x="91974" y="48146"/>
                </a:lnTo>
                <a:lnTo>
                  <a:pt x="91899" y="48165"/>
                </a:lnTo>
                <a:lnTo>
                  <a:pt x="91843" y="48184"/>
                </a:lnTo>
                <a:lnTo>
                  <a:pt x="91806" y="48221"/>
                </a:lnTo>
                <a:lnTo>
                  <a:pt x="91750" y="48258"/>
                </a:lnTo>
                <a:lnTo>
                  <a:pt x="91694" y="48277"/>
                </a:lnTo>
                <a:lnTo>
                  <a:pt x="91620" y="48295"/>
                </a:lnTo>
                <a:lnTo>
                  <a:pt x="91545" y="48239"/>
                </a:lnTo>
                <a:lnTo>
                  <a:pt x="91452" y="48165"/>
                </a:lnTo>
                <a:lnTo>
                  <a:pt x="91378" y="48090"/>
                </a:lnTo>
                <a:lnTo>
                  <a:pt x="91285" y="48016"/>
                </a:lnTo>
                <a:lnTo>
                  <a:pt x="91173" y="47942"/>
                </a:lnTo>
                <a:close/>
                <a:moveTo>
                  <a:pt x="14374" y="50399"/>
                </a:moveTo>
                <a:lnTo>
                  <a:pt x="14318" y="50418"/>
                </a:lnTo>
                <a:lnTo>
                  <a:pt x="14225" y="50474"/>
                </a:lnTo>
                <a:lnTo>
                  <a:pt x="14094" y="50604"/>
                </a:lnTo>
                <a:lnTo>
                  <a:pt x="14057" y="50660"/>
                </a:lnTo>
                <a:lnTo>
                  <a:pt x="14001" y="50678"/>
                </a:lnTo>
                <a:lnTo>
                  <a:pt x="13964" y="50660"/>
                </a:lnTo>
                <a:lnTo>
                  <a:pt x="13908" y="50604"/>
                </a:lnTo>
                <a:lnTo>
                  <a:pt x="13778" y="50548"/>
                </a:lnTo>
                <a:lnTo>
                  <a:pt x="13629" y="50455"/>
                </a:lnTo>
                <a:lnTo>
                  <a:pt x="13536" y="50418"/>
                </a:lnTo>
                <a:lnTo>
                  <a:pt x="13461" y="50418"/>
                </a:lnTo>
                <a:lnTo>
                  <a:pt x="13405" y="50436"/>
                </a:lnTo>
                <a:lnTo>
                  <a:pt x="13368" y="50455"/>
                </a:lnTo>
                <a:lnTo>
                  <a:pt x="13350" y="50492"/>
                </a:lnTo>
                <a:lnTo>
                  <a:pt x="13350" y="50548"/>
                </a:lnTo>
                <a:lnTo>
                  <a:pt x="13368" y="50604"/>
                </a:lnTo>
                <a:lnTo>
                  <a:pt x="13424" y="50660"/>
                </a:lnTo>
                <a:lnTo>
                  <a:pt x="13499" y="50716"/>
                </a:lnTo>
                <a:lnTo>
                  <a:pt x="13648" y="50790"/>
                </a:lnTo>
                <a:lnTo>
                  <a:pt x="13778" y="50846"/>
                </a:lnTo>
                <a:lnTo>
                  <a:pt x="13685" y="50920"/>
                </a:lnTo>
                <a:lnTo>
                  <a:pt x="13592" y="51013"/>
                </a:lnTo>
                <a:lnTo>
                  <a:pt x="13554" y="51051"/>
                </a:lnTo>
                <a:lnTo>
                  <a:pt x="13536" y="51107"/>
                </a:lnTo>
                <a:lnTo>
                  <a:pt x="13554" y="51162"/>
                </a:lnTo>
                <a:lnTo>
                  <a:pt x="13573" y="51200"/>
                </a:lnTo>
                <a:lnTo>
                  <a:pt x="13610" y="51237"/>
                </a:lnTo>
                <a:lnTo>
                  <a:pt x="13796" y="51237"/>
                </a:lnTo>
                <a:lnTo>
                  <a:pt x="13927" y="51200"/>
                </a:lnTo>
                <a:lnTo>
                  <a:pt x="14020" y="51144"/>
                </a:lnTo>
                <a:lnTo>
                  <a:pt x="14094" y="51107"/>
                </a:lnTo>
                <a:lnTo>
                  <a:pt x="14132" y="51069"/>
                </a:lnTo>
                <a:lnTo>
                  <a:pt x="14150" y="51051"/>
                </a:lnTo>
                <a:lnTo>
                  <a:pt x="14225" y="51069"/>
                </a:lnTo>
                <a:lnTo>
                  <a:pt x="14281" y="51107"/>
                </a:lnTo>
                <a:lnTo>
                  <a:pt x="14355" y="51162"/>
                </a:lnTo>
                <a:lnTo>
                  <a:pt x="14411" y="51181"/>
                </a:lnTo>
                <a:lnTo>
                  <a:pt x="14504" y="51218"/>
                </a:lnTo>
                <a:lnTo>
                  <a:pt x="14523" y="51218"/>
                </a:lnTo>
                <a:lnTo>
                  <a:pt x="14541" y="51162"/>
                </a:lnTo>
                <a:lnTo>
                  <a:pt x="14541" y="51144"/>
                </a:lnTo>
                <a:lnTo>
                  <a:pt x="14504" y="51107"/>
                </a:lnTo>
                <a:lnTo>
                  <a:pt x="14448" y="51032"/>
                </a:lnTo>
                <a:lnTo>
                  <a:pt x="14318" y="50920"/>
                </a:lnTo>
                <a:lnTo>
                  <a:pt x="14392" y="50809"/>
                </a:lnTo>
                <a:lnTo>
                  <a:pt x="14485" y="50678"/>
                </a:lnTo>
                <a:lnTo>
                  <a:pt x="14504" y="50604"/>
                </a:lnTo>
                <a:lnTo>
                  <a:pt x="14504" y="50529"/>
                </a:lnTo>
                <a:lnTo>
                  <a:pt x="14485" y="50474"/>
                </a:lnTo>
                <a:lnTo>
                  <a:pt x="14448" y="50418"/>
                </a:lnTo>
                <a:lnTo>
                  <a:pt x="14374" y="50399"/>
                </a:lnTo>
                <a:close/>
                <a:moveTo>
                  <a:pt x="75813" y="50418"/>
                </a:moveTo>
                <a:lnTo>
                  <a:pt x="75702" y="50455"/>
                </a:lnTo>
                <a:lnTo>
                  <a:pt x="75608" y="50492"/>
                </a:lnTo>
                <a:lnTo>
                  <a:pt x="75515" y="50548"/>
                </a:lnTo>
                <a:lnTo>
                  <a:pt x="75478" y="50585"/>
                </a:lnTo>
                <a:lnTo>
                  <a:pt x="75385" y="50585"/>
                </a:lnTo>
                <a:lnTo>
                  <a:pt x="75348" y="50529"/>
                </a:lnTo>
                <a:lnTo>
                  <a:pt x="75292" y="50511"/>
                </a:lnTo>
                <a:lnTo>
                  <a:pt x="75255" y="50492"/>
                </a:lnTo>
                <a:lnTo>
                  <a:pt x="75199" y="50474"/>
                </a:lnTo>
                <a:lnTo>
                  <a:pt x="75124" y="50492"/>
                </a:lnTo>
                <a:lnTo>
                  <a:pt x="75087" y="50511"/>
                </a:lnTo>
                <a:lnTo>
                  <a:pt x="75069" y="50567"/>
                </a:lnTo>
                <a:lnTo>
                  <a:pt x="75069" y="50604"/>
                </a:lnTo>
                <a:lnTo>
                  <a:pt x="75069" y="50641"/>
                </a:lnTo>
                <a:lnTo>
                  <a:pt x="75124" y="50716"/>
                </a:lnTo>
                <a:lnTo>
                  <a:pt x="75180" y="50790"/>
                </a:lnTo>
                <a:lnTo>
                  <a:pt x="75124" y="50865"/>
                </a:lnTo>
                <a:lnTo>
                  <a:pt x="75106" y="50939"/>
                </a:lnTo>
                <a:lnTo>
                  <a:pt x="75106" y="50995"/>
                </a:lnTo>
                <a:lnTo>
                  <a:pt x="75124" y="51032"/>
                </a:lnTo>
                <a:lnTo>
                  <a:pt x="75143" y="51069"/>
                </a:lnTo>
                <a:lnTo>
                  <a:pt x="75180" y="51088"/>
                </a:lnTo>
                <a:lnTo>
                  <a:pt x="75236" y="51125"/>
                </a:lnTo>
                <a:lnTo>
                  <a:pt x="75329" y="51125"/>
                </a:lnTo>
                <a:lnTo>
                  <a:pt x="75366" y="51107"/>
                </a:lnTo>
                <a:lnTo>
                  <a:pt x="75459" y="51051"/>
                </a:lnTo>
                <a:lnTo>
                  <a:pt x="75571" y="51051"/>
                </a:lnTo>
                <a:lnTo>
                  <a:pt x="75627" y="51088"/>
                </a:lnTo>
                <a:lnTo>
                  <a:pt x="75757" y="51181"/>
                </a:lnTo>
                <a:lnTo>
                  <a:pt x="75832" y="51218"/>
                </a:lnTo>
                <a:lnTo>
                  <a:pt x="75888" y="51237"/>
                </a:lnTo>
                <a:lnTo>
                  <a:pt x="75944" y="51237"/>
                </a:lnTo>
                <a:lnTo>
                  <a:pt x="75981" y="51200"/>
                </a:lnTo>
                <a:lnTo>
                  <a:pt x="75999" y="51162"/>
                </a:lnTo>
                <a:lnTo>
                  <a:pt x="75981" y="51107"/>
                </a:lnTo>
                <a:lnTo>
                  <a:pt x="75962" y="51051"/>
                </a:lnTo>
                <a:lnTo>
                  <a:pt x="75906" y="50995"/>
                </a:lnTo>
                <a:lnTo>
                  <a:pt x="75813" y="50902"/>
                </a:lnTo>
                <a:lnTo>
                  <a:pt x="75720" y="50827"/>
                </a:lnTo>
                <a:lnTo>
                  <a:pt x="75813" y="50771"/>
                </a:lnTo>
                <a:lnTo>
                  <a:pt x="75925" y="50697"/>
                </a:lnTo>
                <a:lnTo>
                  <a:pt x="75962" y="50660"/>
                </a:lnTo>
                <a:lnTo>
                  <a:pt x="75981" y="50623"/>
                </a:lnTo>
                <a:lnTo>
                  <a:pt x="75999" y="50567"/>
                </a:lnTo>
                <a:lnTo>
                  <a:pt x="75981" y="50511"/>
                </a:lnTo>
                <a:lnTo>
                  <a:pt x="75944" y="50455"/>
                </a:lnTo>
                <a:lnTo>
                  <a:pt x="75906" y="50418"/>
                </a:lnTo>
                <a:close/>
                <a:moveTo>
                  <a:pt x="86686" y="50399"/>
                </a:moveTo>
                <a:lnTo>
                  <a:pt x="86500" y="50492"/>
                </a:lnTo>
                <a:lnTo>
                  <a:pt x="86407" y="50529"/>
                </a:lnTo>
                <a:lnTo>
                  <a:pt x="86314" y="50567"/>
                </a:lnTo>
                <a:lnTo>
                  <a:pt x="86277" y="50604"/>
                </a:lnTo>
                <a:lnTo>
                  <a:pt x="86239" y="50623"/>
                </a:lnTo>
                <a:lnTo>
                  <a:pt x="86202" y="50604"/>
                </a:lnTo>
                <a:lnTo>
                  <a:pt x="86165" y="50548"/>
                </a:lnTo>
                <a:lnTo>
                  <a:pt x="86016" y="50455"/>
                </a:lnTo>
                <a:lnTo>
                  <a:pt x="85923" y="50418"/>
                </a:lnTo>
                <a:lnTo>
                  <a:pt x="85848" y="50418"/>
                </a:lnTo>
                <a:lnTo>
                  <a:pt x="85793" y="50455"/>
                </a:lnTo>
                <a:lnTo>
                  <a:pt x="85774" y="50492"/>
                </a:lnTo>
                <a:lnTo>
                  <a:pt x="85774" y="50567"/>
                </a:lnTo>
                <a:lnTo>
                  <a:pt x="85811" y="50641"/>
                </a:lnTo>
                <a:lnTo>
                  <a:pt x="85848" y="50716"/>
                </a:lnTo>
                <a:lnTo>
                  <a:pt x="85904" y="50790"/>
                </a:lnTo>
                <a:lnTo>
                  <a:pt x="85793" y="50883"/>
                </a:lnTo>
                <a:lnTo>
                  <a:pt x="85737" y="50939"/>
                </a:lnTo>
                <a:lnTo>
                  <a:pt x="85681" y="51013"/>
                </a:lnTo>
                <a:lnTo>
                  <a:pt x="85644" y="51069"/>
                </a:lnTo>
                <a:lnTo>
                  <a:pt x="85644" y="51125"/>
                </a:lnTo>
                <a:lnTo>
                  <a:pt x="85681" y="51181"/>
                </a:lnTo>
                <a:lnTo>
                  <a:pt x="85774" y="51218"/>
                </a:lnTo>
                <a:lnTo>
                  <a:pt x="85848" y="51218"/>
                </a:lnTo>
                <a:lnTo>
                  <a:pt x="85923" y="51200"/>
                </a:lnTo>
                <a:lnTo>
                  <a:pt x="85997" y="51144"/>
                </a:lnTo>
                <a:lnTo>
                  <a:pt x="86072" y="51125"/>
                </a:lnTo>
                <a:lnTo>
                  <a:pt x="86128" y="51069"/>
                </a:lnTo>
                <a:lnTo>
                  <a:pt x="86165" y="51069"/>
                </a:lnTo>
                <a:lnTo>
                  <a:pt x="86202" y="51088"/>
                </a:lnTo>
                <a:lnTo>
                  <a:pt x="86239" y="51144"/>
                </a:lnTo>
                <a:lnTo>
                  <a:pt x="86314" y="51200"/>
                </a:lnTo>
                <a:lnTo>
                  <a:pt x="86388" y="51237"/>
                </a:lnTo>
                <a:lnTo>
                  <a:pt x="86463" y="51237"/>
                </a:lnTo>
                <a:lnTo>
                  <a:pt x="86500" y="51200"/>
                </a:lnTo>
                <a:lnTo>
                  <a:pt x="86537" y="51162"/>
                </a:lnTo>
                <a:lnTo>
                  <a:pt x="86537" y="51088"/>
                </a:lnTo>
                <a:lnTo>
                  <a:pt x="86500" y="50976"/>
                </a:lnTo>
                <a:lnTo>
                  <a:pt x="86463" y="50939"/>
                </a:lnTo>
                <a:lnTo>
                  <a:pt x="86444" y="50883"/>
                </a:lnTo>
                <a:lnTo>
                  <a:pt x="86481" y="50846"/>
                </a:lnTo>
                <a:lnTo>
                  <a:pt x="86537" y="50827"/>
                </a:lnTo>
                <a:lnTo>
                  <a:pt x="86612" y="50753"/>
                </a:lnTo>
                <a:lnTo>
                  <a:pt x="86705" y="50697"/>
                </a:lnTo>
                <a:lnTo>
                  <a:pt x="86798" y="50641"/>
                </a:lnTo>
                <a:lnTo>
                  <a:pt x="86817" y="50604"/>
                </a:lnTo>
                <a:lnTo>
                  <a:pt x="86835" y="50548"/>
                </a:lnTo>
                <a:lnTo>
                  <a:pt x="86835" y="50492"/>
                </a:lnTo>
                <a:lnTo>
                  <a:pt x="86798" y="50436"/>
                </a:lnTo>
                <a:lnTo>
                  <a:pt x="86742" y="50399"/>
                </a:lnTo>
                <a:close/>
                <a:moveTo>
                  <a:pt x="69707" y="50436"/>
                </a:moveTo>
                <a:lnTo>
                  <a:pt x="69688" y="50455"/>
                </a:lnTo>
                <a:lnTo>
                  <a:pt x="69688" y="50492"/>
                </a:lnTo>
                <a:lnTo>
                  <a:pt x="69725" y="50567"/>
                </a:lnTo>
                <a:lnTo>
                  <a:pt x="69837" y="50697"/>
                </a:lnTo>
                <a:lnTo>
                  <a:pt x="69949" y="50790"/>
                </a:lnTo>
                <a:lnTo>
                  <a:pt x="69837" y="50846"/>
                </a:lnTo>
                <a:lnTo>
                  <a:pt x="69707" y="50939"/>
                </a:lnTo>
                <a:lnTo>
                  <a:pt x="69669" y="50995"/>
                </a:lnTo>
                <a:lnTo>
                  <a:pt x="69632" y="51051"/>
                </a:lnTo>
                <a:lnTo>
                  <a:pt x="69613" y="51125"/>
                </a:lnTo>
                <a:lnTo>
                  <a:pt x="69632" y="51181"/>
                </a:lnTo>
                <a:lnTo>
                  <a:pt x="69688" y="51237"/>
                </a:lnTo>
                <a:lnTo>
                  <a:pt x="69744" y="51256"/>
                </a:lnTo>
                <a:lnTo>
                  <a:pt x="69818" y="51237"/>
                </a:lnTo>
                <a:lnTo>
                  <a:pt x="69911" y="51200"/>
                </a:lnTo>
                <a:lnTo>
                  <a:pt x="70060" y="51107"/>
                </a:lnTo>
                <a:lnTo>
                  <a:pt x="70172" y="51051"/>
                </a:lnTo>
                <a:lnTo>
                  <a:pt x="70228" y="51032"/>
                </a:lnTo>
                <a:lnTo>
                  <a:pt x="70265" y="51051"/>
                </a:lnTo>
                <a:lnTo>
                  <a:pt x="70377" y="51088"/>
                </a:lnTo>
                <a:lnTo>
                  <a:pt x="70470" y="51144"/>
                </a:lnTo>
                <a:lnTo>
                  <a:pt x="70507" y="51144"/>
                </a:lnTo>
                <a:lnTo>
                  <a:pt x="70563" y="51125"/>
                </a:lnTo>
                <a:lnTo>
                  <a:pt x="70619" y="51088"/>
                </a:lnTo>
                <a:lnTo>
                  <a:pt x="70637" y="51032"/>
                </a:lnTo>
                <a:lnTo>
                  <a:pt x="70637" y="50995"/>
                </a:lnTo>
                <a:lnTo>
                  <a:pt x="70637" y="50958"/>
                </a:lnTo>
                <a:lnTo>
                  <a:pt x="70563" y="50883"/>
                </a:lnTo>
                <a:lnTo>
                  <a:pt x="70488" y="50809"/>
                </a:lnTo>
                <a:lnTo>
                  <a:pt x="70637" y="50697"/>
                </a:lnTo>
                <a:lnTo>
                  <a:pt x="70693" y="50623"/>
                </a:lnTo>
                <a:lnTo>
                  <a:pt x="70731" y="50548"/>
                </a:lnTo>
                <a:lnTo>
                  <a:pt x="70731" y="50492"/>
                </a:lnTo>
                <a:lnTo>
                  <a:pt x="70712" y="50455"/>
                </a:lnTo>
                <a:lnTo>
                  <a:pt x="70675" y="50436"/>
                </a:lnTo>
                <a:lnTo>
                  <a:pt x="70619" y="50436"/>
                </a:lnTo>
                <a:lnTo>
                  <a:pt x="70507" y="50474"/>
                </a:lnTo>
                <a:lnTo>
                  <a:pt x="70395" y="50548"/>
                </a:lnTo>
                <a:lnTo>
                  <a:pt x="70284" y="50604"/>
                </a:lnTo>
                <a:lnTo>
                  <a:pt x="70246" y="50623"/>
                </a:lnTo>
                <a:lnTo>
                  <a:pt x="70191" y="50623"/>
                </a:lnTo>
                <a:lnTo>
                  <a:pt x="70116" y="50585"/>
                </a:lnTo>
                <a:lnTo>
                  <a:pt x="70023" y="50529"/>
                </a:lnTo>
                <a:lnTo>
                  <a:pt x="69930" y="50474"/>
                </a:lnTo>
                <a:lnTo>
                  <a:pt x="69837" y="50436"/>
                </a:lnTo>
                <a:close/>
                <a:moveTo>
                  <a:pt x="18861" y="50362"/>
                </a:moveTo>
                <a:lnTo>
                  <a:pt x="18805" y="50380"/>
                </a:lnTo>
                <a:lnTo>
                  <a:pt x="18749" y="50418"/>
                </a:lnTo>
                <a:lnTo>
                  <a:pt x="18730" y="50492"/>
                </a:lnTo>
                <a:lnTo>
                  <a:pt x="18730" y="50548"/>
                </a:lnTo>
                <a:lnTo>
                  <a:pt x="18767" y="50604"/>
                </a:lnTo>
                <a:lnTo>
                  <a:pt x="18805" y="50660"/>
                </a:lnTo>
                <a:lnTo>
                  <a:pt x="18916" y="50753"/>
                </a:lnTo>
                <a:lnTo>
                  <a:pt x="19010" y="50827"/>
                </a:lnTo>
                <a:lnTo>
                  <a:pt x="18935" y="50902"/>
                </a:lnTo>
                <a:lnTo>
                  <a:pt x="18842" y="51032"/>
                </a:lnTo>
                <a:lnTo>
                  <a:pt x="18823" y="51088"/>
                </a:lnTo>
                <a:lnTo>
                  <a:pt x="18805" y="51144"/>
                </a:lnTo>
                <a:lnTo>
                  <a:pt x="18823" y="51200"/>
                </a:lnTo>
                <a:lnTo>
                  <a:pt x="18879" y="51256"/>
                </a:lnTo>
                <a:lnTo>
                  <a:pt x="18935" y="51274"/>
                </a:lnTo>
                <a:lnTo>
                  <a:pt x="19010" y="51274"/>
                </a:lnTo>
                <a:lnTo>
                  <a:pt x="19065" y="51237"/>
                </a:lnTo>
                <a:lnTo>
                  <a:pt x="19121" y="51181"/>
                </a:lnTo>
                <a:lnTo>
                  <a:pt x="19233" y="51088"/>
                </a:lnTo>
                <a:lnTo>
                  <a:pt x="19289" y="51051"/>
                </a:lnTo>
                <a:lnTo>
                  <a:pt x="19345" y="51032"/>
                </a:lnTo>
                <a:lnTo>
                  <a:pt x="19382" y="51051"/>
                </a:lnTo>
                <a:lnTo>
                  <a:pt x="19438" y="51088"/>
                </a:lnTo>
                <a:lnTo>
                  <a:pt x="19568" y="51162"/>
                </a:lnTo>
                <a:lnTo>
                  <a:pt x="19643" y="51200"/>
                </a:lnTo>
                <a:lnTo>
                  <a:pt x="19698" y="51218"/>
                </a:lnTo>
                <a:lnTo>
                  <a:pt x="19754" y="51218"/>
                </a:lnTo>
                <a:lnTo>
                  <a:pt x="19810" y="51200"/>
                </a:lnTo>
                <a:lnTo>
                  <a:pt x="19847" y="51144"/>
                </a:lnTo>
                <a:lnTo>
                  <a:pt x="19847" y="51088"/>
                </a:lnTo>
                <a:lnTo>
                  <a:pt x="19829" y="51013"/>
                </a:lnTo>
                <a:lnTo>
                  <a:pt x="19773" y="50958"/>
                </a:lnTo>
                <a:lnTo>
                  <a:pt x="19661" y="50846"/>
                </a:lnTo>
                <a:lnTo>
                  <a:pt x="19549" y="50771"/>
                </a:lnTo>
                <a:lnTo>
                  <a:pt x="19643" y="50697"/>
                </a:lnTo>
                <a:lnTo>
                  <a:pt x="19754" y="50585"/>
                </a:lnTo>
                <a:lnTo>
                  <a:pt x="19791" y="50548"/>
                </a:lnTo>
                <a:lnTo>
                  <a:pt x="19810" y="50492"/>
                </a:lnTo>
                <a:lnTo>
                  <a:pt x="19791" y="50455"/>
                </a:lnTo>
                <a:lnTo>
                  <a:pt x="19717" y="50418"/>
                </a:lnTo>
                <a:lnTo>
                  <a:pt x="19661" y="50418"/>
                </a:lnTo>
                <a:lnTo>
                  <a:pt x="19605" y="50455"/>
                </a:lnTo>
                <a:lnTo>
                  <a:pt x="19475" y="50511"/>
                </a:lnTo>
                <a:lnTo>
                  <a:pt x="19401" y="50548"/>
                </a:lnTo>
                <a:lnTo>
                  <a:pt x="19345" y="50567"/>
                </a:lnTo>
                <a:lnTo>
                  <a:pt x="19307" y="50567"/>
                </a:lnTo>
                <a:lnTo>
                  <a:pt x="19233" y="50529"/>
                </a:lnTo>
                <a:lnTo>
                  <a:pt x="19121" y="50474"/>
                </a:lnTo>
                <a:lnTo>
                  <a:pt x="18991" y="50399"/>
                </a:lnTo>
                <a:lnTo>
                  <a:pt x="18935" y="50380"/>
                </a:lnTo>
                <a:lnTo>
                  <a:pt x="18861" y="50362"/>
                </a:lnTo>
                <a:close/>
                <a:moveTo>
                  <a:pt x="21542" y="50380"/>
                </a:moveTo>
                <a:lnTo>
                  <a:pt x="21523" y="50399"/>
                </a:lnTo>
                <a:lnTo>
                  <a:pt x="21523" y="50418"/>
                </a:lnTo>
                <a:lnTo>
                  <a:pt x="21542" y="50455"/>
                </a:lnTo>
                <a:lnTo>
                  <a:pt x="21653" y="50585"/>
                </a:lnTo>
                <a:lnTo>
                  <a:pt x="21839" y="50771"/>
                </a:lnTo>
                <a:lnTo>
                  <a:pt x="21728" y="50827"/>
                </a:lnTo>
                <a:lnTo>
                  <a:pt x="21560" y="50939"/>
                </a:lnTo>
                <a:lnTo>
                  <a:pt x="21504" y="50995"/>
                </a:lnTo>
                <a:lnTo>
                  <a:pt x="21448" y="51051"/>
                </a:lnTo>
                <a:lnTo>
                  <a:pt x="21411" y="51107"/>
                </a:lnTo>
                <a:lnTo>
                  <a:pt x="21430" y="51181"/>
                </a:lnTo>
                <a:lnTo>
                  <a:pt x="21448" y="51218"/>
                </a:lnTo>
                <a:lnTo>
                  <a:pt x="21486" y="51237"/>
                </a:lnTo>
                <a:lnTo>
                  <a:pt x="21523" y="51256"/>
                </a:lnTo>
                <a:lnTo>
                  <a:pt x="21560" y="51256"/>
                </a:lnTo>
                <a:lnTo>
                  <a:pt x="21635" y="51218"/>
                </a:lnTo>
                <a:lnTo>
                  <a:pt x="21709" y="51162"/>
                </a:lnTo>
                <a:lnTo>
                  <a:pt x="21877" y="51032"/>
                </a:lnTo>
                <a:lnTo>
                  <a:pt x="21933" y="50976"/>
                </a:lnTo>
                <a:lnTo>
                  <a:pt x="21988" y="50958"/>
                </a:lnTo>
                <a:lnTo>
                  <a:pt x="22044" y="50976"/>
                </a:lnTo>
                <a:lnTo>
                  <a:pt x="22100" y="51013"/>
                </a:lnTo>
                <a:lnTo>
                  <a:pt x="22193" y="51144"/>
                </a:lnTo>
                <a:lnTo>
                  <a:pt x="22249" y="51200"/>
                </a:lnTo>
                <a:lnTo>
                  <a:pt x="22305" y="51256"/>
                </a:lnTo>
                <a:lnTo>
                  <a:pt x="22361" y="51274"/>
                </a:lnTo>
                <a:lnTo>
                  <a:pt x="22454" y="51256"/>
                </a:lnTo>
                <a:lnTo>
                  <a:pt x="22491" y="51218"/>
                </a:lnTo>
                <a:lnTo>
                  <a:pt x="22510" y="51200"/>
                </a:lnTo>
                <a:lnTo>
                  <a:pt x="22528" y="51125"/>
                </a:lnTo>
                <a:lnTo>
                  <a:pt x="22510" y="51051"/>
                </a:lnTo>
                <a:lnTo>
                  <a:pt x="22472" y="50976"/>
                </a:lnTo>
                <a:lnTo>
                  <a:pt x="22342" y="50846"/>
                </a:lnTo>
                <a:lnTo>
                  <a:pt x="22230" y="50734"/>
                </a:lnTo>
                <a:lnTo>
                  <a:pt x="22324" y="50623"/>
                </a:lnTo>
                <a:lnTo>
                  <a:pt x="22361" y="50567"/>
                </a:lnTo>
                <a:lnTo>
                  <a:pt x="22379" y="50511"/>
                </a:lnTo>
                <a:lnTo>
                  <a:pt x="22379" y="50474"/>
                </a:lnTo>
                <a:lnTo>
                  <a:pt x="22342" y="50455"/>
                </a:lnTo>
                <a:lnTo>
                  <a:pt x="22286" y="50474"/>
                </a:lnTo>
                <a:lnTo>
                  <a:pt x="22193" y="50529"/>
                </a:lnTo>
                <a:lnTo>
                  <a:pt x="22082" y="50567"/>
                </a:lnTo>
                <a:lnTo>
                  <a:pt x="22026" y="50585"/>
                </a:lnTo>
                <a:lnTo>
                  <a:pt x="21951" y="50548"/>
                </a:lnTo>
                <a:lnTo>
                  <a:pt x="21858" y="50492"/>
                </a:lnTo>
                <a:lnTo>
                  <a:pt x="21691" y="50418"/>
                </a:lnTo>
                <a:lnTo>
                  <a:pt x="21579" y="50380"/>
                </a:lnTo>
                <a:close/>
                <a:moveTo>
                  <a:pt x="33085" y="50362"/>
                </a:moveTo>
                <a:lnTo>
                  <a:pt x="32973" y="50399"/>
                </a:lnTo>
                <a:lnTo>
                  <a:pt x="32806" y="50474"/>
                </a:lnTo>
                <a:lnTo>
                  <a:pt x="32694" y="50529"/>
                </a:lnTo>
                <a:lnTo>
                  <a:pt x="32638" y="50548"/>
                </a:lnTo>
                <a:lnTo>
                  <a:pt x="32563" y="50529"/>
                </a:lnTo>
                <a:lnTo>
                  <a:pt x="32470" y="50474"/>
                </a:lnTo>
                <a:lnTo>
                  <a:pt x="32359" y="50436"/>
                </a:lnTo>
                <a:lnTo>
                  <a:pt x="32284" y="50418"/>
                </a:lnTo>
                <a:lnTo>
                  <a:pt x="32266" y="50418"/>
                </a:lnTo>
                <a:lnTo>
                  <a:pt x="32266" y="50455"/>
                </a:lnTo>
                <a:lnTo>
                  <a:pt x="32340" y="50585"/>
                </a:lnTo>
                <a:lnTo>
                  <a:pt x="32452" y="50697"/>
                </a:lnTo>
                <a:lnTo>
                  <a:pt x="32340" y="50790"/>
                </a:lnTo>
                <a:lnTo>
                  <a:pt x="32210" y="50920"/>
                </a:lnTo>
                <a:lnTo>
                  <a:pt x="32154" y="50995"/>
                </a:lnTo>
                <a:lnTo>
                  <a:pt x="32117" y="51069"/>
                </a:lnTo>
                <a:lnTo>
                  <a:pt x="32117" y="51144"/>
                </a:lnTo>
                <a:lnTo>
                  <a:pt x="32154" y="51200"/>
                </a:lnTo>
                <a:lnTo>
                  <a:pt x="32228" y="51237"/>
                </a:lnTo>
                <a:lnTo>
                  <a:pt x="32284" y="51237"/>
                </a:lnTo>
                <a:lnTo>
                  <a:pt x="32359" y="51218"/>
                </a:lnTo>
                <a:lnTo>
                  <a:pt x="32452" y="51162"/>
                </a:lnTo>
                <a:lnTo>
                  <a:pt x="32582" y="51051"/>
                </a:lnTo>
                <a:lnTo>
                  <a:pt x="32694" y="50958"/>
                </a:lnTo>
                <a:lnTo>
                  <a:pt x="32768" y="51051"/>
                </a:lnTo>
                <a:lnTo>
                  <a:pt x="32880" y="51181"/>
                </a:lnTo>
                <a:lnTo>
                  <a:pt x="32954" y="51237"/>
                </a:lnTo>
                <a:lnTo>
                  <a:pt x="33010" y="51274"/>
                </a:lnTo>
                <a:lnTo>
                  <a:pt x="33066" y="51274"/>
                </a:lnTo>
                <a:lnTo>
                  <a:pt x="33122" y="51237"/>
                </a:lnTo>
                <a:lnTo>
                  <a:pt x="33159" y="51181"/>
                </a:lnTo>
                <a:lnTo>
                  <a:pt x="33159" y="51125"/>
                </a:lnTo>
                <a:lnTo>
                  <a:pt x="33122" y="51069"/>
                </a:lnTo>
                <a:lnTo>
                  <a:pt x="33085" y="50995"/>
                </a:lnTo>
                <a:lnTo>
                  <a:pt x="32992" y="50883"/>
                </a:lnTo>
                <a:lnTo>
                  <a:pt x="32899" y="50790"/>
                </a:lnTo>
                <a:lnTo>
                  <a:pt x="32992" y="50716"/>
                </a:lnTo>
                <a:lnTo>
                  <a:pt x="33159" y="50567"/>
                </a:lnTo>
                <a:lnTo>
                  <a:pt x="33215" y="50492"/>
                </a:lnTo>
                <a:lnTo>
                  <a:pt x="33252" y="50436"/>
                </a:lnTo>
                <a:lnTo>
                  <a:pt x="33252" y="50399"/>
                </a:lnTo>
                <a:lnTo>
                  <a:pt x="33252" y="50380"/>
                </a:lnTo>
                <a:lnTo>
                  <a:pt x="33215" y="50362"/>
                </a:lnTo>
                <a:close/>
                <a:moveTo>
                  <a:pt x="34779" y="50362"/>
                </a:moveTo>
                <a:lnTo>
                  <a:pt x="34742" y="50399"/>
                </a:lnTo>
                <a:lnTo>
                  <a:pt x="34742" y="50455"/>
                </a:lnTo>
                <a:lnTo>
                  <a:pt x="34760" y="50511"/>
                </a:lnTo>
                <a:lnTo>
                  <a:pt x="34798" y="50567"/>
                </a:lnTo>
                <a:lnTo>
                  <a:pt x="34928" y="50678"/>
                </a:lnTo>
                <a:lnTo>
                  <a:pt x="35189" y="50846"/>
                </a:lnTo>
                <a:lnTo>
                  <a:pt x="35077" y="50939"/>
                </a:lnTo>
                <a:lnTo>
                  <a:pt x="34928" y="51069"/>
                </a:lnTo>
                <a:lnTo>
                  <a:pt x="34872" y="51144"/>
                </a:lnTo>
                <a:lnTo>
                  <a:pt x="34853" y="51218"/>
                </a:lnTo>
                <a:lnTo>
                  <a:pt x="34872" y="51237"/>
                </a:lnTo>
                <a:lnTo>
                  <a:pt x="34891" y="51256"/>
                </a:lnTo>
                <a:lnTo>
                  <a:pt x="34928" y="51274"/>
                </a:lnTo>
                <a:lnTo>
                  <a:pt x="35021" y="51274"/>
                </a:lnTo>
                <a:lnTo>
                  <a:pt x="35058" y="51256"/>
                </a:lnTo>
                <a:lnTo>
                  <a:pt x="35170" y="51200"/>
                </a:lnTo>
                <a:lnTo>
                  <a:pt x="35244" y="51125"/>
                </a:lnTo>
                <a:lnTo>
                  <a:pt x="35338" y="51088"/>
                </a:lnTo>
                <a:lnTo>
                  <a:pt x="35412" y="51051"/>
                </a:lnTo>
                <a:lnTo>
                  <a:pt x="35487" y="51069"/>
                </a:lnTo>
                <a:lnTo>
                  <a:pt x="35524" y="51088"/>
                </a:lnTo>
                <a:lnTo>
                  <a:pt x="35580" y="51125"/>
                </a:lnTo>
                <a:lnTo>
                  <a:pt x="35617" y="51144"/>
                </a:lnTo>
                <a:lnTo>
                  <a:pt x="35654" y="51144"/>
                </a:lnTo>
                <a:lnTo>
                  <a:pt x="35691" y="51125"/>
                </a:lnTo>
                <a:lnTo>
                  <a:pt x="35710" y="51107"/>
                </a:lnTo>
                <a:lnTo>
                  <a:pt x="35710" y="51088"/>
                </a:lnTo>
                <a:lnTo>
                  <a:pt x="35691" y="51051"/>
                </a:lnTo>
                <a:lnTo>
                  <a:pt x="35654" y="50995"/>
                </a:lnTo>
                <a:lnTo>
                  <a:pt x="35617" y="50939"/>
                </a:lnTo>
                <a:lnTo>
                  <a:pt x="35635" y="50883"/>
                </a:lnTo>
                <a:lnTo>
                  <a:pt x="35654" y="50846"/>
                </a:lnTo>
                <a:lnTo>
                  <a:pt x="35747" y="50790"/>
                </a:lnTo>
                <a:lnTo>
                  <a:pt x="35822" y="50734"/>
                </a:lnTo>
                <a:lnTo>
                  <a:pt x="35952" y="50623"/>
                </a:lnTo>
                <a:lnTo>
                  <a:pt x="35989" y="50548"/>
                </a:lnTo>
                <a:lnTo>
                  <a:pt x="36026" y="50492"/>
                </a:lnTo>
                <a:lnTo>
                  <a:pt x="36026" y="50436"/>
                </a:lnTo>
                <a:lnTo>
                  <a:pt x="35971" y="50399"/>
                </a:lnTo>
                <a:lnTo>
                  <a:pt x="35915" y="50380"/>
                </a:lnTo>
                <a:lnTo>
                  <a:pt x="35840" y="50380"/>
                </a:lnTo>
                <a:lnTo>
                  <a:pt x="35784" y="50399"/>
                </a:lnTo>
                <a:lnTo>
                  <a:pt x="35729" y="50436"/>
                </a:lnTo>
                <a:lnTo>
                  <a:pt x="35635" y="50511"/>
                </a:lnTo>
                <a:lnTo>
                  <a:pt x="35524" y="50585"/>
                </a:lnTo>
                <a:lnTo>
                  <a:pt x="35449" y="50641"/>
                </a:lnTo>
                <a:lnTo>
                  <a:pt x="35431" y="50660"/>
                </a:lnTo>
                <a:lnTo>
                  <a:pt x="35319" y="50604"/>
                </a:lnTo>
                <a:lnTo>
                  <a:pt x="35263" y="50567"/>
                </a:lnTo>
                <a:lnTo>
                  <a:pt x="35207" y="50511"/>
                </a:lnTo>
                <a:lnTo>
                  <a:pt x="35133" y="50474"/>
                </a:lnTo>
                <a:lnTo>
                  <a:pt x="35077" y="50418"/>
                </a:lnTo>
                <a:lnTo>
                  <a:pt x="34984" y="50380"/>
                </a:lnTo>
                <a:lnTo>
                  <a:pt x="34872" y="50362"/>
                </a:lnTo>
                <a:close/>
                <a:moveTo>
                  <a:pt x="38614" y="50362"/>
                </a:moveTo>
                <a:lnTo>
                  <a:pt x="38503" y="50399"/>
                </a:lnTo>
                <a:lnTo>
                  <a:pt x="38410" y="50436"/>
                </a:lnTo>
                <a:lnTo>
                  <a:pt x="38205" y="50529"/>
                </a:lnTo>
                <a:lnTo>
                  <a:pt x="38093" y="50567"/>
                </a:lnTo>
                <a:lnTo>
                  <a:pt x="38019" y="50511"/>
                </a:lnTo>
                <a:lnTo>
                  <a:pt x="37963" y="50474"/>
                </a:lnTo>
                <a:lnTo>
                  <a:pt x="37907" y="50436"/>
                </a:lnTo>
                <a:lnTo>
                  <a:pt x="37851" y="50399"/>
                </a:lnTo>
                <a:lnTo>
                  <a:pt x="37795" y="50380"/>
                </a:lnTo>
                <a:lnTo>
                  <a:pt x="37739" y="50380"/>
                </a:lnTo>
                <a:lnTo>
                  <a:pt x="37683" y="50399"/>
                </a:lnTo>
                <a:lnTo>
                  <a:pt x="37628" y="50436"/>
                </a:lnTo>
                <a:lnTo>
                  <a:pt x="37590" y="50492"/>
                </a:lnTo>
                <a:lnTo>
                  <a:pt x="37590" y="50529"/>
                </a:lnTo>
                <a:lnTo>
                  <a:pt x="37609" y="50585"/>
                </a:lnTo>
                <a:lnTo>
                  <a:pt x="37646" y="50641"/>
                </a:lnTo>
                <a:lnTo>
                  <a:pt x="37702" y="50697"/>
                </a:lnTo>
                <a:lnTo>
                  <a:pt x="37777" y="50753"/>
                </a:lnTo>
                <a:lnTo>
                  <a:pt x="37646" y="50827"/>
                </a:lnTo>
                <a:lnTo>
                  <a:pt x="37516" y="50920"/>
                </a:lnTo>
                <a:lnTo>
                  <a:pt x="37441" y="50958"/>
                </a:lnTo>
                <a:lnTo>
                  <a:pt x="37386" y="51032"/>
                </a:lnTo>
                <a:lnTo>
                  <a:pt x="37348" y="51088"/>
                </a:lnTo>
                <a:lnTo>
                  <a:pt x="37348" y="51162"/>
                </a:lnTo>
                <a:lnTo>
                  <a:pt x="37367" y="51218"/>
                </a:lnTo>
                <a:lnTo>
                  <a:pt x="37404" y="51256"/>
                </a:lnTo>
                <a:lnTo>
                  <a:pt x="37460" y="51274"/>
                </a:lnTo>
                <a:lnTo>
                  <a:pt x="37534" y="51274"/>
                </a:lnTo>
                <a:lnTo>
                  <a:pt x="37683" y="51237"/>
                </a:lnTo>
                <a:lnTo>
                  <a:pt x="37795" y="51181"/>
                </a:lnTo>
                <a:lnTo>
                  <a:pt x="37944" y="51069"/>
                </a:lnTo>
                <a:lnTo>
                  <a:pt x="38019" y="51013"/>
                </a:lnTo>
                <a:lnTo>
                  <a:pt x="38093" y="50995"/>
                </a:lnTo>
                <a:lnTo>
                  <a:pt x="38168" y="51013"/>
                </a:lnTo>
                <a:lnTo>
                  <a:pt x="38242" y="51069"/>
                </a:lnTo>
                <a:lnTo>
                  <a:pt x="38316" y="51125"/>
                </a:lnTo>
                <a:lnTo>
                  <a:pt x="38372" y="51162"/>
                </a:lnTo>
                <a:lnTo>
                  <a:pt x="38521" y="51162"/>
                </a:lnTo>
                <a:lnTo>
                  <a:pt x="38540" y="51125"/>
                </a:lnTo>
                <a:lnTo>
                  <a:pt x="38521" y="51069"/>
                </a:lnTo>
                <a:lnTo>
                  <a:pt x="38447" y="50958"/>
                </a:lnTo>
                <a:lnTo>
                  <a:pt x="38354" y="50827"/>
                </a:lnTo>
                <a:lnTo>
                  <a:pt x="38540" y="50716"/>
                </a:lnTo>
                <a:lnTo>
                  <a:pt x="38614" y="50641"/>
                </a:lnTo>
                <a:lnTo>
                  <a:pt x="38689" y="50567"/>
                </a:lnTo>
                <a:lnTo>
                  <a:pt x="38707" y="50511"/>
                </a:lnTo>
                <a:lnTo>
                  <a:pt x="38726" y="50436"/>
                </a:lnTo>
                <a:lnTo>
                  <a:pt x="38726" y="50399"/>
                </a:lnTo>
                <a:lnTo>
                  <a:pt x="38707" y="50380"/>
                </a:lnTo>
                <a:lnTo>
                  <a:pt x="38670" y="50362"/>
                </a:lnTo>
                <a:close/>
                <a:moveTo>
                  <a:pt x="43027" y="50362"/>
                </a:moveTo>
                <a:lnTo>
                  <a:pt x="42952" y="50380"/>
                </a:lnTo>
                <a:lnTo>
                  <a:pt x="42915" y="50436"/>
                </a:lnTo>
                <a:lnTo>
                  <a:pt x="42896" y="50511"/>
                </a:lnTo>
                <a:lnTo>
                  <a:pt x="42915" y="50567"/>
                </a:lnTo>
                <a:lnTo>
                  <a:pt x="42934" y="50604"/>
                </a:lnTo>
                <a:lnTo>
                  <a:pt x="42990" y="50660"/>
                </a:lnTo>
                <a:lnTo>
                  <a:pt x="43120" y="50771"/>
                </a:lnTo>
                <a:lnTo>
                  <a:pt x="43027" y="50865"/>
                </a:lnTo>
                <a:lnTo>
                  <a:pt x="42990" y="50920"/>
                </a:lnTo>
                <a:lnTo>
                  <a:pt x="42952" y="50995"/>
                </a:lnTo>
                <a:lnTo>
                  <a:pt x="42934" y="51051"/>
                </a:lnTo>
                <a:lnTo>
                  <a:pt x="42952" y="51088"/>
                </a:lnTo>
                <a:lnTo>
                  <a:pt x="43008" y="51125"/>
                </a:lnTo>
                <a:lnTo>
                  <a:pt x="43101" y="51125"/>
                </a:lnTo>
                <a:lnTo>
                  <a:pt x="43194" y="51107"/>
                </a:lnTo>
                <a:lnTo>
                  <a:pt x="43269" y="51051"/>
                </a:lnTo>
                <a:lnTo>
                  <a:pt x="43325" y="51013"/>
                </a:lnTo>
                <a:lnTo>
                  <a:pt x="43362" y="50995"/>
                </a:lnTo>
                <a:lnTo>
                  <a:pt x="43399" y="51013"/>
                </a:lnTo>
                <a:lnTo>
                  <a:pt x="43436" y="51069"/>
                </a:lnTo>
                <a:lnTo>
                  <a:pt x="43492" y="51107"/>
                </a:lnTo>
                <a:lnTo>
                  <a:pt x="43548" y="51181"/>
                </a:lnTo>
                <a:lnTo>
                  <a:pt x="43604" y="51256"/>
                </a:lnTo>
                <a:lnTo>
                  <a:pt x="43641" y="51274"/>
                </a:lnTo>
                <a:lnTo>
                  <a:pt x="43678" y="51274"/>
                </a:lnTo>
                <a:lnTo>
                  <a:pt x="43716" y="51256"/>
                </a:lnTo>
                <a:lnTo>
                  <a:pt x="43734" y="51200"/>
                </a:lnTo>
                <a:lnTo>
                  <a:pt x="43716" y="51144"/>
                </a:lnTo>
                <a:lnTo>
                  <a:pt x="43697" y="51069"/>
                </a:lnTo>
                <a:lnTo>
                  <a:pt x="43623" y="50902"/>
                </a:lnTo>
                <a:lnTo>
                  <a:pt x="43604" y="50846"/>
                </a:lnTo>
                <a:lnTo>
                  <a:pt x="43604" y="50809"/>
                </a:lnTo>
                <a:lnTo>
                  <a:pt x="43678" y="50734"/>
                </a:lnTo>
                <a:lnTo>
                  <a:pt x="43809" y="50585"/>
                </a:lnTo>
                <a:lnTo>
                  <a:pt x="43865" y="50511"/>
                </a:lnTo>
                <a:lnTo>
                  <a:pt x="43902" y="50436"/>
                </a:lnTo>
                <a:lnTo>
                  <a:pt x="43902" y="50418"/>
                </a:lnTo>
                <a:lnTo>
                  <a:pt x="43883" y="50399"/>
                </a:lnTo>
                <a:lnTo>
                  <a:pt x="43846" y="50399"/>
                </a:lnTo>
                <a:lnTo>
                  <a:pt x="43809" y="50418"/>
                </a:lnTo>
                <a:lnTo>
                  <a:pt x="43716" y="50455"/>
                </a:lnTo>
                <a:lnTo>
                  <a:pt x="43585" y="50529"/>
                </a:lnTo>
                <a:lnTo>
                  <a:pt x="43474" y="50585"/>
                </a:lnTo>
                <a:lnTo>
                  <a:pt x="43436" y="50604"/>
                </a:lnTo>
                <a:lnTo>
                  <a:pt x="43399" y="50604"/>
                </a:lnTo>
                <a:lnTo>
                  <a:pt x="43362" y="50585"/>
                </a:lnTo>
                <a:lnTo>
                  <a:pt x="43325" y="50567"/>
                </a:lnTo>
                <a:lnTo>
                  <a:pt x="43250" y="50492"/>
                </a:lnTo>
                <a:lnTo>
                  <a:pt x="43176" y="50418"/>
                </a:lnTo>
                <a:lnTo>
                  <a:pt x="43139" y="50380"/>
                </a:lnTo>
                <a:lnTo>
                  <a:pt x="43101" y="50362"/>
                </a:lnTo>
                <a:close/>
                <a:moveTo>
                  <a:pt x="50958" y="50380"/>
                </a:moveTo>
                <a:lnTo>
                  <a:pt x="50902" y="50399"/>
                </a:lnTo>
                <a:lnTo>
                  <a:pt x="50865" y="50455"/>
                </a:lnTo>
                <a:lnTo>
                  <a:pt x="50846" y="50529"/>
                </a:lnTo>
                <a:lnTo>
                  <a:pt x="50846" y="50585"/>
                </a:lnTo>
                <a:lnTo>
                  <a:pt x="50902" y="50641"/>
                </a:lnTo>
                <a:lnTo>
                  <a:pt x="50958" y="50697"/>
                </a:lnTo>
                <a:lnTo>
                  <a:pt x="51107" y="50771"/>
                </a:lnTo>
                <a:lnTo>
                  <a:pt x="51219" y="50846"/>
                </a:lnTo>
                <a:lnTo>
                  <a:pt x="51144" y="50939"/>
                </a:lnTo>
                <a:lnTo>
                  <a:pt x="51070" y="51051"/>
                </a:lnTo>
                <a:lnTo>
                  <a:pt x="51051" y="51107"/>
                </a:lnTo>
                <a:lnTo>
                  <a:pt x="51033" y="51162"/>
                </a:lnTo>
                <a:lnTo>
                  <a:pt x="51070" y="51218"/>
                </a:lnTo>
                <a:lnTo>
                  <a:pt x="51126" y="51256"/>
                </a:lnTo>
                <a:lnTo>
                  <a:pt x="51182" y="51274"/>
                </a:lnTo>
                <a:lnTo>
                  <a:pt x="51237" y="51256"/>
                </a:lnTo>
                <a:lnTo>
                  <a:pt x="51293" y="51218"/>
                </a:lnTo>
                <a:lnTo>
                  <a:pt x="51349" y="51162"/>
                </a:lnTo>
                <a:lnTo>
                  <a:pt x="51442" y="51069"/>
                </a:lnTo>
                <a:lnTo>
                  <a:pt x="51479" y="51032"/>
                </a:lnTo>
                <a:lnTo>
                  <a:pt x="51535" y="51013"/>
                </a:lnTo>
                <a:lnTo>
                  <a:pt x="51573" y="51032"/>
                </a:lnTo>
                <a:lnTo>
                  <a:pt x="51647" y="51069"/>
                </a:lnTo>
                <a:lnTo>
                  <a:pt x="51777" y="51181"/>
                </a:lnTo>
                <a:lnTo>
                  <a:pt x="51833" y="51218"/>
                </a:lnTo>
                <a:lnTo>
                  <a:pt x="51908" y="51237"/>
                </a:lnTo>
                <a:lnTo>
                  <a:pt x="51963" y="51218"/>
                </a:lnTo>
                <a:lnTo>
                  <a:pt x="52001" y="51181"/>
                </a:lnTo>
                <a:lnTo>
                  <a:pt x="52019" y="51125"/>
                </a:lnTo>
                <a:lnTo>
                  <a:pt x="52001" y="51051"/>
                </a:lnTo>
                <a:lnTo>
                  <a:pt x="51963" y="50995"/>
                </a:lnTo>
                <a:lnTo>
                  <a:pt x="51908" y="50920"/>
                </a:lnTo>
                <a:lnTo>
                  <a:pt x="51777" y="50809"/>
                </a:lnTo>
                <a:lnTo>
                  <a:pt x="51684" y="50716"/>
                </a:lnTo>
                <a:lnTo>
                  <a:pt x="51740" y="50623"/>
                </a:lnTo>
                <a:lnTo>
                  <a:pt x="51796" y="50511"/>
                </a:lnTo>
                <a:lnTo>
                  <a:pt x="51815" y="50455"/>
                </a:lnTo>
                <a:lnTo>
                  <a:pt x="51815" y="50418"/>
                </a:lnTo>
                <a:lnTo>
                  <a:pt x="51777" y="50399"/>
                </a:lnTo>
                <a:lnTo>
                  <a:pt x="51703" y="50380"/>
                </a:lnTo>
                <a:lnTo>
                  <a:pt x="51666" y="50399"/>
                </a:lnTo>
                <a:lnTo>
                  <a:pt x="51610" y="50455"/>
                </a:lnTo>
                <a:lnTo>
                  <a:pt x="51554" y="50511"/>
                </a:lnTo>
                <a:lnTo>
                  <a:pt x="51517" y="50529"/>
                </a:lnTo>
                <a:lnTo>
                  <a:pt x="51442" y="50548"/>
                </a:lnTo>
                <a:lnTo>
                  <a:pt x="51386" y="50529"/>
                </a:lnTo>
                <a:lnTo>
                  <a:pt x="51275" y="50455"/>
                </a:lnTo>
                <a:lnTo>
                  <a:pt x="51163" y="50418"/>
                </a:lnTo>
                <a:lnTo>
                  <a:pt x="51051" y="50380"/>
                </a:lnTo>
                <a:close/>
                <a:moveTo>
                  <a:pt x="72574" y="50380"/>
                </a:moveTo>
                <a:lnTo>
                  <a:pt x="72499" y="50418"/>
                </a:lnTo>
                <a:lnTo>
                  <a:pt x="72462" y="50474"/>
                </a:lnTo>
                <a:lnTo>
                  <a:pt x="72443" y="50529"/>
                </a:lnTo>
                <a:lnTo>
                  <a:pt x="72443" y="50585"/>
                </a:lnTo>
                <a:lnTo>
                  <a:pt x="72481" y="50641"/>
                </a:lnTo>
                <a:lnTo>
                  <a:pt x="72592" y="50734"/>
                </a:lnTo>
                <a:lnTo>
                  <a:pt x="72704" y="50809"/>
                </a:lnTo>
                <a:lnTo>
                  <a:pt x="72462" y="50939"/>
                </a:lnTo>
                <a:lnTo>
                  <a:pt x="72350" y="51032"/>
                </a:lnTo>
                <a:lnTo>
                  <a:pt x="72313" y="51069"/>
                </a:lnTo>
                <a:lnTo>
                  <a:pt x="72294" y="51125"/>
                </a:lnTo>
                <a:lnTo>
                  <a:pt x="72294" y="51200"/>
                </a:lnTo>
                <a:lnTo>
                  <a:pt x="72332" y="51256"/>
                </a:lnTo>
                <a:lnTo>
                  <a:pt x="72388" y="51274"/>
                </a:lnTo>
                <a:lnTo>
                  <a:pt x="72462" y="51274"/>
                </a:lnTo>
                <a:lnTo>
                  <a:pt x="72611" y="51256"/>
                </a:lnTo>
                <a:lnTo>
                  <a:pt x="72723" y="51200"/>
                </a:lnTo>
                <a:lnTo>
                  <a:pt x="72778" y="51144"/>
                </a:lnTo>
                <a:lnTo>
                  <a:pt x="72872" y="51088"/>
                </a:lnTo>
                <a:lnTo>
                  <a:pt x="72946" y="51032"/>
                </a:lnTo>
                <a:lnTo>
                  <a:pt x="73002" y="50995"/>
                </a:lnTo>
                <a:lnTo>
                  <a:pt x="73039" y="50995"/>
                </a:lnTo>
                <a:lnTo>
                  <a:pt x="73076" y="51013"/>
                </a:lnTo>
                <a:lnTo>
                  <a:pt x="73151" y="51051"/>
                </a:lnTo>
                <a:lnTo>
                  <a:pt x="73225" y="51107"/>
                </a:lnTo>
                <a:lnTo>
                  <a:pt x="73263" y="51125"/>
                </a:lnTo>
                <a:lnTo>
                  <a:pt x="73300" y="51107"/>
                </a:lnTo>
                <a:lnTo>
                  <a:pt x="73374" y="51088"/>
                </a:lnTo>
                <a:lnTo>
                  <a:pt x="73393" y="51051"/>
                </a:lnTo>
                <a:lnTo>
                  <a:pt x="73412" y="51013"/>
                </a:lnTo>
                <a:lnTo>
                  <a:pt x="73393" y="50958"/>
                </a:lnTo>
                <a:lnTo>
                  <a:pt x="73318" y="50846"/>
                </a:lnTo>
                <a:lnTo>
                  <a:pt x="73225" y="50753"/>
                </a:lnTo>
                <a:lnTo>
                  <a:pt x="73281" y="50697"/>
                </a:lnTo>
                <a:lnTo>
                  <a:pt x="73337" y="50585"/>
                </a:lnTo>
                <a:lnTo>
                  <a:pt x="73374" y="50492"/>
                </a:lnTo>
                <a:lnTo>
                  <a:pt x="73374" y="50436"/>
                </a:lnTo>
                <a:lnTo>
                  <a:pt x="73356" y="50399"/>
                </a:lnTo>
                <a:lnTo>
                  <a:pt x="73318" y="50380"/>
                </a:lnTo>
                <a:lnTo>
                  <a:pt x="73281" y="50380"/>
                </a:lnTo>
                <a:lnTo>
                  <a:pt x="73188" y="50436"/>
                </a:lnTo>
                <a:lnTo>
                  <a:pt x="73114" y="50511"/>
                </a:lnTo>
                <a:lnTo>
                  <a:pt x="73039" y="50548"/>
                </a:lnTo>
                <a:lnTo>
                  <a:pt x="72983" y="50548"/>
                </a:lnTo>
                <a:lnTo>
                  <a:pt x="72909" y="50529"/>
                </a:lnTo>
                <a:lnTo>
                  <a:pt x="72778" y="50455"/>
                </a:lnTo>
                <a:lnTo>
                  <a:pt x="72704" y="50418"/>
                </a:lnTo>
                <a:lnTo>
                  <a:pt x="72648" y="50380"/>
                </a:lnTo>
                <a:close/>
                <a:moveTo>
                  <a:pt x="80468" y="50380"/>
                </a:moveTo>
                <a:lnTo>
                  <a:pt x="80393" y="50399"/>
                </a:lnTo>
                <a:lnTo>
                  <a:pt x="80337" y="50436"/>
                </a:lnTo>
                <a:lnTo>
                  <a:pt x="80319" y="50492"/>
                </a:lnTo>
                <a:lnTo>
                  <a:pt x="80319" y="50567"/>
                </a:lnTo>
                <a:lnTo>
                  <a:pt x="80337" y="50604"/>
                </a:lnTo>
                <a:lnTo>
                  <a:pt x="80412" y="50697"/>
                </a:lnTo>
                <a:lnTo>
                  <a:pt x="80505" y="50771"/>
                </a:lnTo>
                <a:lnTo>
                  <a:pt x="80524" y="50809"/>
                </a:lnTo>
                <a:lnTo>
                  <a:pt x="80542" y="50865"/>
                </a:lnTo>
                <a:lnTo>
                  <a:pt x="80524" y="50902"/>
                </a:lnTo>
                <a:lnTo>
                  <a:pt x="80505" y="50920"/>
                </a:lnTo>
                <a:lnTo>
                  <a:pt x="80449" y="50995"/>
                </a:lnTo>
                <a:lnTo>
                  <a:pt x="80393" y="51051"/>
                </a:lnTo>
                <a:lnTo>
                  <a:pt x="80393" y="51107"/>
                </a:lnTo>
                <a:lnTo>
                  <a:pt x="80393" y="51144"/>
                </a:lnTo>
                <a:lnTo>
                  <a:pt x="80431" y="51181"/>
                </a:lnTo>
                <a:lnTo>
                  <a:pt x="80468" y="51200"/>
                </a:lnTo>
                <a:lnTo>
                  <a:pt x="80505" y="51218"/>
                </a:lnTo>
                <a:lnTo>
                  <a:pt x="80542" y="51200"/>
                </a:lnTo>
                <a:lnTo>
                  <a:pt x="80635" y="51162"/>
                </a:lnTo>
                <a:lnTo>
                  <a:pt x="80710" y="51144"/>
                </a:lnTo>
                <a:lnTo>
                  <a:pt x="80784" y="51125"/>
                </a:lnTo>
                <a:lnTo>
                  <a:pt x="80803" y="51125"/>
                </a:lnTo>
                <a:lnTo>
                  <a:pt x="80821" y="51144"/>
                </a:lnTo>
                <a:lnTo>
                  <a:pt x="80896" y="51181"/>
                </a:lnTo>
                <a:lnTo>
                  <a:pt x="80933" y="51200"/>
                </a:lnTo>
                <a:lnTo>
                  <a:pt x="80970" y="51237"/>
                </a:lnTo>
                <a:lnTo>
                  <a:pt x="81026" y="51274"/>
                </a:lnTo>
                <a:lnTo>
                  <a:pt x="81082" y="51274"/>
                </a:lnTo>
                <a:lnTo>
                  <a:pt x="81138" y="51256"/>
                </a:lnTo>
                <a:lnTo>
                  <a:pt x="81157" y="51200"/>
                </a:lnTo>
                <a:lnTo>
                  <a:pt x="81175" y="51162"/>
                </a:lnTo>
                <a:lnTo>
                  <a:pt x="81157" y="51107"/>
                </a:lnTo>
                <a:lnTo>
                  <a:pt x="81101" y="50995"/>
                </a:lnTo>
                <a:lnTo>
                  <a:pt x="81045" y="50902"/>
                </a:lnTo>
                <a:lnTo>
                  <a:pt x="81250" y="50790"/>
                </a:lnTo>
                <a:lnTo>
                  <a:pt x="81361" y="50716"/>
                </a:lnTo>
                <a:lnTo>
                  <a:pt x="81399" y="50678"/>
                </a:lnTo>
                <a:lnTo>
                  <a:pt x="81436" y="50641"/>
                </a:lnTo>
                <a:lnTo>
                  <a:pt x="81455" y="50585"/>
                </a:lnTo>
                <a:lnTo>
                  <a:pt x="81436" y="50529"/>
                </a:lnTo>
                <a:lnTo>
                  <a:pt x="81399" y="50492"/>
                </a:lnTo>
                <a:lnTo>
                  <a:pt x="81380" y="50474"/>
                </a:lnTo>
                <a:lnTo>
                  <a:pt x="81324" y="50492"/>
                </a:lnTo>
                <a:lnTo>
                  <a:pt x="81231" y="50511"/>
                </a:lnTo>
                <a:lnTo>
                  <a:pt x="81082" y="50585"/>
                </a:lnTo>
                <a:lnTo>
                  <a:pt x="80952" y="50641"/>
                </a:lnTo>
                <a:lnTo>
                  <a:pt x="80896" y="50660"/>
                </a:lnTo>
                <a:lnTo>
                  <a:pt x="80859" y="50660"/>
                </a:lnTo>
                <a:lnTo>
                  <a:pt x="80821" y="50641"/>
                </a:lnTo>
                <a:lnTo>
                  <a:pt x="80784" y="50604"/>
                </a:lnTo>
                <a:lnTo>
                  <a:pt x="80710" y="50511"/>
                </a:lnTo>
                <a:lnTo>
                  <a:pt x="80617" y="50436"/>
                </a:lnTo>
                <a:lnTo>
                  <a:pt x="80579" y="50399"/>
                </a:lnTo>
                <a:lnTo>
                  <a:pt x="80524" y="50380"/>
                </a:lnTo>
                <a:close/>
                <a:moveTo>
                  <a:pt x="89311" y="50362"/>
                </a:moveTo>
                <a:lnTo>
                  <a:pt x="89144" y="50474"/>
                </a:lnTo>
                <a:lnTo>
                  <a:pt x="88958" y="50567"/>
                </a:lnTo>
                <a:lnTo>
                  <a:pt x="88864" y="50604"/>
                </a:lnTo>
                <a:lnTo>
                  <a:pt x="88790" y="50567"/>
                </a:lnTo>
                <a:lnTo>
                  <a:pt x="88753" y="50529"/>
                </a:lnTo>
                <a:lnTo>
                  <a:pt x="88697" y="50492"/>
                </a:lnTo>
                <a:lnTo>
                  <a:pt x="88660" y="50455"/>
                </a:lnTo>
                <a:lnTo>
                  <a:pt x="88604" y="50436"/>
                </a:lnTo>
                <a:lnTo>
                  <a:pt x="88492" y="50399"/>
                </a:lnTo>
                <a:lnTo>
                  <a:pt x="88455" y="50399"/>
                </a:lnTo>
                <a:lnTo>
                  <a:pt x="88418" y="50418"/>
                </a:lnTo>
                <a:lnTo>
                  <a:pt x="88399" y="50436"/>
                </a:lnTo>
                <a:lnTo>
                  <a:pt x="88399" y="50455"/>
                </a:lnTo>
                <a:lnTo>
                  <a:pt x="88399" y="50529"/>
                </a:lnTo>
                <a:lnTo>
                  <a:pt x="88418" y="50604"/>
                </a:lnTo>
                <a:lnTo>
                  <a:pt x="88474" y="50678"/>
                </a:lnTo>
                <a:lnTo>
                  <a:pt x="88529" y="50753"/>
                </a:lnTo>
                <a:lnTo>
                  <a:pt x="88585" y="50827"/>
                </a:lnTo>
                <a:lnTo>
                  <a:pt x="88492" y="50902"/>
                </a:lnTo>
                <a:lnTo>
                  <a:pt x="88380" y="51013"/>
                </a:lnTo>
                <a:lnTo>
                  <a:pt x="88343" y="51069"/>
                </a:lnTo>
                <a:lnTo>
                  <a:pt x="88343" y="51125"/>
                </a:lnTo>
                <a:lnTo>
                  <a:pt x="88362" y="51200"/>
                </a:lnTo>
                <a:lnTo>
                  <a:pt x="88436" y="51256"/>
                </a:lnTo>
                <a:lnTo>
                  <a:pt x="88492" y="51274"/>
                </a:lnTo>
                <a:lnTo>
                  <a:pt x="88548" y="51274"/>
                </a:lnTo>
                <a:lnTo>
                  <a:pt x="88604" y="51256"/>
                </a:lnTo>
                <a:lnTo>
                  <a:pt x="88678" y="51237"/>
                </a:lnTo>
                <a:lnTo>
                  <a:pt x="88771" y="51144"/>
                </a:lnTo>
                <a:lnTo>
                  <a:pt x="88827" y="51107"/>
                </a:lnTo>
                <a:lnTo>
                  <a:pt x="88864" y="51088"/>
                </a:lnTo>
                <a:lnTo>
                  <a:pt x="88920" y="51069"/>
                </a:lnTo>
                <a:lnTo>
                  <a:pt x="88976" y="51088"/>
                </a:lnTo>
                <a:lnTo>
                  <a:pt x="89069" y="51144"/>
                </a:lnTo>
                <a:lnTo>
                  <a:pt x="89200" y="51200"/>
                </a:lnTo>
                <a:lnTo>
                  <a:pt x="89293" y="51200"/>
                </a:lnTo>
                <a:lnTo>
                  <a:pt x="89311" y="51162"/>
                </a:lnTo>
                <a:lnTo>
                  <a:pt x="89311" y="51125"/>
                </a:lnTo>
                <a:lnTo>
                  <a:pt x="89311" y="51088"/>
                </a:lnTo>
                <a:lnTo>
                  <a:pt x="89237" y="51013"/>
                </a:lnTo>
                <a:lnTo>
                  <a:pt x="89162" y="50939"/>
                </a:lnTo>
                <a:lnTo>
                  <a:pt x="89144" y="50902"/>
                </a:lnTo>
                <a:lnTo>
                  <a:pt x="89125" y="50883"/>
                </a:lnTo>
                <a:lnTo>
                  <a:pt x="89144" y="50846"/>
                </a:lnTo>
                <a:lnTo>
                  <a:pt x="89181" y="50790"/>
                </a:lnTo>
                <a:lnTo>
                  <a:pt x="89293" y="50716"/>
                </a:lnTo>
                <a:lnTo>
                  <a:pt x="89404" y="50623"/>
                </a:lnTo>
                <a:lnTo>
                  <a:pt x="89442" y="50567"/>
                </a:lnTo>
                <a:lnTo>
                  <a:pt x="89479" y="50529"/>
                </a:lnTo>
                <a:lnTo>
                  <a:pt x="89479" y="50455"/>
                </a:lnTo>
                <a:lnTo>
                  <a:pt x="89442" y="50399"/>
                </a:lnTo>
                <a:lnTo>
                  <a:pt x="89423" y="50362"/>
                </a:lnTo>
                <a:close/>
                <a:moveTo>
                  <a:pt x="16031" y="50362"/>
                </a:moveTo>
                <a:lnTo>
                  <a:pt x="15993" y="50380"/>
                </a:lnTo>
                <a:lnTo>
                  <a:pt x="15938" y="50399"/>
                </a:lnTo>
                <a:lnTo>
                  <a:pt x="15919" y="50436"/>
                </a:lnTo>
                <a:lnTo>
                  <a:pt x="15919" y="50492"/>
                </a:lnTo>
                <a:lnTo>
                  <a:pt x="15938" y="50567"/>
                </a:lnTo>
                <a:lnTo>
                  <a:pt x="15993" y="50623"/>
                </a:lnTo>
                <a:lnTo>
                  <a:pt x="16049" y="50660"/>
                </a:lnTo>
                <a:lnTo>
                  <a:pt x="16217" y="50753"/>
                </a:lnTo>
                <a:lnTo>
                  <a:pt x="16533" y="50865"/>
                </a:lnTo>
                <a:lnTo>
                  <a:pt x="16459" y="50902"/>
                </a:lnTo>
                <a:lnTo>
                  <a:pt x="16384" y="50976"/>
                </a:lnTo>
                <a:lnTo>
                  <a:pt x="16310" y="51032"/>
                </a:lnTo>
                <a:lnTo>
                  <a:pt x="16291" y="51125"/>
                </a:lnTo>
                <a:lnTo>
                  <a:pt x="16291" y="51181"/>
                </a:lnTo>
                <a:lnTo>
                  <a:pt x="16291" y="51218"/>
                </a:lnTo>
                <a:lnTo>
                  <a:pt x="16329" y="51256"/>
                </a:lnTo>
                <a:lnTo>
                  <a:pt x="16366" y="51274"/>
                </a:lnTo>
                <a:lnTo>
                  <a:pt x="16459" y="51293"/>
                </a:lnTo>
                <a:lnTo>
                  <a:pt x="16552" y="51274"/>
                </a:lnTo>
                <a:lnTo>
                  <a:pt x="16645" y="51218"/>
                </a:lnTo>
                <a:lnTo>
                  <a:pt x="16719" y="51144"/>
                </a:lnTo>
                <a:lnTo>
                  <a:pt x="16794" y="51069"/>
                </a:lnTo>
                <a:lnTo>
                  <a:pt x="16850" y="51051"/>
                </a:lnTo>
                <a:lnTo>
                  <a:pt x="16868" y="51032"/>
                </a:lnTo>
                <a:lnTo>
                  <a:pt x="16924" y="51032"/>
                </a:lnTo>
                <a:lnTo>
                  <a:pt x="16980" y="51069"/>
                </a:lnTo>
                <a:lnTo>
                  <a:pt x="17092" y="51144"/>
                </a:lnTo>
                <a:lnTo>
                  <a:pt x="17222" y="51200"/>
                </a:lnTo>
                <a:lnTo>
                  <a:pt x="17278" y="51200"/>
                </a:lnTo>
                <a:lnTo>
                  <a:pt x="17315" y="51181"/>
                </a:lnTo>
                <a:lnTo>
                  <a:pt x="17315" y="51144"/>
                </a:lnTo>
                <a:lnTo>
                  <a:pt x="17297" y="51107"/>
                </a:lnTo>
                <a:lnTo>
                  <a:pt x="17222" y="51013"/>
                </a:lnTo>
                <a:lnTo>
                  <a:pt x="17073" y="50865"/>
                </a:lnTo>
                <a:lnTo>
                  <a:pt x="17129" y="50771"/>
                </a:lnTo>
                <a:lnTo>
                  <a:pt x="17241" y="50604"/>
                </a:lnTo>
                <a:lnTo>
                  <a:pt x="17297" y="50511"/>
                </a:lnTo>
                <a:lnTo>
                  <a:pt x="17315" y="50436"/>
                </a:lnTo>
                <a:lnTo>
                  <a:pt x="17315" y="50380"/>
                </a:lnTo>
                <a:lnTo>
                  <a:pt x="17278" y="50380"/>
                </a:lnTo>
                <a:lnTo>
                  <a:pt x="17222" y="50399"/>
                </a:lnTo>
                <a:lnTo>
                  <a:pt x="17148" y="50436"/>
                </a:lnTo>
                <a:lnTo>
                  <a:pt x="17017" y="50529"/>
                </a:lnTo>
                <a:lnTo>
                  <a:pt x="16887" y="50623"/>
                </a:lnTo>
                <a:lnTo>
                  <a:pt x="16831" y="50660"/>
                </a:lnTo>
                <a:lnTo>
                  <a:pt x="16719" y="50660"/>
                </a:lnTo>
                <a:lnTo>
                  <a:pt x="16664" y="50623"/>
                </a:lnTo>
                <a:lnTo>
                  <a:pt x="16515" y="50529"/>
                </a:lnTo>
                <a:lnTo>
                  <a:pt x="16366" y="50436"/>
                </a:lnTo>
                <a:lnTo>
                  <a:pt x="16291" y="50399"/>
                </a:lnTo>
                <a:lnTo>
                  <a:pt x="16217" y="50380"/>
                </a:lnTo>
                <a:lnTo>
                  <a:pt x="16105" y="50362"/>
                </a:lnTo>
                <a:close/>
                <a:moveTo>
                  <a:pt x="25023" y="50362"/>
                </a:moveTo>
                <a:lnTo>
                  <a:pt x="24930" y="50380"/>
                </a:lnTo>
                <a:lnTo>
                  <a:pt x="24856" y="50399"/>
                </a:lnTo>
                <a:lnTo>
                  <a:pt x="24800" y="50436"/>
                </a:lnTo>
                <a:lnTo>
                  <a:pt x="24669" y="50511"/>
                </a:lnTo>
                <a:lnTo>
                  <a:pt x="24595" y="50529"/>
                </a:lnTo>
                <a:lnTo>
                  <a:pt x="24576" y="50548"/>
                </a:lnTo>
                <a:lnTo>
                  <a:pt x="24465" y="50511"/>
                </a:lnTo>
                <a:lnTo>
                  <a:pt x="24372" y="50455"/>
                </a:lnTo>
                <a:lnTo>
                  <a:pt x="24260" y="50418"/>
                </a:lnTo>
                <a:lnTo>
                  <a:pt x="24204" y="50418"/>
                </a:lnTo>
                <a:lnTo>
                  <a:pt x="24148" y="50436"/>
                </a:lnTo>
                <a:lnTo>
                  <a:pt x="24129" y="50455"/>
                </a:lnTo>
                <a:lnTo>
                  <a:pt x="24111" y="50511"/>
                </a:lnTo>
                <a:lnTo>
                  <a:pt x="24129" y="50567"/>
                </a:lnTo>
                <a:lnTo>
                  <a:pt x="24185" y="50604"/>
                </a:lnTo>
                <a:lnTo>
                  <a:pt x="24278" y="50697"/>
                </a:lnTo>
                <a:lnTo>
                  <a:pt x="24353" y="50771"/>
                </a:lnTo>
                <a:lnTo>
                  <a:pt x="24353" y="50790"/>
                </a:lnTo>
                <a:lnTo>
                  <a:pt x="24334" y="50846"/>
                </a:lnTo>
                <a:lnTo>
                  <a:pt x="24297" y="50958"/>
                </a:lnTo>
                <a:lnTo>
                  <a:pt x="24241" y="51069"/>
                </a:lnTo>
                <a:lnTo>
                  <a:pt x="24241" y="51125"/>
                </a:lnTo>
                <a:lnTo>
                  <a:pt x="24241" y="51162"/>
                </a:lnTo>
                <a:lnTo>
                  <a:pt x="24278" y="51181"/>
                </a:lnTo>
                <a:lnTo>
                  <a:pt x="24353" y="51181"/>
                </a:lnTo>
                <a:lnTo>
                  <a:pt x="24390" y="51144"/>
                </a:lnTo>
                <a:lnTo>
                  <a:pt x="24427" y="51107"/>
                </a:lnTo>
                <a:lnTo>
                  <a:pt x="24520" y="51032"/>
                </a:lnTo>
                <a:lnTo>
                  <a:pt x="24614" y="50958"/>
                </a:lnTo>
                <a:lnTo>
                  <a:pt x="24651" y="50976"/>
                </a:lnTo>
                <a:lnTo>
                  <a:pt x="24707" y="50995"/>
                </a:lnTo>
                <a:lnTo>
                  <a:pt x="24800" y="51069"/>
                </a:lnTo>
                <a:lnTo>
                  <a:pt x="24967" y="51162"/>
                </a:lnTo>
                <a:lnTo>
                  <a:pt x="25098" y="51256"/>
                </a:lnTo>
                <a:lnTo>
                  <a:pt x="25153" y="51293"/>
                </a:lnTo>
                <a:lnTo>
                  <a:pt x="25191" y="51274"/>
                </a:lnTo>
                <a:lnTo>
                  <a:pt x="25209" y="51237"/>
                </a:lnTo>
                <a:lnTo>
                  <a:pt x="25172" y="51181"/>
                </a:lnTo>
                <a:lnTo>
                  <a:pt x="25060" y="51032"/>
                </a:lnTo>
                <a:lnTo>
                  <a:pt x="24930" y="50865"/>
                </a:lnTo>
                <a:lnTo>
                  <a:pt x="24856" y="50790"/>
                </a:lnTo>
                <a:lnTo>
                  <a:pt x="25042" y="50678"/>
                </a:lnTo>
                <a:lnTo>
                  <a:pt x="25135" y="50623"/>
                </a:lnTo>
                <a:lnTo>
                  <a:pt x="25153" y="50585"/>
                </a:lnTo>
                <a:lnTo>
                  <a:pt x="25172" y="50529"/>
                </a:lnTo>
                <a:lnTo>
                  <a:pt x="25172" y="50474"/>
                </a:lnTo>
                <a:lnTo>
                  <a:pt x="25172" y="50436"/>
                </a:lnTo>
                <a:lnTo>
                  <a:pt x="25135" y="50399"/>
                </a:lnTo>
                <a:lnTo>
                  <a:pt x="25116" y="50380"/>
                </a:lnTo>
                <a:lnTo>
                  <a:pt x="25023" y="50362"/>
                </a:lnTo>
                <a:close/>
                <a:moveTo>
                  <a:pt x="54719" y="50362"/>
                </a:moveTo>
                <a:lnTo>
                  <a:pt x="54496" y="50474"/>
                </a:lnTo>
                <a:lnTo>
                  <a:pt x="54291" y="50585"/>
                </a:lnTo>
                <a:lnTo>
                  <a:pt x="54216" y="50604"/>
                </a:lnTo>
                <a:lnTo>
                  <a:pt x="54179" y="50623"/>
                </a:lnTo>
                <a:lnTo>
                  <a:pt x="54123" y="50623"/>
                </a:lnTo>
                <a:lnTo>
                  <a:pt x="54086" y="50604"/>
                </a:lnTo>
                <a:lnTo>
                  <a:pt x="54011" y="50529"/>
                </a:lnTo>
                <a:lnTo>
                  <a:pt x="53918" y="50455"/>
                </a:lnTo>
                <a:lnTo>
                  <a:pt x="53844" y="50418"/>
                </a:lnTo>
                <a:lnTo>
                  <a:pt x="53751" y="50399"/>
                </a:lnTo>
                <a:lnTo>
                  <a:pt x="53714" y="50380"/>
                </a:lnTo>
                <a:lnTo>
                  <a:pt x="53658" y="50399"/>
                </a:lnTo>
                <a:lnTo>
                  <a:pt x="53639" y="50418"/>
                </a:lnTo>
                <a:lnTo>
                  <a:pt x="53602" y="50455"/>
                </a:lnTo>
                <a:lnTo>
                  <a:pt x="53602" y="50511"/>
                </a:lnTo>
                <a:lnTo>
                  <a:pt x="53620" y="50567"/>
                </a:lnTo>
                <a:lnTo>
                  <a:pt x="53639" y="50623"/>
                </a:lnTo>
                <a:lnTo>
                  <a:pt x="53676" y="50660"/>
                </a:lnTo>
                <a:lnTo>
                  <a:pt x="53788" y="50753"/>
                </a:lnTo>
                <a:lnTo>
                  <a:pt x="53863" y="50809"/>
                </a:lnTo>
                <a:lnTo>
                  <a:pt x="53732" y="50865"/>
                </a:lnTo>
                <a:lnTo>
                  <a:pt x="53565" y="50939"/>
                </a:lnTo>
                <a:lnTo>
                  <a:pt x="53490" y="50995"/>
                </a:lnTo>
                <a:lnTo>
                  <a:pt x="53434" y="51051"/>
                </a:lnTo>
                <a:lnTo>
                  <a:pt x="53378" y="51107"/>
                </a:lnTo>
                <a:lnTo>
                  <a:pt x="53378" y="51181"/>
                </a:lnTo>
                <a:lnTo>
                  <a:pt x="53397" y="51237"/>
                </a:lnTo>
                <a:lnTo>
                  <a:pt x="53453" y="51274"/>
                </a:lnTo>
                <a:lnTo>
                  <a:pt x="53509" y="51293"/>
                </a:lnTo>
                <a:lnTo>
                  <a:pt x="53583" y="51274"/>
                </a:lnTo>
                <a:lnTo>
                  <a:pt x="53732" y="51237"/>
                </a:lnTo>
                <a:lnTo>
                  <a:pt x="53825" y="51181"/>
                </a:lnTo>
                <a:lnTo>
                  <a:pt x="53993" y="51088"/>
                </a:lnTo>
                <a:lnTo>
                  <a:pt x="54086" y="51032"/>
                </a:lnTo>
                <a:lnTo>
                  <a:pt x="54142" y="51013"/>
                </a:lnTo>
                <a:lnTo>
                  <a:pt x="54216" y="51032"/>
                </a:lnTo>
                <a:lnTo>
                  <a:pt x="54291" y="51088"/>
                </a:lnTo>
                <a:lnTo>
                  <a:pt x="54347" y="51144"/>
                </a:lnTo>
                <a:lnTo>
                  <a:pt x="54421" y="51181"/>
                </a:lnTo>
                <a:lnTo>
                  <a:pt x="54514" y="51218"/>
                </a:lnTo>
                <a:lnTo>
                  <a:pt x="54551" y="51200"/>
                </a:lnTo>
                <a:lnTo>
                  <a:pt x="54570" y="51162"/>
                </a:lnTo>
                <a:lnTo>
                  <a:pt x="54551" y="51107"/>
                </a:lnTo>
                <a:lnTo>
                  <a:pt x="54458" y="50976"/>
                </a:lnTo>
                <a:lnTo>
                  <a:pt x="54365" y="50865"/>
                </a:lnTo>
                <a:lnTo>
                  <a:pt x="54570" y="50753"/>
                </a:lnTo>
                <a:lnTo>
                  <a:pt x="54663" y="50678"/>
                </a:lnTo>
                <a:lnTo>
                  <a:pt x="54756" y="50604"/>
                </a:lnTo>
                <a:lnTo>
                  <a:pt x="54793" y="50529"/>
                </a:lnTo>
                <a:lnTo>
                  <a:pt x="54831" y="50436"/>
                </a:lnTo>
                <a:lnTo>
                  <a:pt x="54831" y="50399"/>
                </a:lnTo>
                <a:lnTo>
                  <a:pt x="54812" y="50362"/>
                </a:lnTo>
                <a:close/>
                <a:moveTo>
                  <a:pt x="10706" y="50343"/>
                </a:moveTo>
                <a:lnTo>
                  <a:pt x="10650" y="50362"/>
                </a:lnTo>
                <a:lnTo>
                  <a:pt x="10594" y="50380"/>
                </a:lnTo>
                <a:lnTo>
                  <a:pt x="10557" y="50436"/>
                </a:lnTo>
                <a:lnTo>
                  <a:pt x="10538" y="50511"/>
                </a:lnTo>
                <a:lnTo>
                  <a:pt x="10557" y="50585"/>
                </a:lnTo>
                <a:lnTo>
                  <a:pt x="10594" y="50641"/>
                </a:lnTo>
                <a:lnTo>
                  <a:pt x="10669" y="50697"/>
                </a:lnTo>
                <a:lnTo>
                  <a:pt x="10743" y="50753"/>
                </a:lnTo>
                <a:lnTo>
                  <a:pt x="10911" y="50827"/>
                </a:lnTo>
                <a:lnTo>
                  <a:pt x="11041" y="50883"/>
                </a:lnTo>
                <a:lnTo>
                  <a:pt x="10967" y="51032"/>
                </a:lnTo>
                <a:lnTo>
                  <a:pt x="10929" y="51107"/>
                </a:lnTo>
                <a:lnTo>
                  <a:pt x="10911" y="51162"/>
                </a:lnTo>
                <a:lnTo>
                  <a:pt x="10929" y="51218"/>
                </a:lnTo>
                <a:lnTo>
                  <a:pt x="10948" y="51237"/>
                </a:lnTo>
                <a:lnTo>
                  <a:pt x="11004" y="51237"/>
                </a:lnTo>
                <a:lnTo>
                  <a:pt x="11097" y="51200"/>
                </a:lnTo>
                <a:lnTo>
                  <a:pt x="11209" y="51107"/>
                </a:lnTo>
                <a:lnTo>
                  <a:pt x="11283" y="51069"/>
                </a:lnTo>
                <a:lnTo>
                  <a:pt x="11320" y="51051"/>
                </a:lnTo>
                <a:lnTo>
                  <a:pt x="11376" y="51069"/>
                </a:lnTo>
                <a:lnTo>
                  <a:pt x="11451" y="51107"/>
                </a:lnTo>
                <a:lnTo>
                  <a:pt x="11562" y="51181"/>
                </a:lnTo>
                <a:lnTo>
                  <a:pt x="11674" y="51256"/>
                </a:lnTo>
                <a:lnTo>
                  <a:pt x="11786" y="51311"/>
                </a:lnTo>
                <a:lnTo>
                  <a:pt x="11897" y="51311"/>
                </a:lnTo>
                <a:lnTo>
                  <a:pt x="11953" y="51274"/>
                </a:lnTo>
                <a:lnTo>
                  <a:pt x="11972" y="51218"/>
                </a:lnTo>
                <a:lnTo>
                  <a:pt x="11991" y="51162"/>
                </a:lnTo>
                <a:lnTo>
                  <a:pt x="11972" y="51107"/>
                </a:lnTo>
                <a:lnTo>
                  <a:pt x="11935" y="51032"/>
                </a:lnTo>
                <a:lnTo>
                  <a:pt x="11897" y="50976"/>
                </a:lnTo>
                <a:lnTo>
                  <a:pt x="11786" y="50883"/>
                </a:lnTo>
                <a:lnTo>
                  <a:pt x="11674" y="50809"/>
                </a:lnTo>
                <a:lnTo>
                  <a:pt x="11767" y="50753"/>
                </a:lnTo>
                <a:lnTo>
                  <a:pt x="11860" y="50697"/>
                </a:lnTo>
                <a:lnTo>
                  <a:pt x="11935" y="50623"/>
                </a:lnTo>
                <a:lnTo>
                  <a:pt x="11991" y="50529"/>
                </a:lnTo>
                <a:lnTo>
                  <a:pt x="11991" y="50436"/>
                </a:lnTo>
                <a:lnTo>
                  <a:pt x="11972" y="50380"/>
                </a:lnTo>
                <a:lnTo>
                  <a:pt x="11916" y="50343"/>
                </a:lnTo>
                <a:lnTo>
                  <a:pt x="11767" y="50343"/>
                </a:lnTo>
                <a:lnTo>
                  <a:pt x="11674" y="50362"/>
                </a:lnTo>
                <a:lnTo>
                  <a:pt x="11544" y="50418"/>
                </a:lnTo>
                <a:lnTo>
                  <a:pt x="11413" y="50511"/>
                </a:lnTo>
                <a:lnTo>
                  <a:pt x="11357" y="50548"/>
                </a:lnTo>
                <a:lnTo>
                  <a:pt x="11283" y="50548"/>
                </a:lnTo>
                <a:lnTo>
                  <a:pt x="11209" y="50529"/>
                </a:lnTo>
                <a:lnTo>
                  <a:pt x="11134" y="50474"/>
                </a:lnTo>
                <a:lnTo>
                  <a:pt x="11041" y="50418"/>
                </a:lnTo>
                <a:lnTo>
                  <a:pt x="10967" y="50380"/>
                </a:lnTo>
                <a:lnTo>
                  <a:pt x="10855" y="50343"/>
                </a:lnTo>
                <a:close/>
                <a:moveTo>
                  <a:pt x="29529" y="50362"/>
                </a:moveTo>
                <a:lnTo>
                  <a:pt x="29473" y="50380"/>
                </a:lnTo>
                <a:lnTo>
                  <a:pt x="29436" y="50418"/>
                </a:lnTo>
                <a:lnTo>
                  <a:pt x="29417" y="50492"/>
                </a:lnTo>
                <a:lnTo>
                  <a:pt x="29417" y="50548"/>
                </a:lnTo>
                <a:lnTo>
                  <a:pt x="29473" y="50604"/>
                </a:lnTo>
                <a:lnTo>
                  <a:pt x="29529" y="50660"/>
                </a:lnTo>
                <a:lnTo>
                  <a:pt x="29603" y="50716"/>
                </a:lnTo>
                <a:lnTo>
                  <a:pt x="29901" y="50846"/>
                </a:lnTo>
                <a:lnTo>
                  <a:pt x="29808" y="50920"/>
                </a:lnTo>
                <a:lnTo>
                  <a:pt x="29715" y="51032"/>
                </a:lnTo>
                <a:lnTo>
                  <a:pt x="29659" y="51088"/>
                </a:lnTo>
                <a:lnTo>
                  <a:pt x="29640" y="51144"/>
                </a:lnTo>
                <a:lnTo>
                  <a:pt x="29640" y="51200"/>
                </a:lnTo>
                <a:lnTo>
                  <a:pt x="29659" y="51256"/>
                </a:lnTo>
                <a:lnTo>
                  <a:pt x="29715" y="51293"/>
                </a:lnTo>
                <a:lnTo>
                  <a:pt x="29771" y="51311"/>
                </a:lnTo>
                <a:lnTo>
                  <a:pt x="29845" y="51274"/>
                </a:lnTo>
                <a:lnTo>
                  <a:pt x="29901" y="51237"/>
                </a:lnTo>
                <a:lnTo>
                  <a:pt x="30031" y="51125"/>
                </a:lnTo>
                <a:lnTo>
                  <a:pt x="30087" y="51088"/>
                </a:lnTo>
                <a:lnTo>
                  <a:pt x="30125" y="51069"/>
                </a:lnTo>
                <a:lnTo>
                  <a:pt x="30162" y="51069"/>
                </a:lnTo>
                <a:lnTo>
                  <a:pt x="30218" y="51107"/>
                </a:lnTo>
                <a:lnTo>
                  <a:pt x="30348" y="51181"/>
                </a:lnTo>
                <a:lnTo>
                  <a:pt x="30497" y="51256"/>
                </a:lnTo>
                <a:lnTo>
                  <a:pt x="30553" y="51256"/>
                </a:lnTo>
                <a:lnTo>
                  <a:pt x="30590" y="51237"/>
                </a:lnTo>
                <a:lnTo>
                  <a:pt x="30609" y="51200"/>
                </a:lnTo>
                <a:lnTo>
                  <a:pt x="30609" y="51144"/>
                </a:lnTo>
                <a:lnTo>
                  <a:pt x="30571" y="51088"/>
                </a:lnTo>
                <a:lnTo>
                  <a:pt x="30534" y="51013"/>
                </a:lnTo>
                <a:lnTo>
                  <a:pt x="30441" y="50902"/>
                </a:lnTo>
                <a:lnTo>
                  <a:pt x="30348" y="50827"/>
                </a:lnTo>
                <a:lnTo>
                  <a:pt x="30441" y="50697"/>
                </a:lnTo>
                <a:lnTo>
                  <a:pt x="30515" y="50548"/>
                </a:lnTo>
                <a:lnTo>
                  <a:pt x="30534" y="50474"/>
                </a:lnTo>
                <a:lnTo>
                  <a:pt x="30515" y="50436"/>
                </a:lnTo>
                <a:lnTo>
                  <a:pt x="30460" y="50436"/>
                </a:lnTo>
                <a:lnTo>
                  <a:pt x="30367" y="50474"/>
                </a:lnTo>
                <a:lnTo>
                  <a:pt x="30255" y="50567"/>
                </a:lnTo>
                <a:lnTo>
                  <a:pt x="30180" y="50623"/>
                </a:lnTo>
                <a:lnTo>
                  <a:pt x="30125" y="50641"/>
                </a:lnTo>
                <a:lnTo>
                  <a:pt x="30069" y="50623"/>
                </a:lnTo>
                <a:lnTo>
                  <a:pt x="29994" y="50567"/>
                </a:lnTo>
                <a:lnTo>
                  <a:pt x="29864" y="50455"/>
                </a:lnTo>
                <a:lnTo>
                  <a:pt x="29752" y="50399"/>
                </a:lnTo>
                <a:lnTo>
                  <a:pt x="29603" y="50362"/>
                </a:lnTo>
                <a:close/>
                <a:moveTo>
                  <a:pt x="61757" y="50325"/>
                </a:moveTo>
                <a:lnTo>
                  <a:pt x="61719" y="50343"/>
                </a:lnTo>
                <a:lnTo>
                  <a:pt x="61682" y="50362"/>
                </a:lnTo>
                <a:lnTo>
                  <a:pt x="61645" y="50399"/>
                </a:lnTo>
                <a:lnTo>
                  <a:pt x="61626" y="50418"/>
                </a:lnTo>
                <a:lnTo>
                  <a:pt x="61626" y="50455"/>
                </a:lnTo>
                <a:lnTo>
                  <a:pt x="61645" y="50529"/>
                </a:lnTo>
                <a:lnTo>
                  <a:pt x="61719" y="50604"/>
                </a:lnTo>
                <a:lnTo>
                  <a:pt x="61868" y="50734"/>
                </a:lnTo>
                <a:lnTo>
                  <a:pt x="61999" y="50827"/>
                </a:lnTo>
                <a:lnTo>
                  <a:pt x="61887" y="50902"/>
                </a:lnTo>
                <a:lnTo>
                  <a:pt x="61738" y="51013"/>
                </a:lnTo>
                <a:lnTo>
                  <a:pt x="61682" y="51088"/>
                </a:lnTo>
                <a:lnTo>
                  <a:pt x="61664" y="51162"/>
                </a:lnTo>
                <a:lnTo>
                  <a:pt x="61664" y="51218"/>
                </a:lnTo>
                <a:lnTo>
                  <a:pt x="61738" y="51293"/>
                </a:lnTo>
                <a:lnTo>
                  <a:pt x="61757" y="51311"/>
                </a:lnTo>
                <a:lnTo>
                  <a:pt x="61812" y="51311"/>
                </a:lnTo>
                <a:lnTo>
                  <a:pt x="61887" y="51293"/>
                </a:lnTo>
                <a:lnTo>
                  <a:pt x="61980" y="51274"/>
                </a:lnTo>
                <a:lnTo>
                  <a:pt x="62054" y="51237"/>
                </a:lnTo>
                <a:lnTo>
                  <a:pt x="62129" y="51181"/>
                </a:lnTo>
                <a:lnTo>
                  <a:pt x="62222" y="51125"/>
                </a:lnTo>
                <a:lnTo>
                  <a:pt x="62315" y="51051"/>
                </a:lnTo>
                <a:lnTo>
                  <a:pt x="62427" y="51069"/>
                </a:lnTo>
                <a:lnTo>
                  <a:pt x="62539" y="51088"/>
                </a:lnTo>
                <a:lnTo>
                  <a:pt x="62594" y="51088"/>
                </a:lnTo>
                <a:lnTo>
                  <a:pt x="62613" y="51051"/>
                </a:lnTo>
                <a:lnTo>
                  <a:pt x="62613" y="51013"/>
                </a:lnTo>
                <a:lnTo>
                  <a:pt x="62613" y="50976"/>
                </a:lnTo>
                <a:lnTo>
                  <a:pt x="62576" y="50958"/>
                </a:lnTo>
                <a:lnTo>
                  <a:pt x="62557" y="50939"/>
                </a:lnTo>
                <a:lnTo>
                  <a:pt x="62539" y="50902"/>
                </a:lnTo>
                <a:lnTo>
                  <a:pt x="62539" y="50846"/>
                </a:lnTo>
                <a:lnTo>
                  <a:pt x="62557" y="50771"/>
                </a:lnTo>
                <a:lnTo>
                  <a:pt x="62632" y="50641"/>
                </a:lnTo>
                <a:lnTo>
                  <a:pt x="62650" y="50567"/>
                </a:lnTo>
                <a:lnTo>
                  <a:pt x="62632" y="50529"/>
                </a:lnTo>
                <a:lnTo>
                  <a:pt x="62613" y="50492"/>
                </a:lnTo>
                <a:lnTo>
                  <a:pt x="62557" y="50455"/>
                </a:lnTo>
                <a:lnTo>
                  <a:pt x="62483" y="50436"/>
                </a:lnTo>
                <a:lnTo>
                  <a:pt x="62427" y="50455"/>
                </a:lnTo>
                <a:lnTo>
                  <a:pt x="62371" y="50492"/>
                </a:lnTo>
                <a:lnTo>
                  <a:pt x="62297" y="50548"/>
                </a:lnTo>
                <a:lnTo>
                  <a:pt x="62278" y="50585"/>
                </a:lnTo>
                <a:lnTo>
                  <a:pt x="62222" y="50585"/>
                </a:lnTo>
                <a:lnTo>
                  <a:pt x="62166" y="50567"/>
                </a:lnTo>
                <a:lnTo>
                  <a:pt x="62092" y="50511"/>
                </a:lnTo>
                <a:lnTo>
                  <a:pt x="62036" y="50455"/>
                </a:lnTo>
                <a:lnTo>
                  <a:pt x="61887" y="50362"/>
                </a:lnTo>
                <a:lnTo>
                  <a:pt x="61812" y="50343"/>
                </a:lnTo>
                <a:lnTo>
                  <a:pt x="61757" y="50325"/>
                </a:lnTo>
                <a:close/>
                <a:moveTo>
                  <a:pt x="64475" y="50306"/>
                </a:moveTo>
                <a:lnTo>
                  <a:pt x="64419" y="50325"/>
                </a:lnTo>
                <a:lnTo>
                  <a:pt x="64382" y="50380"/>
                </a:lnTo>
                <a:lnTo>
                  <a:pt x="64363" y="50418"/>
                </a:lnTo>
                <a:lnTo>
                  <a:pt x="64382" y="50474"/>
                </a:lnTo>
                <a:lnTo>
                  <a:pt x="64400" y="50529"/>
                </a:lnTo>
                <a:lnTo>
                  <a:pt x="64475" y="50623"/>
                </a:lnTo>
                <a:lnTo>
                  <a:pt x="64493" y="50678"/>
                </a:lnTo>
                <a:lnTo>
                  <a:pt x="64512" y="50716"/>
                </a:lnTo>
                <a:lnTo>
                  <a:pt x="64493" y="50753"/>
                </a:lnTo>
                <a:lnTo>
                  <a:pt x="64475" y="50790"/>
                </a:lnTo>
                <a:lnTo>
                  <a:pt x="64382" y="50883"/>
                </a:lnTo>
                <a:lnTo>
                  <a:pt x="64307" y="50958"/>
                </a:lnTo>
                <a:lnTo>
                  <a:pt x="64270" y="51013"/>
                </a:lnTo>
                <a:lnTo>
                  <a:pt x="64251" y="51069"/>
                </a:lnTo>
                <a:lnTo>
                  <a:pt x="64270" y="51107"/>
                </a:lnTo>
                <a:lnTo>
                  <a:pt x="64289" y="51144"/>
                </a:lnTo>
                <a:lnTo>
                  <a:pt x="64307" y="51162"/>
                </a:lnTo>
                <a:lnTo>
                  <a:pt x="64363" y="51162"/>
                </a:lnTo>
                <a:lnTo>
                  <a:pt x="64456" y="51125"/>
                </a:lnTo>
                <a:lnTo>
                  <a:pt x="64531" y="51088"/>
                </a:lnTo>
                <a:lnTo>
                  <a:pt x="64680" y="51032"/>
                </a:lnTo>
                <a:lnTo>
                  <a:pt x="64717" y="51032"/>
                </a:lnTo>
                <a:lnTo>
                  <a:pt x="64791" y="51088"/>
                </a:lnTo>
                <a:lnTo>
                  <a:pt x="64847" y="51125"/>
                </a:lnTo>
                <a:lnTo>
                  <a:pt x="64903" y="51200"/>
                </a:lnTo>
                <a:lnTo>
                  <a:pt x="64959" y="51256"/>
                </a:lnTo>
                <a:lnTo>
                  <a:pt x="65015" y="51293"/>
                </a:lnTo>
                <a:lnTo>
                  <a:pt x="65089" y="51311"/>
                </a:lnTo>
                <a:lnTo>
                  <a:pt x="65164" y="51311"/>
                </a:lnTo>
                <a:lnTo>
                  <a:pt x="65238" y="51293"/>
                </a:lnTo>
                <a:lnTo>
                  <a:pt x="65257" y="51274"/>
                </a:lnTo>
                <a:lnTo>
                  <a:pt x="65275" y="51237"/>
                </a:lnTo>
                <a:lnTo>
                  <a:pt x="65294" y="51181"/>
                </a:lnTo>
                <a:lnTo>
                  <a:pt x="65275" y="51125"/>
                </a:lnTo>
                <a:lnTo>
                  <a:pt x="65238" y="51069"/>
                </a:lnTo>
                <a:lnTo>
                  <a:pt x="65201" y="51013"/>
                </a:lnTo>
                <a:lnTo>
                  <a:pt x="65015" y="50865"/>
                </a:lnTo>
                <a:lnTo>
                  <a:pt x="65201" y="50771"/>
                </a:lnTo>
                <a:lnTo>
                  <a:pt x="65294" y="50716"/>
                </a:lnTo>
                <a:lnTo>
                  <a:pt x="65369" y="50660"/>
                </a:lnTo>
                <a:lnTo>
                  <a:pt x="65387" y="50604"/>
                </a:lnTo>
                <a:lnTo>
                  <a:pt x="65387" y="50548"/>
                </a:lnTo>
                <a:lnTo>
                  <a:pt x="65350" y="50492"/>
                </a:lnTo>
                <a:lnTo>
                  <a:pt x="65331" y="50474"/>
                </a:lnTo>
                <a:lnTo>
                  <a:pt x="65294" y="50474"/>
                </a:lnTo>
                <a:lnTo>
                  <a:pt x="65145" y="50511"/>
                </a:lnTo>
                <a:lnTo>
                  <a:pt x="64996" y="50548"/>
                </a:lnTo>
                <a:lnTo>
                  <a:pt x="64866" y="50585"/>
                </a:lnTo>
                <a:lnTo>
                  <a:pt x="64754" y="50585"/>
                </a:lnTo>
                <a:lnTo>
                  <a:pt x="64717" y="50548"/>
                </a:lnTo>
                <a:lnTo>
                  <a:pt x="64680" y="50511"/>
                </a:lnTo>
                <a:lnTo>
                  <a:pt x="64605" y="50399"/>
                </a:lnTo>
                <a:lnTo>
                  <a:pt x="64568" y="50362"/>
                </a:lnTo>
                <a:lnTo>
                  <a:pt x="64531" y="50325"/>
                </a:lnTo>
                <a:lnTo>
                  <a:pt x="64475" y="50306"/>
                </a:lnTo>
                <a:close/>
                <a:moveTo>
                  <a:pt x="40253" y="50306"/>
                </a:moveTo>
                <a:lnTo>
                  <a:pt x="40215" y="50325"/>
                </a:lnTo>
                <a:lnTo>
                  <a:pt x="40215" y="50362"/>
                </a:lnTo>
                <a:lnTo>
                  <a:pt x="40234" y="50418"/>
                </a:lnTo>
                <a:lnTo>
                  <a:pt x="40327" y="50567"/>
                </a:lnTo>
                <a:lnTo>
                  <a:pt x="40532" y="50771"/>
                </a:lnTo>
                <a:lnTo>
                  <a:pt x="40420" y="50865"/>
                </a:lnTo>
                <a:lnTo>
                  <a:pt x="40290" y="50995"/>
                </a:lnTo>
                <a:lnTo>
                  <a:pt x="40234" y="51051"/>
                </a:lnTo>
                <a:lnTo>
                  <a:pt x="40197" y="51125"/>
                </a:lnTo>
                <a:lnTo>
                  <a:pt x="40197" y="51200"/>
                </a:lnTo>
                <a:lnTo>
                  <a:pt x="40234" y="51256"/>
                </a:lnTo>
                <a:lnTo>
                  <a:pt x="40309" y="51293"/>
                </a:lnTo>
                <a:lnTo>
                  <a:pt x="40364" y="51311"/>
                </a:lnTo>
                <a:lnTo>
                  <a:pt x="40439" y="51293"/>
                </a:lnTo>
                <a:lnTo>
                  <a:pt x="40513" y="51237"/>
                </a:lnTo>
                <a:lnTo>
                  <a:pt x="40644" y="51125"/>
                </a:lnTo>
                <a:lnTo>
                  <a:pt x="40755" y="51032"/>
                </a:lnTo>
                <a:lnTo>
                  <a:pt x="40904" y="51218"/>
                </a:lnTo>
                <a:lnTo>
                  <a:pt x="40997" y="51311"/>
                </a:lnTo>
                <a:lnTo>
                  <a:pt x="41053" y="51330"/>
                </a:lnTo>
                <a:lnTo>
                  <a:pt x="41146" y="51330"/>
                </a:lnTo>
                <a:lnTo>
                  <a:pt x="41184" y="51293"/>
                </a:lnTo>
                <a:lnTo>
                  <a:pt x="41221" y="51274"/>
                </a:lnTo>
                <a:lnTo>
                  <a:pt x="41221" y="51237"/>
                </a:lnTo>
                <a:lnTo>
                  <a:pt x="41221" y="51162"/>
                </a:lnTo>
                <a:lnTo>
                  <a:pt x="41184" y="51088"/>
                </a:lnTo>
                <a:lnTo>
                  <a:pt x="41146" y="51032"/>
                </a:lnTo>
                <a:lnTo>
                  <a:pt x="41109" y="50995"/>
                </a:lnTo>
                <a:lnTo>
                  <a:pt x="41072" y="50939"/>
                </a:lnTo>
                <a:lnTo>
                  <a:pt x="41035" y="50902"/>
                </a:lnTo>
                <a:lnTo>
                  <a:pt x="41016" y="50846"/>
                </a:lnTo>
                <a:lnTo>
                  <a:pt x="40997" y="50809"/>
                </a:lnTo>
                <a:lnTo>
                  <a:pt x="41072" y="50716"/>
                </a:lnTo>
                <a:lnTo>
                  <a:pt x="41128" y="50660"/>
                </a:lnTo>
                <a:lnTo>
                  <a:pt x="41202" y="50529"/>
                </a:lnTo>
                <a:lnTo>
                  <a:pt x="41239" y="50474"/>
                </a:lnTo>
                <a:lnTo>
                  <a:pt x="41239" y="50418"/>
                </a:lnTo>
                <a:lnTo>
                  <a:pt x="41221" y="50380"/>
                </a:lnTo>
                <a:lnTo>
                  <a:pt x="41165" y="50380"/>
                </a:lnTo>
                <a:lnTo>
                  <a:pt x="41035" y="50418"/>
                </a:lnTo>
                <a:lnTo>
                  <a:pt x="40904" y="50492"/>
                </a:lnTo>
                <a:lnTo>
                  <a:pt x="40774" y="50567"/>
                </a:lnTo>
                <a:lnTo>
                  <a:pt x="40737" y="50567"/>
                </a:lnTo>
                <a:lnTo>
                  <a:pt x="40662" y="50548"/>
                </a:lnTo>
                <a:lnTo>
                  <a:pt x="40439" y="50399"/>
                </a:lnTo>
                <a:lnTo>
                  <a:pt x="40309" y="50306"/>
                </a:lnTo>
                <a:close/>
                <a:moveTo>
                  <a:pt x="45708" y="50325"/>
                </a:moveTo>
                <a:lnTo>
                  <a:pt x="45652" y="50362"/>
                </a:lnTo>
                <a:lnTo>
                  <a:pt x="45615" y="50436"/>
                </a:lnTo>
                <a:lnTo>
                  <a:pt x="45633" y="50492"/>
                </a:lnTo>
                <a:lnTo>
                  <a:pt x="45671" y="50548"/>
                </a:lnTo>
                <a:lnTo>
                  <a:pt x="45726" y="50604"/>
                </a:lnTo>
                <a:lnTo>
                  <a:pt x="45894" y="50697"/>
                </a:lnTo>
                <a:lnTo>
                  <a:pt x="46006" y="50771"/>
                </a:lnTo>
                <a:lnTo>
                  <a:pt x="45931" y="50883"/>
                </a:lnTo>
                <a:lnTo>
                  <a:pt x="45801" y="51032"/>
                </a:lnTo>
                <a:lnTo>
                  <a:pt x="45745" y="51107"/>
                </a:lnTo>
                <a:lnTo>
                  <a:pt x="45708" y="51181"/>
                </a:lnTo>
                <a:lnTo>
                  <a:pt x="45708" y="51256"/>
                </a:lnTo>
                <a:lnTo>
                  <a:pt x="45708" y="51293"/>
                </a:lnTo>
                <a:lnTo>
                  <a:pt x="45726" y="51311"/>
                </a:lnTo>
                <a:lnTo>
                  <a:pt x="45764" y="51330"/>
                </a:lnTo>
                <a:lnTo>
                  <a:pt x="45782" y="51330"/>
                </a:lnTo>
                <a:lnTo>
                  <a:pt x="45857" y="51311"/>
                </a:lnTo>
                <a:lnTo>
                  <a:pt x="45931" y="51274"/>
                </a:lnTo>
                <a:lnTo>
                  <a:pt x="46006" y="51218"/>
                </a:lnTo>
                <a:lnTo>
                  <a:pt x="46155" y="51069"/>
                </a:lnTo>
                <a:lnTo>
                  <a:pt x="46248" y="50976"/>
                </a:lnTo>
                <a:lnTo>
                  <a:pt x="46378" y="51125"/>
                </a:lnTo>
                <a:lnTo>
                  <a:pt x="46471" y="51181"/>
                </a:lnTo>
                <a:lnTo>
                  <a:pt x="46508" y="51200"/>
                </a:lnTo>
                <a:lnTo>
                  <a:pt x="46527" y="51181"/>
                </a:lnTo>
                <a:lnTo>
                  <a:pt x="46546" y="51144"/>
                </a:lnTo>
                <a:lnTo>
                  <a:pt x="46527" y="51088"/>
                </a:lnTo>
                <a:lnTo>
                  <a:pt x="46490" y="50976"/>
                </a:lnTo>
                <a:lnTo>
                  <a:pt x="46434" y="50846"/>
                </a:lnTo>
                <a:lnTo>
                  <a:pt x="46415" y="50771"/>
                </a:lnTo>
                <a:lnTo>
                  <a:pt x="46453" y="50678"/>
                </a:lnTo>
                <a:lnTo>
                  <a:pt x="46508" y="50623"/>
                </a:lnTo>
                <a:lnTo>
                  <a:pt x="46546" y="50548"/>
                </a:lnTo>
                <a:lnTo>
                  <a:pt x="46546" y="50511"/>
                </a:lnTo>
                <a:lnTo>
                  <a:pt x="46527" y="50455"/>
                </a:lnTo>
                <a:lnTo>
                  <a:pt x="46490" y="50380"/>
                </a:lnTo>
                <a:lnTo>
                  <a:pt x="46434" y="50343"/>
                </a:lnTo>
                <a:lnTo>
                  <a:pt x="46359" y="50343"/>
                </a:lnTo>
                <a:lnTo>
                  <a:pt x="46322" y="50362"/>
                </a:lnTo>
                <a:lnTo>
                  <a:pt x="46285" y="50399"/>
                </a:lnTo>
                <a:lnTo>
                  <a:pt x="46173" y="50548"/>
                </a:lnTo>
                <a:lnTo>
                  <a:pt x="46062" y="50455"/>
                </a:lnTo>
                <a:lnTo>
                  <a:pt x="45931" y="50380"/>
                </a:lnTo>
                <a:lnTo>
                  <a:pt x="45857" y="50343"/>
                </a:lnTo>
                <a:lnTo>
                  <a:pt x="45782" y="50325"/>
                </a:lnTo>
                <a:close/>
                <a:moveTo>
                  <a:pt x="149" y="50287"/>
                </a:moveTo>
                <a:lnTo>
                  <a:pt x="112" y="50306"/>
                </a:lnTo>
                <a:lnTo>
                  <a:pt x="75" y="50343"/>
                </a:lnTo>
                <a:lnTo>
                  <a:pt x="56" y="50380"/>
                </a:lnTo>
                <a:lnTo>
                  <a:pt x="56" y="50418"/>
                </a:lnTo>
                <a:lnTo>
                  <a:pt x="75" y="50492"/>
                </a:lnTo>
                <a:lnTo>
                  <a:pt x="168" y="50623"/>
                </a:lnTo>
                <a:lnTo>
                  <a:pt x="243" y="50716"/>
                </a:lnTo>
                <a:lnTo>
                  <a:pt x="280" y="50753"/>
                </a:lnTo>
                <a:lnTo>
                  <a:pt x="280" y="50790"/>
                </a:lnTo>
                <a:lnTo>
                  <a:pt x="261" y="50827"/>
                </a:lnTo>
                <a:lnTo>
                  <a:pt x="224" y="50846"/>
                </a:lnTo>
                <a:lnTo>
                  <a:pt x="149" y="50920"/>
                </a:lnTo>
                <a:lnTo>
                  <a:pt x="94" y="51032"/>
                </a:lnTo>
                <a:lnTo>
                  <a:pt x="94" y="51125"/>
                </a:lnTo>
                <a:lnTo>
                  <a:pt x="131" y="51181"/>
                </a:lnTo>
                <a:lnTo>
                  <a:pt x="205" y="51200"/>
                </a:lnTo>
                <a:lnTo>
                  <a:pt x="280" y="51200"/>
                </a:lnTo>
                <a:lnTo>
                  <a:pt x="373" y="51181"/>
                </a:lnTo>
                <a:lnTo>
                  <a:pt x="466" y="51144"/>
                </a:lnTo>
                <a:lnTo>
                  <a:pt x="540" y="51069"/>
                </a:lnTo>
                <a:lnTo>
                  <a:pt x="633" y="51181"/>
                </a:lnTo>
                <a:lnTo>
                  <a:pt x="764" y="51293"/>
                </a:lnTo>
                <a:lnTo>
                  <a:pt x="820" y="51330"/>
                </a:lnTo>
                <a:lnTo>
                  <a:pt x="894" y="51349"/>
                </a:lnTo>
                <a:lnTo>
                  <a:pt x="950" y="51349"/>
                </a:lnTo>
                <a:lnTo>
                  <a:pt x="1024" y="51311"/>
                </a:lnTo>
                <a:lnTo>
                  <a:pt x="1062" y="51237"/>
                </a:lnTo>
                <a:lnTo>
                  <a:pt x="1062" y="51181"/>
                </a:lnTo>
                <a:lnTo>
                  <a:pt x="1024" y="51107"/>
                </a:lnTo>
                <a:lnTo>
                  <a:pt x="969" y="51051"/>
                </a:lnTo>
                <a:lnTo>
                  <a:pt x="838" y="50939"/>
                </a:lnTo>
                <a:lnTo>
                  <a:pt x="727" y="50846"/>
                </a:lnTo>
                <a:lnTo>
                  <a:pt x="876" y="50678"/>
                </a:lnTo>
                <a:lnTo>
                  <a:pt x="931" y="50585"/>
                </a:lnTo>
                <a:lnTo>
                  <a:pt x="950" y="50529"/>
                </a:lnTo>
                <a:lnTo>
                  <a:pt x="950" y="50492"/>
                </a:lnTo>
                <a:lnTo>
                  <a:pt x="931" y="50455"/>
                </a:lnTo>
                <a:lnTo>
                  <a:pt x="913" y="50418"/>
                </a:lnTo>
                <a:lnTo>
                  <a:pt x="857" y="50418"/>
                </a:lnTo>
                <a:lnTo>
                  <a:pt x="820" y="50436"/>
                </a:lnTo>
                <a:lnTo>
                  <a:pt x="727" y="50474"/>
                </a:lnTo>
                <a:lnTo>
                  <a:pt x="633" y="50529"/>
                </a:lnTo>
                <a:lnTo>
                  <a:pt x="540" y="50567"/>
                </a:lnTo>
                <a:lnTo>
                  <a:pt x="503" y="50585"/>
                </a:lnTo>
                <a:lnTo>
                  <a:pt x="485" y="50567"/>
                </a:lnTo>
                <a:lnTo>
                  <a:pt x="429" y="50529"/>
                </a:lnTo>
                <a:lnTo>
                  <a:pt x="336" y="50436"/>
                </a:lnTo>
                <a:lnTo>
                  <a:pt x="280" y="50380"/>
                </a:lnTo>
                <a:lnTo>
                  <a:pt x="224" y="50306"/>
                </a:lnTo>
                <a:lnTo>
                  <a:pt x="187" y="50306"/>
                </a:lnTo>
                <a:lnTo>
                  <a:pt x="149" y="50287"/>
                </a:lnTo>
                <a:close/>
                <a:moveTo>
                  <a:pt x="67026" y="50306"/>
                </a:moveTo>
                <a:lnTo>
                  <a:pt x="66951" y="50325"/>
                </a:lnTo>
                <a:lnTo>
                  <a:pt x="66914" y="50343"/>
                </a:lnTo>
                <a:lnTo>
                  <a:pt x="66895" y="50380"/>
                </a:lnTo>
                <a:lnTo>
                  <a:pt x="66877" y="50418"/>
                </a:lnTo>
                <a:lnTo>
                  <a:pt x="66895" y="50455"/>
                </a:lnTo>
                <a:lnTo>
                  <a:pt x="66932" y="50492"/>
                </a:lnTo>
                <a:lnTo>
                  <a:pt x="67007" y="50585"/>
                </a:lnTo>
                <a:lnTo>
                  <a:pt x="67119" y="50678"/>
                </a:lnTo>
                <a:lnTo>
                  <a:pt x="67249" y="50753"/>
                </a:lnTo>
                <a:lnTo>
                  <a:pt x="67398" y="50846"/>
                </a:lnTo>
                <a:lnTo>
                  <a:pt x="67268" y="50939"/>
                </a:lnTo>
                <a:lnTo>
                  <a:pt x="67119" y="51069"/>
                </a:lnTo>
                <a:lnTo>
                  <a:pt x="67044" y="51144"/>
                </a:lnTo>
                <a:lnTo>
                  <a:pt x="67026" y="51218"/>
                </a:lnTo>
                <a:lnTo>
                  <a:pt x="67026" y="51256"/>
                </a:lnTo>
                <a:lnTo>
                  <a:pt x="67044" y="51293"/>
                </a:lnTo>
                <a:lnTo>
                  <a:pt x="67063" y="51311"/>
                </a:lnTo>
                <a:lnTo>
                  <a:pt x="67119" y="51349"/>
                </a:lnTo>
                <a:lnTo>
                  <a:pt x="67193" y="51349"/>
                </a:lnTo>
                <a:lnTo>
                  <a:pt x="67268" y="51330"/>
                </a:lnTo>
                <a:lnTo>
                  <a:pt x="67342" y="51293"/>
                </a:lnTo>
                <a:lnTo>
                  <a:pt x="67416" y="51237"/>
                </a:lnTo>
                <a:lnTo>
                  <a:pt x="67565" y="51125"/>
                </a:lnTo>
                <a:lnTo>
                  <a:pt x="67621" y="51088"/>
                </a:lnTo>
                <a:lnTo>
                  <a:pt x="67696" y="51069"/>
                </a:lnTo>
                <a:lnTo>
                  <a:pt x="67733" y="51107"/>
                </a:lnTo>
                <a:lnTo>
                  <a:pt x="67789" y="51162"/>
                </a:lnTo>
                <a:lnTo>
                  <a:pt x="67845" y="51218"/>
                </a:lnTo>
                <a:lnTo>
                  <a:pt x="67901" y="51218"/>
                </a:lnTo>
                <a:lnTo>
                  <a:pt x="67919" y="51181"/>
                </a:lnTo>
                <a:lnTo>
                  <a:pt x="67919" y="51144"/>
                </a:lnTo>
                <a:lnTo>
                  <a:pt x="67882" y="51069"/>
                </a:lnTo>
                <a:lnTo>
                  <a:pt x="67826" y="50995"/>
                </a:lnTo>
                <a:lnTo>
                  <a:pt x="67807" y="50958"/>
                </a:lnTo>
                <a:lnTo>
                  <a:pt x="67807" y="50939"/>
                </a:lnTo>
                <a:lnTo>
                  <a:pt x="67807" y="50902"/>
                </a:lnTo>
                <a:lnTo>
                  <a:pt x="67845" y="50865"/>
                </a:lnTo>
                <a:lnTo>
                  <a:pt x="67938" y="50809"/>
                </a:lnTo>
                <a:lnTo>
                  <a:pt x="68031" y="50734"/>
                </a:lnTo>
                <a:lnTo>
                  <a:pt x="68068" y="50697"/>
                </a:lnTo>
                <a:lnTo>
                  <a:pt x="68087" y="50660"/>
                </a:lnTo>
                <a:lnTo>
                  <a:pt x="68087" y="50604"/>
                </a:lnTo>
                <a:lnTo>
                  <a:pt x="68087" y="50548"/>
                </a:lnTo>
                <a:lnTo>
                  <a:pt x="68087" y="50529"/>
                </a:lnTo>
                <a:lnTo>
                  <a:pt x="68068" y="50511"/>
                </a:lnTo>
                <a:lnTo>
                  <a:pt x="68031" y="50492"/>
                </a:lnTo>
                <a:lnTo>
                  <a:pt x="67994" y="50511"/>
                </a:lnTo>
                <a:lnTo>
                  <a:pt x="67845" y="50585"/>
                </a:lnTo>
                <a:lnTo>
                  <a:pt x="67714" y="50660"/>
                </a:lnTo>
                <a:lnTo>
                  <a:pt x="67621" y="50678"/>
                </a:lnTo>
                <a:lnTo>
                  <a:pt x="67584" y="50660"/>
                </a:lnTo>
                <a:lnTo>
                  <a:pt x="67472" y="50548"/>
                </a:lnTo>
                <a:lnTo>
                  <a:pt x="67379" y="50474"/>
                </a:lnTo>
                <a:lnTo>
                  <a:pt x="67268" y="50380"/>
                </a:lnTo>
                <a:lnTo>
                  <a:pt x="67137" y="50325"/>
                </a:lnTo>
                <a:lnTo>
                  <a:pt x="67081" y="50306"/>
                </a:lnTo>
                <a:close/>
                <a:moveTo>
                  <a:pt x="77787" y="50325"/>
                </a:moveTo>
                <a:lnTo>
                  <a:pt x="77750" y="50343"/>
                </a:lnTo>
                <a:lnTo>
                  <a:pt x="77712" y="50362"/>
                </a:lnTo>
                <a:lnTo>
                  <a:pt x="77712" y="50418"/>
                </a:lnTo>
                <a:lnTo>
                  <a:pt x="77712" y="50474"/>
                </a:lnTo>
                <a:lnTo>
                  <a:pt x="77731" y="50529"/>
                </a:lnTo>
                <a:lnTo>
                  <a:pt x="77768" y="50567"/>
                </a:lnTo>
                <a:lnTo>
                  <a:pt x="77861" y="50660"/>
                </a:lnTo>
                <a:lnTo>
                  <a:pt x="78066" y="50809"/>
                </a:lnTo>
                <a:lnTo>
                  <a:pt x="77936" y="50883"/>
                </a:lnTo>
                <a:lnTo>
                  <a:pt x="77787" y="50995"/>
                </a:lnTo>
                <a:lnTo>
                  <a:pt x="77712" y="51051"/>
                </a:lnTo>
                <a:lnTo>
                  <a:pt x="77675" y="51125"/>
                </a:lnTo>
                <a:lnTo>
                  <a:pt x="77656" y="51200"/>
                </a:lnTo>
                <a:lnTo>
                  <a:pt x="77675" y="51237"/>
                </a:lnTo>
                <a:lnTo>
                  <a:pt x="77694" y="51274"/>
                </a:lnTo>
                <a:lnTo>
                  <a:pt x="77750" y="51330"/>
                </a:lnTo>
                <a:lnTo>
                  <a:pt x="77824" y="51349"/>
                </a:lnTo>
                <a:lnTo>
                  <a:pt x="77898" y="51330"/>
                </a:lnTo>
                <a:lnTo>
                  <a:pt x="77973" y="51293"/>
                </a:lnTo>
                <a:lnTo>
                  <a:pt x="78122" y="51181"/>
                </a:lnTo>
                <a:lnTo>
                  <a:pt x="78234" y="51107"/>
                </a:lnTo>
                <a:lnTo>
                  <a:pt x="78308" y="51069"/>
                </a:lnTo>
                <a:lnTo>
                  <a:pt x="78364" y="51069"/>
                </a:lnTo>
                <a:lnTo>
                  <a:pt x="78401" y="51088"/>
                </a:lnTo>
                <a:lnTo>
                  <a:pt x="78476" y="51144"/>
                </a:lnTo>
                <a:lnTo>
                  <a:pt x="78550" y="51200"/>
                </a:lnTo>
                <a:lnTo>
                  <a:pt x="78606" y="51218"/>
                </a:lnTo>
                <a:lnTo>
                  <a:pt x="78662" y="51218"/>
                </a:lnTo>
                <a:lnTo>
                  <a:pt x="78680" y="51181"/>
                </a:lnTo>
                <a:lnTo>
                  <a:pt x="78699" y="51144"/>
                </a:lnTo>
                <a:lnTo>
                  <a:pt x="78699" y="51088"/>
                </a:lnTo>
                <a:lnTo>
                  <a:pt x="78680" y="51051"/>
                </a:lnTo>
                <a:lnTo>
                  <a:pt x="78643" y="50995"/>
                </a:lnTo>
                <a:lnTo>
                  <a:pt x="78587" y="50920"/>
                </a:lnTo>
                <a:lnTo>
                  <a:pt x="78569" y="50883"/>
                </a:lnTo>
                <a:lnTo>
                  <a:pt x="78569" y="50846"/>
                </a:lnTo>
                <a:lnTo>
                  <a:pt x="78569" y="50827"/>
                </a:lnTo>
                <a:lnTo>
                  <a:pt x="78587" y="50790"/>
                </a:lnTo>
                <a:lnTo>
                  <a:pt x="78662" y="50734"/>
                </a:lnTo>
                <a:lnTo>
                  <a:pt x="78718" y="50660"/>
                </a:lnTo>
                <a:lnTo>
                  <a:pt x="78736" y="50604"/>
                </a:lnTo>
                <a:lnTo>
                  <a:pt x="78755" y="50567"/>
                </a:lnTo>
                <a:lnTo>
                  <a:pt x="78736" y="50511"/>
                </a:lnTo>
                <a:lnTo>
                  <a:pt x="78699" y="50492"/>
                </a:lnTo>
                <a:lnTo>
                  <a:pt x="78587" y="50492"/>
                </a:lnTo>
                <a:lnTo>
                  <a:pt x="78476" y="50548"/>
                </a:lnTo>
                <a:lnTo>
                  <a:pt x="78401" y="50585"/>
                </a:lnTo>
                <a:lnTo>
                  <a:pt x="78345" y="50585"/>
                </a:lnTo>
                <a:lnTo>
                  <a:pt x="78289" y="50567"/>
                </a:lnTo>
                <a:lnTo>
                  <a:pt x="78196" y="50511"/>
                </a:lnTo>
                <a:lnTo>
                  <a:pt x="78085" y="50418"/>
                </a:lnTo>
                <a:lnTo>
                  <a:pt x="77973" y="50362"/>
                </a:lnTo>
                <a:lnTo>
                  <a:pt x="77880" y="50325"/>
                </a:lnTo>
                <a:close/>
                <a:moveTo>
                  <a:pt x="5437" y="50287"/>
                </a:moveTo>
                <a:lnTo>
                  <a:pt x="5418" y="50306"/>
                </a:lnTo>
                <a:lnTo>
                  <a:pt x="5400" y="50325"/>
                </a:lnTo>
                <a:lnTo>
                  <a:pt x="5400" y="50343"/>
                </a:lnTo>
                <a:lnTo>
                  <a:pt x="5437" y="50399"/>
                </a:lnTo>
                <a:lnTo>
                  <a:pt x="5549" y="50548"/>
                </a:lnTo>
                <a:lnTo>
                  <a:pt x="5753" y="50771"/>
                </a:lnTo>
                <a:lnTo>
                  <a:pt x="5660" y="50846"/>
                </a:lnTo>
                <a:lnTo>
                  <a:pt x="5530" y="50976"/>
                </a:lnTo>
                <a:lnTo>
                  <a:pt x="5493" y="51032"/>
                </a:lnTo>
                <a:lnTo>
                  <a:pt x="5456" y="51107"/>
                </a:lnTo>
                <a:lnTo>
                  <a:pt x="5456" y="51162"/>
                </a:lnTo>
                <a:lnTo>
                  <a:pt x="5493" y="51218"/>
                </a:lnTo>
                <a:lnTo>
                  <a:pt x="5549" y="51256"/>
                </a:lnTo>
                <a:lnTo>
                  <a:pt x="5605" y="51256"/>
                </a:lnTo>
                <a:lnTo>
                  <a:pt x="5679" y="51237"/>
                </a:lnTo>
                <a:lnTo>
                  <a:pt x="5735" y="51181"/>
                </a:lnTo>
                <a:lnTo>
                  <a:pt x="5847" y="51088"/>
                </a:lnTo>
                <a:lnTo>
                  <a:pt x="5940" y="50995"/>
                </a:lnTo>
                <a:lnTo>
                  <a:pt x="6014" y="51107"/>
                </a:lnTo>
                <a:lnTo>
                  <a:pt x="6126" y="51256"/>
                </a:lnTo>
                <a:lnTo>
                  <a:pt x="6182" y="51330"/>
                </a:lnTo>
                <a:lnTo>
                  <a:pt x="6256" y="51367"/>
                </a:lnTo>
                <a:lnTo>
                  <a:pt x="6331" y="51367"/>
                </a:lnTo>
                <a:lnTo>
                  <a:pt x="6386" y="51330"/>
                </a:lnTo>
                <a:lnTo>
                  <a:pt x="6442" y="51256"/>
                </a:lnTo>
                <a:lnTo>
                  <a:pt x="6442" y="51181"/>
                </a:lnTo>
                <a:lnTo>
                  <a:pt x="6424" y="51107"/>
                </a:lnTo>
                <a:lnTo>
                  <a:pt x="6368" y="51013"/>
                </a:lnTo>
                <a:lnTo>
                  <a:pt x="6256" y="50865"/>
                </a:lnTo>
                <a:lnTo>
                  <a:pt x="6144" y="50753"/>
                </a:lnTo>
                <a:lnTo>
                  <a:pt x="6312" y="50548"/>
                </a:lnTo>
                <a:lnTo>
                  <a:pt x="6405" y="50418"/>
                </a:lnTo>
                <a:lnTo>
                  <a:pt x="6424" y="50362"/>
                </a:lnTo>
                <a:lnTo>
                  <a:pt x="6424" y="50325"/>
                </a:lnTo>
                <a:lnTo>
                  <a:pt x="6386" y="50306"/>
                </a:lnTo>
                <a:lnTo>
                  <a:pt x="6349" y="50325"/>
                </a:lnTo>
                <a:lnTo>
                  <a:pt x="6238" y="50399"/>
                </a:lnTo>
                <a:lnTo>
                  <a:pt x="6051" y="50529"/>
                </a:lnTo>
                <a:lnTo>
                  <a:pt x="5995" y="50548"/>
                </a:lnTo>
                <a:lnTo>
                  <a:pt x="5958" y="50567"/>
                </a:lnTo>
                <a:lnTo>
                  <a:pt x="5865" y="50511"/>
                </a:lnTo>
                <a:lnTo>
                  <a:pt x="5772" y="50436"/>
                </a:lnTo>
                <a:lnTo>
                  <a:pt x="5679" y="50380"/>
                </a:lnTo>
                <a:lnTo>
                  <a:pt x="5530" y="50306"/>
                </a:lnTo>
                <a:lnTo>
                  <a:pt x="5437" y="50287"/>
                </a:lnTo>
                <a:close/>
                <a:moveTo>
                  <a:pt x="8137" y="50287"/>
                </a:moveTo>
                <a:lnTo>
                  <a:pt x="8099" y="50306"/>
                </a:lnTo>
                <a:lnTo>
                  <a:pt x="8118" y="50343"/>
                </a:lnTo>
                <a:lnTo>
                  <a:pt x="8137" y="50380"/>
                </a:lnTo>
                <a:lnTo>
                  <a:pt x="8248" y="50511"/>
                </a:lnTo>
                <a:lnTo>
                  <a:pt x="8453" y="50697"/>
                </a:lnTo>
                <a:lnTo>
                  <a:pt x="8304" y="50790"/>
                </a:lnTo>
                <a:lnTo>
                  <a:pt x="8137" y="50902"/>
                </a:lnTo>
                <a:lnTo>
                  <a:pt x="8062" y="50976"/>
                </a:lnTo>
                <a:lnTo>
                  <a:pt x="8025" y="51032"/>
                </a:lnTo>
                <a:lnTo>
                  <a:pt x="8025" y="51069"/>
                </a:lnTo>
                <a:lnTo>
                  <a:pt x="8025" y="51107"/>
                </a:lnTo>
                <a:lnTo>
                  <a:pt x="8043" y="51144"/>
                </a:lnTo>
                <a:lnTo>
                  <a:pt x="8081" y="51181"/>
                </a:lnTo>
                <a:lnTo>
                  <a:pt x="8155" y="51237"/>
                </a:lnTo>
                <a:lnTo>
                  <a:pt x="8230" y="51237"/>
                </a:lnTo>
                <a:lnTo>
                  <a:pt x="8304" y="51218"/>
                </a:lnTo>
                <a:lnTo>
                  <a:pt x="8397" y="51181"/>
                </a:lnTo>
                <a:lnTo>
                  <a:pt x="8546" y="51069"/>
                </a:lnTo>
                <a:lnTo>
                  <a:pt x="8658" y="50958"/>
                </a:lnTo>
                <a:lnTo>
                  <a:pt x="8732" y="51088"/>
                </a:lnTo>
                <a:lnTo>
                  <a:pt x="8844" y="51237"/>
                </a:lnTo>
                <a:lnTo>
                  <a:pt x="8919" y="51311"/>
                </a:lnTo>
                <a:lnTo>
                  <a:pt x="8974" y="51349"/>
                </a:lnTo>
                <a:lnTo>
                  <a:pt x="9049" y="51367"/>
                </a:lnTo>
                <a:lnTo>
                  <a:pt x="9086" y="51349"/>
                </a:lnTo>
                <a:lnTo>
                  <a:pt x="9123" y="51330"/>
                </a:lnTo>
                <a:lnTo>
                  <a:pt x="9161" y="51256"/>
                </a:lnTo>
                <a:lnTo>
                  <a:pt x="9161" y="51181"/>
                </a:lnTo>
                <a:lnTo>
                  <a:pt x="9123" y="51107"/>
                </a:lnTo>
                <a:lnTo>
                  <a:pt x="9086" y="51032"/>
                </a:lnTo>
                <a:lnTo>
                  <a:pt x="8956" y="50883"/>
                </a:lnTo>
                <a:lnTo>
                  <a:pt x="8844" y="50771"/>
                </a:lnTo>
                <a:lnTo>
                  <a:pt x="8919" y="50697"/>
                </a:lnTo>
                <a:lnTo>
                  <a:pt x="9012" y="50585"/>
                </a:lnTo>
                <a:lnTo>
                  <a:pt x="9049" y="50511"/>
                </a:lnTo>
                <a:lnTo>
                  <a:pt x="9067" y="50455"/>
                </a:lnTo>
                <a:lnTo>
                  <a:pt x="9067" y="50399"/>
                </a:lnTo>
                <a:lnTo>
                  <a:pt x="9030" y="50362"/>
                </a:lnTo>
                <a:lnTo>
                  <a:pt x="8974" y="50343"/>
                </a:lnTo>
                <a:lnTo>
                  <a:pt x="8919" y="50362"/>
                </a:lnTo>
                <a:lnTo>
                  <a:pt x="8863" y="50380"/>
                </a:lnTo>
                <a:lnTo>
                  <a:pt x="8788" y="50418"/>
                </a:lnTo>
                <a:lnTo>
                  <a:pt x="8676" y="50511"/>
                </a:lnTo>
                <a:lnTo>
                  <a:pt x="8621" y="50529"/>
                </a:lnTo>
                <a:lnTo>
                  <a:pt x="8565" y="50548"/>
                </a:lnTo>
                <a:lnTo>
                  <a:pt x="8490" y="50492"/>
                </a:lnTo>
                <a:lnTo>
                  <a:pt x="8341" y="50380"/>
                </a:lnTo>
                <a:lnTo>
                  <a:pt x="8192" y="50306"/>
                </a:lnTo>
                <a:lnTo>
                  <a:pt x="8137" y="50287"/>
                </a:lnTo>
                <a:close/>
                <a:moveTo>
                  <a:pt x="59876" y="50306"/>
                </a:moveTo>
                <a:lnTo>
                  <a:pt x="59839" y="50325"/>
                </a:lnTo>
                <a:lnTo>
                  <a:pt x="59764" y="50399"/>
                </a:lnTo>
                <a:lnTo>
                  <a:pt x="59690" y="50492"/>
                </a:lnTo>
                <a:lnTo>
                  <a:pt x="59616" y="50548"/>
                </a:lnTo>
                <a:lnTo>
                  <a:pt x="59560" y="50548"/>
                </a:lnTo>
                <a:lnTo>
                  <a:pt x="59485" y="50529"/>
                </a:lnTo>
                <a:lnTo>
                  <a:pt x="59336" y="50436"/>
                </a:lnTo>
                <a:lnTo>
                  <a:pt x="59225" y="50380"/>
                </a:lnTo>
                <a:lnTo>
                  <a:pt x="59094" y="50325"/>
                </a:lnTo>
                <a:lnTo>
                  <a:pt x="59020" y="50325"/>
                </a:lnTo>
                <a:lnTo>
                  <a:pt x="58964" y="50343"/>
                </a:lnTo>
                <a:lnTo>
                  <a:pt x="58908" y="50380"/>
                </a:lnTo>
                <a:lnTo>
                  <a:pt x="58871" y="50436"/>
                </a:lnTo>
                <a:lnTo>
                  <a:pt x="58852" y="50511"/>
                </a:lnTo>
                <a:lnTo>
                  <a:pt x="58871" y="50585"/>
                </a:lnTo>
                <a:lnTo>
                  <a:pt x="58908" y="50641"/>
                </a:lnTo>
                <a:lnTo>
                  <a:pt x="58982" y="50697"/>
                </a:lnTo>
                <a:lnTo>
                  <a:pt x="59113" y="50790"/>
                </a:lnTo>
                <a:lnTo>
                  <a:pt x="59243" y="50846"/>
                </a:lnTo>
                <a:lnTo>
                  <a:pt x="59113" y="50939"/>
                </a:lnTo>
                <a:lnTo>
                  <a:pt x="58982" y="51051"/>
                </a:lnTo>
                <a:lnTo>
                  <a:pt x="58927" y="51125"/>
                </a:lnTo>
                <a:lnTo>
                  <a:pt x="58889" y="51200"/>
                </a:lnTo>
                <a:lnTo>
                  <a:pt x="58908" y="51256"/>
                </a:lnTo>
                <a:lnTo>
                  <a:pt x="58964" y="51330"/>
                </a:lnTo>
                <a:lnTo>
                  <a:pt x="59020" y="51349"/>
                </a:lnTo>
                <a:lnTo>
                  <a:pt x="59094" y="51367"/>
                </a:lnTo>
                <a:lnTo>
                  <a:pt x="59150" y="51349"/>
                </a:lnTo>
                <a:lnTo>
                  <a:pt x="59225" y="51311"/>
                </a:lnTo>
                <a:lnTo>
                  <a:pt x="59373" y="51218"/>
                </a:lnTo>
                <a:lnTo>
                  <a:pt x="59467" y="51125"/>
                </a:lnTo>
                <a:lnTo>
                  <a:pt x="59560" y="51069"/>
                </a:lnTo>
                <a:lnTo>
                  <a:pt x="59616" y="51051"/>
                </a:lnTo>
                <a:lnTo>
                  <a:pt x="59690" y="51069"/>
                </a:lnTo>
                <a:lnTo>
                  <a:pt x="59783" y="51107"/>
                </a:lnTo>
                <a:lnTo>
                  <a:pt x="59895" y="51125"/>
                </a:lnTo>
                <a:lnTo>
                  <a:pt x="59951" y="51125"/>
                </a:lnTo>
                <a:lnTo>
                  <a:pt x="60006" y="51107"/>
                </a:lnTo>
                <a:lnTo>
                  <a:pt x="60062" y="51069"/>
                </a:lnTo>
                <a:lnTo>
                  <a:pt x="60081" y="51013"/>
                </a:lnTo>
                <a:lnTo>
                  <a:pt x="60062" y="50958"/>
                </a:lnTo>
                <a:lnTo>
                  <a:pt x="60025" y="50902"/>
                </a:lnTo>
                <a:lnTo>
                  <a:pt x="59932" y="50809"/>
                </a:lnTo>
                <a:lnTo>
                  <a:pt x="59839" y="50753"/>
                </a:lnTo>
                <a:lnTo>
                  <a:pt x="59932" y="50641"/>
                </a:lnTo>
                <a:lnTo>
                  <a:pt x="60006" y="50492"/>
                </a:lnTo>
                <a:lnTo>
                  <a:pt x="60025" y="50418"/>
                </a:lnTo>
                <a:lnTo>
                  <a:pt x="60025" y="50362"/>
                </a:lnTo>
                <a:lnTo>
                  <a:pt x="59988" y="50325"/>
                </a:lnTo>
                <a:lnTo>
                  <a:pt x="59913" y="50306"/>
                </a:lnTo>
                <a:close/>
                <a:moveTo>
                  <a:pt x="83149" y="50287"/>
                </a:moveTo>
                <a:lnTo>
                  <a:pt x="83074" y="50306"/>
                </a:lnTo>
                <a:lnTo>
                  <a:pt x="83018" y="50362"/>
                </a:lnTo>
                <a:lnTo>
                  <a:pt x="82963" y="50436"/>
                </a:lnTo>
                <a:lnTo>
                  <a:pt x="82963" y="50511"/>
                </a:lnTo>
                <a:lnTo>
                  <a:pt x="82981" y="50567"/>
                </a:lnTo>
                <a:lnTo>
                  <a:pt x="83018" y="50623"/>
                </a:lnTo>
                <a:lnTo>
                  <a:pt x="83130" y="50716"/>
                </a:lnTo>
                <a:lnTo>
                  <a:pt x="83372" y="50902"/>
                </a:lnTo>
                <a:lnTo>
                  <a:pt x="83242" y="50976"/>
                </a:lnTo>
                <a:lnTo>
                  <a:pt x="83186" y="51032"/>
                </a:lnTo>
                <a:lnTo>
                  <a:pt x="83130" y="51088"/>
                </a:lnTo>
                <a:lnTo>
                  <a:pt x="83093" y="51144"/>
                </a:lnTo>
                <a:lnTo>
                  <a:pt x="83093" y="51200"/>
                </a:lnTo>
                <a:lnTo>
                  <a:pt x="83130" y="51256"/>
                </a:lnTo>
                <a:lnTo>
                  <a:pt x="83223" y="51293"/>
                </a:lnTo>
                <a:lnTo>
                  <a:pt x="83316" y="51293"/>
                </a:lnTo>
                <a:lnTo>
                  <a:pt x="83391" y="51256"/>
                </a:lnTo>
                <a:lnTo>
                  <a:pt x="83465" y="51200"/>
                </a:lnTo>
                <a:lnTo>
                  <a:pt x="83540" y="51162"/>
                </a:lnTo>
                <a:lnTo>
                  <a:pt x="83633" y="51144"/>
                </a:lnTo>
                <a:lnTo>
                  <a:pt x="83707" y="51181"/>
                </a:lnTo>
                <a:lnTo>
                  <a:pt x="83745" y="51218"/>
                </a:lnTo>
                <a:lnTo>
                  <a:pt x="83800" y="51256"/>
                </a:lnTo>
                <a:lnTo>
                  <a:pt x="83856" y="51293"/>
                </a:lnTo>
                <a:lnTo>
                  <a:pt x="83912" y="51330"/>
                </a:lnTo>
                <a:lnTo>
                  <a:pt x="84024" y="51367"/>
                </a:lnTo>
                <a:lnTo>
                  <a:pt x="84061" y="51349"/>
                </a:lnTo>
                <a:lnTo>
                  <a:pt x="84080" y="51349"/>
                </a:lnTo>
                <a:lnTo>
                  <a:pt x="84098" y="51330"/>
                </a:lnTo>
                <a:lnTo>
                  <a:pt x="84098" y="51293"/>
                </a:lnTo>
                <a:lnTo>
                  <a:pt x="84080" y="51218"/>
                </a:lnTo>
                <a:lnTo>
                  <a:pt x="83987" y="51051"/>
                </a:lnTo>
                <a:lnTo>
                  <a:pt x="83931" y="50920"/>
                </a:lnTo>
                <a:lnTo>
                  <a:pt x="83931" y="50883"/>
                </a:lnTo>
                <a:lnTo>
                  <a:pt x="83949" y="50846"/>
                </a:lnTo>
                <a:lnTo>
                  <a:pt x="84005" y="50771"/>
                </a:lnTo>
                <a:lnTo>
                  <a:pt x="84080" y="50697"/>
                </a:lnTo>
                <a:lnTo>
                  <a:pt x="84136" y="50623"/>
                </a:lnTo>
                <a:lnTo>
                  <a:pt x="84136" y="50567"/>
                </a:lnTo>
                <a:lnTo>
                  <a:pt x="84136" y="50492"/>
                </a:lnTo>
                <a:lnTo>
                  <a:pt x="84136" y="50455"/>
                </a:lnTo>
                <a:lnTo>
                  <a:pt x="84117" y="50436"/>
                </a:lnTo>
                <a:lnTo>
                  <a:pt x="84080" y="50436"/>
                </a:lnTo>
                <a:lnTo>
                  <a:pt x="84042" y="50455"/>
                </a:lnTo>
                <a:lnTo>
                  <a:pt x="83931" y="50548"/>
                </a:lnTo>
                <a:lnTo>
                  <a:pt x="83856" y="50604"/>
                </a:lnTo>
                <a:lnTo>
                  <a:pt x="83800" y="50623"/>
                </a:lnTo>
                <a:lnTo>
                  <a:pt x="83726" y="50660"/>
                </a:lnTo>
                <a:lnTo>
                  <a:pt x="83670" y="50641"/>
                </a:lnTo>
                <a:lnTo>
                  <a:pt x="83558" y="50529"/>
                </a:lnTo>
                <a:lnTo>
                  <a:pt x="83372" y="50362"/>
                </a:lnTo>
                <a:lnTo>
                  <a:pt x="83260" y="50306"/>
                </a:lnTo>
                <a:lnTo>
                  <a:pt x="83205" y="50287"/>
                </a:lnTo>
                <a:close/>
                <a:moveTo>
                  <a:pt x="3538" y="50269"/>
                </a:moveTo>
                <a:lnTo>
                  <a:pt x="3482" y="50306"/>
                </a:lnTo>
                <a:lnTo>
                  <a:pt x="3426" y="50343"/>
                </a:lnTo>
                <a:lnTo>
                  <a:pt x="3314" y="50455"/>
                </a:lnTo>
                <a:lnTo>
                  <a:pt x="3221" y="50548"/>
                </a:lnTo>
                <a:lnTo>
                  <a:pt x="3203" y="50604"/>
                </a:lnTo>
                <a:lnTo>
                  <a:pt x="3166" y="50623"/>
                </a:lnTo>
                <a:lnTo>
                  <a:pt x="3128" y="50623"/>
                </a:lnTo>
                <a:lnTo>
                  <a:pt x="3072" y="50585"/>
                </a:lnTo>
                <a:lnTo>
                  <a:pt x="2905" y="50492"/>
                </a:lnTo>
                <a:lnTo>
                  <a:pt x="2756" y="50474"/>
                </a:lnTo>
                <a:lnTo>
                  <a:pt x="2681" y="50474"/>
                </a:lnTo>
                <a:lnTo>
                  <a:pt x="2626" y="50511"/>
                </a:lnTo>
                <a:lnTo>
                  <a:pt x="2570" y="50567"/>
                </a:lnTo>
                <a:lnTo>
                  <a:pt x="2570" y="50641"/>
                </a:lnTo>
                <a:lnTo>
                  <a:pt x="2588" y="50697"/>
                </a:lnTo>
                <a:lnTo>
                  <a:pt x="2644" y="50753"/>
                </a:lnTo>
                <a:lnTo>
                  <a:pt x="2775" y="50827"/>
                </a:lnTo>
                <a:lnTo>
                  <a:pt x="2868" y="50902"/>
                </a:lnTo>
                <a:lnTo>
                  <a:pt x="2979" y="50958"/>
                </a:lnTo>
                <a:lnTo>
                  <a:pt x="2924" y="51162"/>
                </a:lnTo>
                <a:lnTo>
                  <a:pt x="2905" y="51274"/>
                </a:lnTo>
                <a:lnTo>
                  <a:pt x="2924" y="51330"/>
                </a:lnTo>
                <a:lnTo>
                  <a:pt x="2979" y="51367"/>
                </a:lnTo>
                <a:lnTo>
                  <a:pt x="3035" y="51386"/>
                </a:lnTo>
                <a:lnTo>
                  <a:pt x="3091" y="51367"/>
                </a:lnTo>
                <a:lnTo>
                  <a:pt x="3128" y="51330"/>
                </a:lnTo>
                <a:lnTo>
                  <a:pt x="3147" y="51274"/>
                </a:lnTo>
                <a:lnTo>
                  <a:pt x="3203" y="51181"/>
                </a:lnTo>
                <a:lnTo>
                  <a:pt x="3240" y="51125"/>
                </a:lnTo>
                <a:lnTo>
                  <a:pt x="3277" y="51107"/>
                </a:lnTo>
                <a:lnTo>
                  <a:pt x="3333" y="51107"/>
                </a:lnTo>
                <a:lnTo>
                  <a:pt x="3408" y="51144"/>
                </a:lnTo>
                <a:lnTo>
                  <a:pt x="3557" y="51256"/>
                </a:lnTo>
                <a:lnTo>
                  <a:pt x="3650" y="51293"/>
                </a:lnTo>
                <a:lnTo>
                  <a:pt x="3724" y="51330"/>
                </a:lnTo>
                <a:lnTo>
                  <a:pt x="3836" y="51330"/>
                </a:lnTo>
                <a:lnTo>
                  <a:pt x="3854" y="51293"/>
                </a:lnTo>
                <a:lnTo>
                  <a:pt x="3892" y="51274"/>
                </a:lnTo>
                <a:lnTo>
                  <a:pt x="3892" y="51237"/>
                </a:lnTo>
                <a:lnTo>
                  <a:pt x="3892" y="51162"/>
                </a:lnTo>
                <a:lnTo>
                  <a:pt x="3836" y="51088"/>
                </a:lnTo>
                <a:lnTo>
                  <a:pt x="3780" y="51032"/>
                </a:lnTo>
                <a:lnTo>
                  <a:pt x="3612" y="50902"/>
                </a:lnTo>
                <a:lnTo>
                  <a:pt x="3482" y="50827"/>
                </a:lnTo>
                <a:lnTo>
                  <a:pt x="3594" y="50716"/>
                </a:lnTo>
                <a:lnTo>
                  <a:pt x="3705" y="50567"/>
                </a:lnTo>
                <a:lnTo>
                  <a:pt x="3724" y="50492"/>
                </a:lnTo>
                <a:lnTo>
                  <a:pt x="3743" y="50436"/>
                </a:lnTo>
                <a:lnTo>
                  <a:pt x="3724" y="50362"/>
                </a:lnTo>
                <a:lnTo>
                  <a:pt x="3668" y="50306"/>
                </a:lnTo>
                <a:lnTo>
                  <a:pt x="3594" y="50269"/>
                </a:lnTo>
                <a:close/>
                <a:moveTo>
                  <a:pt x="26829" y="50232"/>
                </a:moveTo>
                <a:lnTo>
                  <a:pt x="26792" y="50250"/>
                </a:lnTo>
                <a:lnTo>
                  <a:pt x="26773" y="50287"/>
                </a:lnTo>
                <a:lnTo>
                  <a:pt x="26773" y="50343"/>
                </a:lnTo>
                <a:lnTo>
                  <a:pt x="26792" y="50399"/>
                </a:lnTo>
                <a:lnTo>
                  <a:pt x="26810" y="50455"/>
                </a:lnTo>
                <a:lnTo>
                  <a:pt x="26848" y="50511"/>
                </a:lnTo>
                <a:lnTo>
                  <a:pt x="26941" y="50623"/>
                </a:lnTo>
                <a:lnTo>
                  <a:pt x="27146" y="50790"/>
                </a:lnTo>
                <a:lnTo>
                  <a:pt x="26997" y="50883"/>
                </a:lnTo>
                <a:lnTo>
                  <a:pt x="26848" y="50976"/>
                </a:lnTo>
                <a:lnTo>
                  <a:pt x="26792" y="51032"/>
                </a:lnTo>
                <a:lnTo>
                  <a:pt x="26736" y="51107"/>
                </a:lnTo>
                <a:lnTo>
                  <a:pt x="26699" y="51181"/>
                </a:lnTo>
                <a:lnTo>
                  <a:pt x="26680" y="51256"/>
                </a:lnTo>
                <a:lnTo>
                  <a:pt x="26680" y="51349"/>
                </a:lnTo>
                <a:lnTo>
                  <a:pt x="26699" y="51386"/>
                </a:lnTo>
                <a:lnTo>
                  <a:pt x="26717" y="51404"/>
                </a:lnTo>
                <a:lnTo>
                  <a:pt x="26792" y="51404"/>
                </a:lnTo>
                <a:lnTo>
                  <a:pt x="26866" y="51386"/>
                </a:lnTo>
                <a:lnTo>
                  <a:pt x="26941" y="51349"/>
                </a:lnTo>
                <a:lnTo>
                  <a:pt x="27034" y="51311"/>
                </a:lnTo>
                <a:lnTo>
                  <a:pt x="27146" y="51218"/>
                </a:lnTo>
                <a:lnTo>
                  <a:pt x="27257" y="51107"/>
                </a:lnTo>
                <a:lnTo>
                  <a:pt x="27313" y="51051"/>
                </a:lnTo>
                <a:lnTo>
                  <a:pt x="27369" y="51013"/>
                </a:lnTo>
                <a:lnTo>
                  <a:pt x="27406" y="51032"/>
                </a:lnTo>
                <a:lnTo>
                  <a:pt x="27444" y="51051"/>
                </a:lnTo>
                <a:lnTo>
                  <a:pt x="27518" y="51125"/>
                </a:lnTo>
                <a:lnTo>
                  <a:pt x="27611" y="51218"/>
                </a:lnTo>
                <a:lnTo>
                  <a:pt x="27686" y="51274"/>
                </a:lnTo>
                <a:lnTo>
                  <a:pt x="27741" y="51311"/>
                </a:lnTo>
                <a:lnTo>
                  <a:pt x="27816" y="51330"/>
                </a:lnTo>
                <a:lnTo>
                  <a:pt x="27834" y="51330"/>
                </a:lnTo>
                <a:lnTo>
                  <a:pt x="27872" y="51311"/>
                </a:lnTo>
                <a:lnTo>
                  <a:pt x="27890" y="51274"/>
                </a:lnTo>
                <a:lnTo>
                  <a:pt x="27890" y="51237"/>
                </a:lnTo>
                <a:lnTo>
                  <a:pt x="27890" y="51200"/>
                </a:lnTo>
                <a:lnTo>
                  <a:pt x="27853" y="51144"/>
                </a:lnTo>
                <a:lnTo>
                  <a:pt x="27779" y="51032"/>
                </a:lnTo>
                <a:lnTo>
                  <a:pt x="27611" y="50865"/>
                </a:lnTo>
                <a:lnTo>
                  <a:pt x="27704" y="50809"/>
                </a:lnTo>
                <a:lnTo>
                  <a:pt x="27853" y="50697"/>
                </a:lnTo>
                <a:lnTo>
                  <a:pt x="27928" y="50623"/>
                </a:lnTo>
                <a:lnTo>
                  <a:pt x="27983" y="50567"/>
                </a:lnTo>
                <a:lnTo>
                  <a:pt x="27983" y="50529"/>
                </a:lnTo>
                <a:lnTo>
                  <a:pt x="27946" y="50511"/>
                </a:lnTo>
                <a:lnTo>
                  <a:pt x="27797" y="50548"/>
                </a:lnTo>
                <a:lnTo>
                  <a:pt x="27630" y="50585"/>
                </a:lnTo>
                <a:lnTo>
                  <a:pt x="27481" y="50623"/>
                </a:lnTo>
                <a:lnTo>
                  <a:pt x="27369" y="50623"/>
                </a:lnTo>
                <a:lnTo>
                  <a:pt x="27313" y="50585"/>
                </a:lnTo>
                <a:lnTo>
                  <a:pt x="27276" y="50548"/>
                </a:lnTo>
                <a:lnTo>
                  <a:pt x="27183" y="50455"/>
                </a:lnTo>
                <a:lnTo>
                  <a:pt x="27108" y="50343"/>
                </a:lnTo>
                <a:lnTo>
                  <a:pt x="27053" y="50306"/>
                </a:lnTo>
                <a:lnTo>
                  <a:pt x="27015" y="50269"/>
                </a:lnTo>
                <a:lnTo>
                  <a:pt x="26904" y="50232"/>
                </a:lnTo>
                <a:close/>
                <a:moveTo>
                  <a:pt x="49115" y="50250"/>
                </a:moveTo>
                <a:lnTo>
                  <a:pt x="49040" y="50269"/>
                </a:lnTo>
                <a:lnTo>
                  <a:pt x="48947" y="50343"/>
                </a:lnTo>
                <a:lnTo>
                  <a:pt x="48873" y="50418"/>
                </a:lnTo>
                <a:lnTo>
                  <a:pt x="48817" y="50474"/>
                </a:lnTo>
                <a:lnTo>
                  <a:pt x="48761" y="50492"/>
                </a:lnTo>
                <a:lnTo>
                  <a:pt x="48724" y="50492"/>
                </a:lnTo>
                <a:lnTo>
                  <a:pt x="48668" y="50455"/>
                </a:lnTo>
                <a:lnTo>
                  <a:pt x="48575" y="50362"/>
                </a:lnTo>
                <a:lnTo>
                  <a:pt x="48463" y="50287"/>
                </a:lnTo>
                <a:lnTo>
                  <a:pt x="48445" y="50269"/>
                </a:lnTo>
                <a:lnTo>
                  <a:pt x="48407" y="50269"/>
                </a:lnTo>
                <a:lnTo>
                  <a:pt x="48407" y="50306"/>
                </a:lnTo>
                <a:lnTo>
                  <a:pt x="48426" y="50325"/>
                </a:lnTo>
                <a:lnTo>
                  <a:pt x="48482" y="50380"/>
                </a:lnTo>
                <a:lnTo>
                  <a:pt x="48575" y="50492"/>
                </a:lnTo>
                <a:lnTo>
                  <a:pt x="48649" y="50604"/>
                </a:lnTo>
                <a:lnTo>
                  <a:pt x="48631" y="50623"/>
                </a:lnTo>
                <a:lnTo>
                  <a:pt x="48575" y="50697"/>
                </a:lnTo>
                <a:lnTo>
                  <a:pt x="48482" y="50753"/>
                </a:lnTo>
                <a:lnTo>
                  <a:pt x="48389" y="50790"/>
                </a:lnTo>
                <a:lnTo>
                  <a:pt x="48296" y="50846"/>
                </a:lnTo>
                <a:lnTo>
                  <a:pt x="48221" y="50902"/>
                </a:lnTo>
                <a:lnTo>
                  <a:pt x="48165" y="50958"/>
                </a:lnTo>
                <a:lnTo>
                  <a:pt x="48147" y="51032"/>
                </a:lnTo>
                <a:lnTo>
                  <a:pt x="48147" y="51069"/>
                </a:lnTo>
                <a:lnTo>
                  <a:pt x="48165" y="51107"/>
                </a:lnTo>
                <a:lnTo>
                  <a:pt x="48184" y="51144"/>
                </a:lnTo>
                <a:lnTo>
                  <a:pt x="48240" y="51162"/>
                </a:lnTo>
                <a:lnTo>
                  <a:pt x="48314" y="51162"/>
                </a:lnTo>
                <a:lnTo>
                  <a:pt x="48389" y="51144"/>
                </a:lnTo>
                <a:lnTo>
                  <a:pt x="48482" y="51107"/>
                </a:lnTo>
                <a:lnTo>
                  <a:pt x="48575" y="51069"/>
                </a:lnTo>
                <a:lnTo>
                  <a:pt x="48724" y="50939"/>
                </a:lnTo>
                <a:lnTo>
                  <a:pt x="48836" y="50846"/>
                </a:lnTo>
                <a:lnTo>
                  <a:pt x="48929" y="50995"/>
                </a:lnTo>
                <a:lnTo>
                  <a:pt x="49059" y="51218"/>
                </a:lnTo>
                <a:lnTo>
                  <a:pt x="49134" y="51311"/>
                </a:lnTo>
                <a:lnTo>
                  <a:pt x="49208" y="51386"/>
                </a:lnTo>
                <a:lnTo>
                  <a:pt x="49282" y="51404"/>
                </a:lnTo>
                <a:lnTo>
                  <a:pt x="49320" y="51404"/>
                </a:lnTo>
                <a:lnTo>
                  <a:pt x="49338" y="51386"/>
                </a:lnTo>
                <a:lnTo>
                  <a:pt x="49376" y="51367"/>
                </a:lnTo>
                <a:lnTo>
                  <a:pt x="49376" y="51330"/>
                </a:lnTo>
                <a:lnTo>
                  <a:pt x="49357" y="51237"/>
                </a:lnTo>
                <a:lnTo>
                  <a:pt x="49320" y="51144"/>
                </a:lnTo>
                <a:lnTo>
                  <a:pt x="49245" y="51032"/>
                </a:lnTo>
                <a:lnTo>
                  <a:pt x="49078" y="50846"/>
                </a:lnTo>
                <a:lnTo>
                  <a:pt x="48966" y="50716"/>
                </a:lnTo>
                <a:lnTo>
                  <a:pt x="49040" y="50585"/>
                </a:lnTo>
                <a:lnTo>
                  <a:pt x="49134" y="50399"/>
                </a:lnTo>
                <a:lnTo>
                  <a:pt x="49152" y="50325"/>
                </a:lnTo>
                <a:lnTo>
                  <a:pt x="49152" y="50269"/>
                </a:lnTo>
                <a:lnTo>
                  <a:pt x="49134" y="50250"/>
                </a:lnTo>
                <a:close/>
                <a:moveTo>
                  <a:pt x="56357" y="50250"/>
                </a:moveTo>
                <a:lnTo>
                  <a:pt x="56246" y="50269"/>
                </a:lnTo>
                <a:lnTo>
                  <a:pt x="56227" y="50269"/>
                </a:lnTo>
                <a:lnTo>
                  <a:pt x="56190" y="50306"/>
                </a:lnTo>
                <a:lnTo>
                  <a:pt x="56190" y="50325"/>
                </a:lnTo>
                <a:lnTo>
                  <a:pt x="56190" y="50362"/>
                </a:lnTo>
                <a:lnTo>
                  <a:pt x="56227" y="50455"/>
                </a:lnTo>
                <a:lnTo>
                  <a:pt x="56264" y="50511"/>
                </a:lnTo>
                <a:lnTo>
                  <a:pt x="56320" y="50567"/>
                </a:lnTo>
                <a:lnTo>
                  <a:pt x="56432" y="50641"/>
                </a:lnTo>
                <a:lnTo>
                  <a:pt x="56562" y="50734"/>
                </a:lnTo>
                <a:lnTo>
                  <a:pt x="56674" y="50809"/>
                </a:lnTo>
                <a:lnTo>
                  <a:pt x="56544" y="50902"/>
                </a:lnTo>
                <a:lnTo>
                  <a:pt x="56376" y="51013"/>
                </a:lnTo>
                <a:lnTo>
                  <a:pt x="56301" y="51069"/>
                </a:lnTo>
                <a:lnTo>
                  <a:pt x="56246" y="51144"/>
                </a:lnTo>
                <a:lnTo>
                  <a:pt x="56208" y="51218"/>
                </a:lnTo>
                <a:lnTo>
                  <a:pt x="56208" y="51293"/>
                </a:lnTo>
                <a:lnTo>
                  <a:pt x="56246" y="51349"/>
                </a:lnTo>
                <a:lnTo>
                  <a:pt x="56283" y="51386"/>
                </a:lnTo>
                <a:lnTo>
                  <a:pt x="56320" y="51404"/>
                </a:lnTo>
                <a:lnTo>
                  <a:pt x="56357" y="51404"/>
                </a:lnTo>
                <a:lnTo>
                  <a:pt x="56469" y="51367"/>
                </a:lnTo>
                <a:lnTo>
                  <a:pt x="56581" y="51311"/>
                </a:lnTo>
                <a:lnTo>
                  <a:pt x="56786" y="51125"/>
                </a:lnTo>
                <a:lnTo>
                  <a:pt x="56879" y="51069"/>
                </a:lnTo>
                <a:lnTo>
                  <a:pt x="56935" y="51051"/>
                </a:lnTo>
                <a:lnTo>
                  <a:pt x="56972" y="51069"/>
                </a:lnTo>
                <a:lnTo>
                  <a:pt x="56990" y="51088"/>
                </a:lnTo>
                <a:lnTo>
                  <a:pt x="57065" y="51162"/>
                </a:lnTo>
                <a:lnTo>
                  <a:pt x="57121" y="51237"/>
                </a:lnTo>
                <a:lnTo>
                  <a:pt x="57158" y="51237"/>
                </a:lnTo>
                <a:lnTo>
                  <a:pt x="57195" y="51218"/>
                </a:lnTo>
                <a:lnTo>
                  <a:pt x="57232" y="51181"/>
                </a:lnTo>
                <a:lnTo>
                  <a:pt x="57232" y="51144"/>
                </a:lnTo>
                <a:lnTo>
                  <a:pt x="57177" y="51069"/>
                </a:lnTo>
                <a:lnTo>
                  <a:pt x="57121" y="50995"/>
                </a:lnTo>
                <a:lnTo>
                  <a:pt x="57102" y="50958"/>
                </a:lnTo>
                <a:lnTo>
                  <a:pt x="57083" y="50920"/>
                </a:lnTo>
                <a:lnTo>
                  <a:pt x="57102" y="50883"/>
                </a:lnTo>
                <a:lnTo>
                  <a:pt x="57139" y="50846"/>
                </a:lnTo>
                <a:lnTo>
                  <a:pt x="57232" y="50753"/>
                </a:lnTo>
                <a:lnTo>
                  <a:pt x="57325" y="50660"/>
                </a:lnTo>
                <a:lnTo>
                  <a:pt x="57363" y="50623"/>
                </a:lnTo>
                <a:lnTo>
                  <a:pt x="57381" y="50567"/>
                </a:lnTo>
                <a:lnTo>
                  <a:pt x="57381" y="50492"/>
                </a:lnTo>
                <a:lnTo>
                  <a:pt x="57344" y="50418"/>
                </a:lnTo>
                <a:lnTo>
                  <a:pt x="57325" y="50380"/>
                </a:lnTo>
                <a:lnTo>
                  <a:pt x="57251" y="50380"/>
                </a:lnTo>
                <a:lnTo>
                  <a:pt x="57214" y="50399"/>
                </a:lnTo>
                <a:lnTo>
                  <a:pt x="57065" y="50511"/>
                </a:lnTo>
                <a:lnTo>
                  <a:pt x="56972" y="50585"/>
                </a:lnTo>
                <a:lnTo>
                  <a:pt x="56897" y="50623"/>
                </a:lnTo>
                <a:lnTo>
                  <a:pt x="56823" y="50623"/>
                </a:lnTo>
                <a:lnTo>
                  <a:pt x="56748" y="50529"/>
                </a:lnTo>
                <a:lnTo>
                  <a:pt x="56562" y="50362"/>
                </a:lnTo>
                <a:lnTo>
                  <a:pt x="56469" y="50287"/>
                </a:lnTo>
                <a:lnTo>
                  <a:pt x="56413" y="50269"/>
                </a:lnTo>
                <a:lnTo>
                  <a:pt x="56357" y="50250"/>
                </a:lnTo>
                <a:close/>
                <a:moveTo>
                  <a:pt x="91452" y="50585"/>
                </a:moveTo>
                <a:lnTo>
                  <a:pt x="91397" y="50604"/>
                </a:lnTo>
                <a:lnTo>
                  <a:pt x="91341" y="50641"/>
                </a:lnTo>
                <a:lnTo>
                  <a:pt x="91322" y="50678"/>
                </a:lnTo>
                <a:lnTo>
                  <a:pt x="91322" y="50716"/>
                </a:lnTo>
                <a:lnTo>
                  <a:pt x="91322" y="50771"/>
                </a:lnTo>
                <a:lnTo>
                  <a:pt x="91322" y="50827"/>
                </a:lnTo>
                <a:lnTo>
                  <a:pt x="91341" y="50865"/>
                </a:lnTo>
                <a:lnTo>
                  <a:pt x="91378" y="50920"/>
                </a:lnTo>
                <a:lnTo>
                  <a:pt x="91378" y="50958"/>
                </a:lnTo>
                <a:lnTo>
                  <a:pt x="91341" y="51032"/>
                </a:lnTo>
                <a:lnTo>
                  <a:pt x="91266" y="51107"/>
                </a:lnTo>
                <a:lnTo>
                  <a:pt x="91173" y="51162"/>
                </a:lnTo>
                <a:lnTo>
                  <a:pt x="91099" y="51218"/>
                </a:lnTo>
                <a:lnTo>
                  <a:pt x="91061" y="51274"/>
                </a:lnTo>
                <a:lnTo>
                  <a:pt x="91043" y="51311"/>
                </a:lnTo>
                <a:lnTo>
                  <a:pt x="91024" y="51367"/>
                </a:lnTo>
                <a:lnTo>
                  <a:pt x="91024" y="51423"/>
                </a:lnTo>
                <a:lnTo>
                  <a:pt x="91043" y="51460"/>
                </a:lnTo>
                <a:lnTo>
                  <a:pt x="91061" y="51479"/>
                </a:lnTo>
                <a:lnTo>
                  <a:pt x="91099" y="51498"/>
                </a:lnTo>
                <a:lnTo>
                  <a:pt x="91136" y="51516"/>
                </a:lnTo>
                <a:lnTo>
                  <a:pt x="91229" y="51498"/>
                </a:lnTo>
                <a:lnTo>
                  <a:pt x="91266" y="51479"/>
                </a:lnTo>
                <a:lnTo>
                  <a:pt x="91322" y="51442"/>
                </a:lnTo>
                <a:lnTo>
                  <a:pt x="91415" y="51367"/>
                </a:lnTo>
                <a:lnTo>
                  <a:pt x="91508" y="51274"/>
                </a:lnTo>
                <a:lnTo>
                  <a:pt x="91545" y="51256"/>
                </a:lnTo>
                <a:lnTo>
                  <a:pt x="91583" y="51256"/>
                </a:lnTo>
                <a:lnTo>
                  <a:pt x="91620" y="51274"/>
                </a:lnTo>
                <a:lnTo>
                  <a:pt x="91676" y="51311"/>
                </a:lnTo>
                <a:lnTo>
                  <a:pt x="91788" y="51423"/>
                </a:lnTo>
                <a:lnTo>
                  <a:pt x="91843" y="51460"/>
                </a:lnTo>
                <a:lnTo>
                  <a:pt x="91899" y="51498"/>
                </a:lnTo>
                <a:lnTo>
                  <a:pt x="91955" y="51479"/>
                </a:lnTo>
                <a:lnTo>
                  <a:pt x="91992" y="51442"/>
                </a:lnTo>
                <a:lnTo>
                  <a:pt x="91992" y="51404"/>
                </a:lnTo>
                <a:lnTo>
                  <a:pt x="91974" y="51349"/>
                </a:lnTo>
                <a:lnTo>
                  <a:pt x="91899" y="51256"/>
                </a:lnTo>
                <a:lnTo>
                  <a:pt x="91825" y="51162"/>
                </a:lnTo>
                <a:lnTo>
                  <a:pt x="91806" y="51107"/>
                </a:lnTo>
                <a:lnTo>
                  <a:pt x="91806" y="51069"/>
                </a:lnTo>
                <a:lnTo>
                  <a:pt x="91825" y="51032"/>
                </a:lnTo>
                <a:lnTo>
                  <a:pt x="91899" y="50976"/>
                </a:lnTo>
                <a:lnTo>
                  <a:pt x="92011" y="50865"/>
                </a:lnTo>
                <a:lnTo>
                  <a:pt x="92104" y="50753"/>
                </a:lnTo>
                <a:lnTo>
                  <a:pt x="92179" y="50623"/>
                </a:lnTo>
                <a:lnTo>
                  <a:pt x="92179" y="50623"/>
                </a:lnTo>
                <a:lnTo>
                  <a:pt x="92104" y="50641"/>
                </a:lnTo>
                <a:lnTo>
                  <a:pt x="91936" y="50697"/>
                </a:lnTo>
                <a:lnTo>
                  <a:pt x="91676" y="50827"/>
                </a:lnTo>
                <a:lnTo>
                  <a:pt x="91620" y="50734"/>
                </a:lnTo>
                <a:lnTo>
                  <a:pt x="91564" y="50641"/>
                </a:lnTo>
                <a:lnTo>
                  <a:pt x="91545" y="50604"/>
                </a:lnTo>
                <a:lnTo>
                  <a:pt x="91490" y="5058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5" name="Google Shape;15;p3"/>
          <p:cNvSpPr txBox="1">
            <a:spLocks noGrp="1"/>
          </p:cNvSpPr>
          <p:nvPr>
            <p:ph type="ctrTitle"/>
          </p:nvPr>
        </p:nvSpPr>
        <p:spPr>
          <a:xfrm>
            <a:off x="1215000" y="1659550"/>
            <a:ext cx="6714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800"/>
              <a:buNone/>
              <a:defRPr sz="4800">
                <a:solidFill>
                  <a:schemeClr val="accent4"/>
                </a:solidFill>
                <a:latin typeface="Calibri" panose="020F0502020204030204" pitchFamily="34" charset="0"/>
                <a:cs typeface="Calibri" panose="020F0502020204030204" pitchFamily="34" charset="0"/>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dirty="0"/>
          </a:p>
        </p:txBody>
      </p:sp>
      <p:sp>
        <p:nvSpPr>
          <p:cNvPr id="16" name="Google Shape;16;p3"/>
          <p:cNvSpPr txBox="1">
            <a:spLocks noGrp="1"/>
          </p:cNvSpPr>
          <p:nvPr>
            <p:ph type="subTitle" idx="1"/>
          </p:nvPr>
        </p:nvSpPr>
        <p:spPr>
          <a:xfrm>
            <a:off x="1215000" y="3144854"/>
            <a:ext cx="6714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7" name="Google Shape;17;p3"/>
          <p:cNvSpPr/>
          <p:nvPr/>
        </p:nvSpPr>
        <p:spPr>
          <a:xfrm>
            <a:off x="3752613" y="2875113"/>
            <a:ext cx="1638687" cy="155249"/>
          </a:xfrm>
          <a:custGeom>
            <a:avLst/>
            <a:gdLst/>
            <a:ahLst/>
            <a:cxnLst/>
            <a:rect l="l" t="t" r="r" b="b"/>
            <a:pathLst>
              <a:path w="13574" h="1286" extrusionOk="0">
                <a:moveTo>
                  <a:pt x="12549" y="1"/>
                </a:moveTo>
                <a:lnTo>
                  <a:pt x="12475" y="19"/>
                </a:lnTo>
                <a:lnTo>
                  <a:pt x="12419" y="75"/>
                </a:lnTo>
                <a:lnTo>
                  <a:pt x="12363" y="112"/>
                </a:lnTo>
                <a:lnTo>
                  <a:pt x="12252" y="261"/>
                </a:lnTo>
                <a:lnTo>
                  <a:pt x="12140" y="410"/>
                </a:lnTo>
                <a:lnTo>
                  <a:pt x="12028" y="578"/>
                </a:lnTo>
                <a:lnTo>
                  <a:pt x="11935" y="727"/>
                </a:lnTo>
                <a:lnTo>
                  <a:pt x="11823" y="839"/>
                </a:lnTo>
                <a:lnTo>
                  <a:pt x="11768" y="876"/>
                </a:lnTo>
                <a:lnTo>
                  <a:pt x="11693" y="894"/>
                </a:lnTo>
                <a:lnTo>
                  <a:pt x="11637" y="894"/>
                </a:lnTo>
                <a:lnTo>
                  <a:pt x="11581" y="876"/>
                </a:lnTo>
                <a:lnTo>
                  <a:pt x="11507" y="839"/>
                </a:lnTo>
                <a:lnTo>
                  <a:pt x="11451" y="801"/>
                </a:lnTo>
                <a:lnTo>
                  <a:pt x="11358" y="690"/>
                </a:lnTo>
                <a:lnTo>
                  <a:pt x="11246" y="541"/>
                </a:lnTo>
                <a:lnTo>
                  <a:pt x="11060" y="261"/>
                </a:lnTo>
                <a:lnTo>
                  <a:pt x="10967" y="168"/>
                </a:lnTo>
                <a:lnTo>
                  <a:pt x="10930" y="131"/>
                </a:lnTo>
                <a:lnTo>
                  <a:pt x="10874" y="112"/>
                </a:lnTo>
                <a:lnTo>
                  <a:pt x="10837" y="112"/>
                </a:lnTo>
                <a:lnTo>
                  <a:pt x="10781" y="131"/>
                </a:lnTo>
                <a:lnTo>
                  <a:pt x="10650" y="187"/>
                </a:lnTo>
                <a:lnTo>
                  <a:pt x="10501" y="299"/>
                </a:lnTo>
                <a:lnTo>
                  <a:pt x="10371" y="429"/>
                </a:lnTo>
                <a:lnTo>
                  <a:pt x="10111" y="708"/>
                </a:lnTo>
                <a:lnTo>
                  <a:pt x="9943" y="894"/>
                </a:lnTo>
                <a:lnTo>
                  <a:pt x="9775" y="671"/>
                </a:lnTo>
                <a:lnTo>
                  <a:pt x="9571" y="392"/>
                </a:lnTo>
                <a:lnTo>
                  <a:pt x="9477" y="261"/>
                </a:lnTo>
                <a:lnTo>
                  <a:pt x="9366" y="150"/>
                </a:lnTo>
                <a:lnTo>
                  <a:pt x="9273" y="75"/>
                </a:lnTo>
                <a:lnTo>
                  <a:pt x="9217" y="38"/>
                </a:lnTo>
                <a:lnTo>
                  <a:pt x="9124" y="38"/>
                </a:lnTo>
                <a:lnTo>
                  <a:pt x="9087" y="57"/>
                </a:lnTo>
                <a:lnTo>
                  <a:pt x="8956" y="150"/>
                </a:lnTo>
                <a:lnTo>
                  <a:pt x="8826" y="280"/>
                </a:lnTo>
                <a:lnTo>
                  <a:pt x="8658" y="448"/>
                </a:lnTo>
                <a:lnTo>
                  <a:pt x="8211" y="950"/>
                </a:lnTo>
                <a:lnTo>
                  <a:pt x="8081" y="745"/>
                </a:lnTo>
                <a:lnTo>
                  <a:pt x="7895" y="466"/>
                </a:lnTo>
                <a:lnTo>
                  <a:pt x="7690" y="224"/>
                </a:lnTo>
                <a:lnTo>
                  <a:pt x="7597" y="131"/>
                </a:lnTo>
                <a:lnTo>
                  <a:pt x="7523" y="75"/>
                </a:lnTo>
                <a:lnTo>
                  <a:pt x="7430" y="75"/>
                </a:lnTo>
                <a:lnTo>
                  <a:pt x="7336" y="94"/>
                </a:lnTo>
                <a:lnTo>
                  <a:pt x="7262" y="150"/>
                </a:lnTo>
                <a:lnTo>
                  <a:pt x="7169" y="224"/>
                </a:lnTo>
                <a:lnTo>
                  <a:pt x="7020" y="392"/>
                </a:lnTo>
                <a:lnTo>
                  <a:pt x="6871" y="559"/>
                </a:lnTo>
                <a:lnTo>
                  <a:pt x="6778" y="652"/>
                </a:lnTo>
                <a:lnTo>
                  <a:pt x="6685" y="727"/>
                </a:lnTo>
                <a:lnTo>
                  <a:pt x="6610" y="764"/>
                </a:lnTo>
                <a:lnTo>
                  <a:pt x="6536" y="783"/>
                </a:lnTo>
                <a:lnTo>
                  <a:pt x="6480" y="764"/>
                </a:lnTo>
                <a:lnTo>
                  <a:pt x="6406" y="708"/>
                </a:lnTo>
                <a:lnTo>
                  <a:pt x="6219" y="522"/>
                </a:lnTo>
                <a:lnTo>
                  <a:pt x="6126" y="373"/>
                </a:lnTo>
                <a:lnTo>
                  <a:pt x="6052" y="243"/>
                </a:lnTo>
                <a:lnTo>
                  <a:pt x="5996" y="168"/>
                </a:lnTo>
                <a:lnTo>
                  <a:pt x="5940" y="131"/>
                </a:lnTo>
                <a:lnTo>
                  <a:pt x="5884" y="94"/>
                </a:lnTo>
                <a:lnTo>
                  <a:pt x="5810" y="75"/>
                </a:lnTo>
                <a:lnTo>
                  <a:pt x="5717" y="75"/>
                </a:lnTo>
                <a:lnTo>
                  <a:pt x="5605" y="131"/>
                </a:lnTo>
                <a:lnTo>
                  <a:pt x="5475" y="205"/>
                </a:lnTo>
                <a:lnTo>
                  <a:pt x="5344" y="280"/>
                </a:lnTo>
                <a:lnTo>
                  <a:pt x="4935" y="596"/>
                </a:lnTo>
                <a:lnTo>
                  <a:pt x="4711" y="745"/>
                </a:lnTo>
                <a:lnTo>
                  <a:pt x="4618" y="801"/>
                </a:lnTo>
                <a:lnTo>
                  <a:pt x="4544" y="820"/>
                </a:lnTo>
                <a:lnTo>
                  <a:pt x="4469" y="820"/>
                </a:lnTo>
                <a:lnTo>
                  <a:pt x="4395" y="801"/>
                </a:lnTo>
                <a:lnTo>
                  <a:pt x="4302" y="727"/>
                </a:lnTo>
                <a:lnTo>
                  <a:pt x="4190" y="615"/>
                </a:lnTo>
                <a:lnTo>
                  <a:pt x="4115" y="522"/>
                </a:lnTo>
                <a:lnTo>
                  <a:pt x="4078" y="448"/>
                </a:lnTo>
                <a:lnTo>
                  <a:pt x="4004" y="317"/>
                </a:lnTo>
                <a:lnTo>
                  <a:pt x="3948" y="261"/>
                </a:lnTo>
                <a:lnTo>
                  <a:pt x="3892" y="224"/>
                </a:lnTo>
                <a:lnTo>
                  <a:pt x="3725" y="224"/>
                </a:lnTo>
                <a:lnTo>
                  <a:pt x="3631" y="261"/>
                </a:lnTo>
                <a:lnTo>
                  <a:pt x="3538" y="317"/>
                </a:lnTo>
                <a:lnTo>
                  <a:pt x="3427" y="392"/>
                </a:lnTo>
                <a:lnTo>
                  <a:pt x="3334" y="485"/>
                </a:lnTo>
                <a:lnTo>
                  <a:pt x="3147" y="671"/>
                </a:lnTo>
                <a:lnTo>
                  <a:pt x="3017" y="839"/>
                </a:lnTo>
                <a:lnTo>
                  <a:pt x="2756" y="541"/>
                </a:lnTo>
                <a:lnTo>
                  <a:pt x="2626" y="410"/>
                </a:lnTo>
                <a:lnTo>
                  <a:pt x="2477" y="317"/>
                </a:lnTo>
                <a:lnTo>
                  <a:pt x="2421" y="280"/>
                </a:lnTo>
                <a:lnTo>
                  <a:pt x="2347" y="261"/>
                </a:lnTo>
                <a:lnTo>
                  <a:pt x="2198" y="261"/>
                </a:lnTo>
                <a:lnTo>
                  <a:pt x="2123" y="280"/>
                </a:lnTo>
                <a:lnTo>
                  <a:pt x="2030" y="299"/>
                </a:lnTo>
                <a:lnTo>
                  <a:pt x="1937" y="354"/>
                </a:lnTo>
                <a:lnTo>
                  <a:pt x="1844" y="429"/>
                </a:lnTo>
                <a:lnTo>
                  <a:pt x="1714" y="541"/>
                </a:lnTo>
                <a:lnTo>
                  <a:pt x="1621" y="634"/>
                </a:lnTo>
                <a:lnTo>
                  <a:pt x="1565" y="690"/>
                </a:lnTo>
                <a:lnTo>
                  <a:pt x="1509" y="745"/>
                </a:lnTo>
                <a:lnTo>
                  <a:pt x="1453" y="745"/>
                </a:lnTo>
                <a:lnTo>
                  <a:pt x="1379" y="727"/>
                </a:lnTo>
                <a:lnTo>
                  <a:pt x="1137" y="578"/>
                </a:lnTo>
                <a:lnTo>
                  <a:pt x="839" y="354"/>
                </a:lnTo>
                <a:lnTo>
                  <a:pt x="671" y="261"/>
                </a:lnTo>
                <a:lnTo>
                  <a:pt x="597" y="243"/>
                </a:lnTo>
                <a:lnTo>
                  <a:pt x="485" y="243"/>
                </a:lnTo>
                <a:lnTo>
                  <a:pt x="429" y="280"/>
                </a:lnTo>
                <a:lnTo>
                  <a:pt x="317" y="410"/>
                </a:lnTo>
                <a:lnTo>
                  <a:pt x="206" y="578"/>
                </a:lnTo>
                <a:lnTo>
                  <a:pt x="113" y="764"/>
                </a:lnTo>
                <a:lnTo>
                  <a:pt x="38" y="950"/>
                </a:lnTo>
                <a:lnTo>
                  <a:pt x="1" y="1099"/>
                </a:lnTo>
                <a:lnTo>
                  <a:pt x="1" y="1174"/>
                </a:lnTo>
                <a:lnTo>
                  <a:pt x="1" y="1211"/>
                </a:lnTo>
                <a:lnTo>
                  <a:pt x="38" y="1229"/>
                </a:lnTo>
                <a:lnTo>
                  <a:pt x="75" y="1248"/>
                </a:lnTo>
                <a:lnTo>
                  <a:pt x="150" y="1211"/>
                </a:lnTo>
                <a:lnTo>
                  <a:pt x="206" y="1155"/>
                </a:lnTo>
                <a:lnTo>
                  <a:pt x="262" y="1062"/>
                </a:lnTo>
                <a:lnTo>
                  <a:pt x="299" y="987"/>
                </a:lnTo>
                <a:lnTo>
                  <a:pt x="392" y="801"/>
                </a:lnTo>
                <a:lnTo>
                  <a:pt x="448" y="727"/>
                </a:lnTo>
                <a:lnTo>
                  <a:pt x="504" y="671"/>
                </a:lnTo>
                <a:lnTo>
                  <a:pt x="597" y="634"/>
                </a:lnTo>
                <a:lnTo>
                  <a:pt x="671" y="652"/>
                </a:lnTo>
                <a:lnTo>
                  <a:pt x="764" y="690"/>
                </a:lnTo>
                <a:lnTo>
                  <a:pt x="876" y="745"/>
                </a:lnTo>
                <a:lnTo>
                  <a:pt x="1062" y="876"/>
                </a:lnTo>
                <a:lnTo>
                  <a:pt x="1248" y="1006"/>
                </a:lnTo>
                <a:lnTo>
                  <a:pt x="1434" y="1099"/>
                </a:lnTo>
                <a:lnTo>
                  <a:pt x="1565" y="1118"/>
                </a:lnTo>
                <a:lnTo>
                  <a:pt x="1602" y="1118"/>
                </a:lnTo>
                <a:lnTo>
                  <a:pt x="1639" y="1099"/>
                </a:lnTo>
                <a:lnTo>
                  <a:pt x="1695" y="1043"/>
                </a:lnTo>
                <a:lnTo>
                  <a:pt x="1825" y="857"/>
                </a:lnTo>
                <a:lnTo>
                  <a:pt x="1919" y="764"/>
                </a:lnTo>
                <a:lnTo>
                  <a:pt x="2049" y="652"/>
                </a:lnTo>
                <a:lnTo>
                  <a:pt x="2123" y="615"/>
                </a:lnTo>
                <a:lnTo>
                  <a:pt x="2198" y="596"/>
                </a:lnTo>
                <a:lnTo>
                  <a:pt x="2254" y="578"/>
                </a:lnTo>
                <a:lnTo>
                  <a:pt x="2310" y="596"/>
                </a:lnTo>
                <a:lnTo>
                  <a:pt x="2403" y="634"/>
                </a:lnTo>
                <a:lnTo>
                  <a:pt x="2496" y="690"/>
                </a:lnTo>
                <a:lnTo>
                  <a:pt x="2645" y="876"/>
                </a:lnTo>
                <a:lnTo>
                  <a:pt x="2738" y="969"/>
                </a:lnTo>
                <a:lnTo>
                  <a:pt x="2849" y="1062"/>
                </a:lnTo>
                <a:lnTo>
                  <a:pt x="2924" y="1081"/>
                </a:lnTo>
                <a:lnTo>
                  <a:pt x="2998" y="1099"/>
                </a:lnTo>
                <a:lnTo>
                  <a:pt x="3054" y="1099"/>
                </a:lnTo>
                <a:lnTo>
                  <a:pt x="3110" y="1081"/>
                </a:lnTo>
                <a:lnTo>
                  <a:pt x="3240" y="1006"/>
                </a:lnTo>
                <a:lnTo>
                  <a:pt x="3334" y="894"/>
                </a:lnTo>
                <a:lnTo>
                  <a:pt x="3557" y="634"/>
                </a:lnTo>
                <a:lnTo>
                  <a:pt x="3669" y="522"/>
                </a:lnTo>
                <a:lnTo>
                  <a:pt x="3818" y="410"/>
                </a:lnTo>
                <a:lnTo>
                  <a:pt x="3948" y="634"/>
                </a:lnTo>
                <a:lnTo>
                  <a:pt x="4022" y="764"/>
                </a:lnTo>
                <a:lnTo>
                  <a:pt x="4115" y="894"/>
                </a:lnTo>
                <a:lnTo>
                  <a:pt x="4227" y="1006"/>
                </a:lnTo>
                <a:lnTo>
                  <a:pt x="4339" y="1099"/>
                </a:lnTo>
                <a:lnTo>
                  <a:pt x="4469" y="1155"/>
                </a:lnTo>
                <a:lnTo>
                  <a:pt x="4581" y="1155"/>
                </a:lnTo>
                <a:lnTo>
                  <a:pt x="4693" y="1118"/>
                </a:lnTo>
                <a:lnTo>
                  <a:pt x="4842" y="1043"/>
                </a:lnTo>
                <a:lnTo>
                  <a:pt x="5009" y="913"/>
                </a:lnTo>
                <a:lnTo>
                  <a:pt x="5195" y="783"/>
                </a:lnTo>
                <a:lnTo>
                  <a:pt x="5549" y="503"/>
                </a:lnTo>
                <a:lnTo>
                  <a:pt x="5698" y="373"/>
                </a:lnTo>
                <a:lnTo>
                  <a:pt x="5810" y="299"/>
                </a:lnTo>
                <a:lnTo>
                  <a:pt x="5940" y="522"/>
                </a:lnTo>
                <a:lnTo>
                  <a:pt x="6126" y="801"/>
                </a:lnTo>
                <a:lnTo>
                  <a:pt x="6238" y="932"/>
                </a:lnTo>
                <a:lnTo>
                  <a:pt x="6350" y="1043"/>
                </a:lnTo>
                <a:lnTo>
                  <a:pt x="6461" y="1118"/>
                </a:lnTo>
                <a:lnTo>
                  <a:pt x="6517" y="1136"/>
                </a:lnTo>
                <a:lnTo>
                  <a:pt x="6573" y="1155"/>
                </a:lnTo>
                <a:lnTo>
                  <a:pt x="6629" y="1136"/>
                </a:lnTo>
                <a:lnTo>
                  <a:pt x="6685" y="1118"/>
                </a:lnTo>
                <a:lnTo>
                  <a:pt x="6796" y="1043"/>
                </a:lnTo>
                <a:lnTo>
                  <a:pt x="6908" y="932"/>
                </a:lnTo>
                <a:lnTo>
                  <a:pt x="7039" y="783"/>
                </a:lnTo>
                <a:lnTo>
                  <a:pt x="7262" y="485"/>
                </a:lnTo>
                <a:lnTo>
                  <a:pt x="7430" y="280"/>
                </a:lnTo>
                <a:lnTo>
                  <a:pt x="7560" y="522"/>
                </a:lnTo>
                <a:lnTo>
                  <a:pt x="7765" y="857"/>
                </a:lnTo>
                <a:lnTo>
                  <a:pt x="7876" y="1025"/>
                </a:lnTo>
                <a:lnTo>
                  <a:pt x="7988" y="1174"/>
                </a:lnTo>
                <a:lnTo>
                  <a:pt x="8100" y="1267"/>
                </a:lnTo>
                <a:lnTo>
                  <a:pt x="8137" y="1285"/>
                </a:lnTo>
                <a:lnTo>
                  <a:pt x="8230" y="1285"/>
                </a:lnTo>
                <a:lnTo>
                  <a:pt x="8305" y="1248"/>
                </a:lnTo>
                <a:lnTo>
                  <a:pt x="8435" y="1155"/>
                </a:lnTo>
                <a:lnTo>
                  <a:pt x="8565" y="1025"/>
                </a:lnTo>
                <a:lnTo>
                  <a:pt x="8714" y="876"/>
                </a:lnTo>
                <a:lnTo>
                  <a:pt x="8975" y="541"/>
                </a:lnTo>
                <a:lnTo>
                  <a:pt x="9180" y="299"/>
                </a:lnTo>
                <a:lnTo>
                  <a:pt x="9310" y="522"/>
                </a:lnTo>
                <a:lnTo>
                  <a:pt x="9496" y="839"/>
                </a:lnTo>
                <a:lnTo>
                  <a:pt x="9608" y="969"/>
                </a:lnTo>
                <a:lnTo>
                  <a:pt x="9720" y="1081"/>
                </a:lnTo>
                <a:lnTo>
                  <a:pt x="9831" y="1174"/>
                </a:lnTo>
                <a:lnTo>
                  <a:pt x="9887" y="1192"/>
                </a:lnTo>
                <a:lnTo>
                  <a:pt x="9980" y="1192"/>
                </a:lnTo>
                <a:lnTo>
                  <a:pt x="10017" y="1174"/>
                </a:lnTo>
                <a:lnTo>
                  <a:pt x="10129" y="1081"/>
                </a:lnTo>
                <a:lnTo>
                  <a:pt x="10390" y="820"/>
                </a:lnTo>
                <a:lnTo>
                  <a:pt x="10650" y="522"/>
                </a:lnTo>
                <a:lnTo>
                  <a:pt x="10837" y="336"/>
                </a:lnTo>
                <a:lnTo>
                  <a:pt x="10986" y="559"/>
                </a:lnTo>
                <a:lnTo>
                  <a:pt x="11190" y="820"/>
                </a:lnTo>
                <a:lnTo>
                  <a:pt x="11302" y="950"/>
                </a:lnTo>
                <a:lnTo>
                  <a:pt x="11432" y="1043"/>
                </a:lnTo>
                <a:lnTo>
                  <a:pt x="11544" y="1118"/>
                </a:lnTo>
                <a:lnTo>
                  <a:pt x="11600" y="1136"/>
                </a:lnTo>
                <a:lnTo>
                  <a:pt x="11656" y="1155"/>
                </a:lnTo>
                <a:lnTo>
                  <a:pt x="11730" y="1136"/>
                </a:lnTo>
                <a:lnTo>
                  <a:pt x="11786" y="1118"/>
                </a:lnTo>
                <a:lnTo>
                  <a:pt x="11916" y="1043"/>
                </a:lnTo>
                <a:lnTo>
                  <a:pt x="12047" y="932"/>
                </a:lnTo>
                <a:lnTo>
                  <a:pt x="12177" y="801"/>
                </a:lnTo>
                <a:lnTo>
                  <a:pt x="12419" y="503"/>
                </a:lnTo>
                <a:lnTo>
                  <a:pt x="12605" y="280"/>
                </a:lnTo>
                <a:lnTo>
                  <a:pt x="12940" y="690"/>
                </a:lnTo>
                <a:lnTo>
                  <a:pt x="13034" y="801"/>
                </a:lnTo>
                <a:lnTo>
                  <a:pt x="13145" y="894"/>
                </a:lnTo>
                <a:lnTo>
                  <a:pt x="13238" y="969"/>
                </a:lnTo>
                <a:lnTo>
                  <a:pt x="13313" y="1006"/>
                </a:lnTo>
                <a:lnTo>
                  <a:pt x="13406" y="1006"/>
                </a:lnTo>
                <a:lnTo>
                  <a:pt x="13518" y="969"/>
                </a:lnTo>
                <a:lnTo>
                  <a:pt x="13555" y="950"/>
                </a:lnTo>
                <a:lnTo>
                  <a:pt x="13573" y="913"/>
                </a:lnTo>
                <a:lnTo>
                  <a:pt x="13555" y="857"/>
                </a:lnTo>
                <a:lnTo>
                  <a:pt x="13518" y="801"/>
                </a:lnTo>
                <a:lnTo>
                  <a:pt x="13331" y="634"/>
                </a:lnTo>
                <a:lnTo>
                  <a:pt x="13071" y="354"/>
                </a:lnTo>
                <a:lnTo>
                  <a:pt x="12940" y="224"/>
                </a:lnTo>
                <a:lnTo>
                  <a:pt x="12810" y="112"/>
                </a:lnTo>
                <a:lnTo>
                  <a:pt x="12698" y="19"/>
                </a:lnTo>
                <a:lnTo>
                  <a:pt x="126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ADDED4"/>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ltLang="vi-VN"/>
          </a:p>
        </p:txBody>
      </p:sp>
      <p:sp>
        <p:nvSpPr>
          <p:cNvPr id="5" name="Footer Placeholder 4"/>
          <p:cNvSpPr>
            <a:spLocks noGrp="1"/>
          </p:cNvSpPr>
          <p:nvPr>
            <p:ph type="ftr" sz="quarter" idx="11"/>
          </p:nvPr>
        </p:nvSpPr>
        <p:spPr/>
        <p:txBody>
          <a:bodyPr/>
          <a:lstStyle>
            <a:lvl1pPr>
              <a:defRPr/>
            </a:lvl1pPr>
          </a:lstStyle>
          <a:p>
            <a:endParaRPr lang="en-US" altLang="vi-VN"/>
          </a:p>
        </p:txBody>
      </p:sp>
      <p:sp>
        <p:nvSpPr>
          <p:cNvPr id="6" name="Slide Number Placeholder 5"/>
          <p:cNvSpPr>
            <a:spLocks noGrp="1"/>
          </p:cNvSpPr>
          <p:nvPr>
            <p:ph type="sldNum" sz="quarter" idx="12"/>
          </p:nvPr>
        </p:nvSpPr>
        <p:spPr/>
        <p:txBody>
          <a:bodyPr/>
          <a:lstStyle>
            <a:lvl1pPr>
              <a:defRPr/>
            </a:lvl1pPr>
          </a:lstStyle>
          <a:p>
            <a:fld id="{FD620B7C-6D03-44ED-8066-AB0298CE035E}" type="slidenum">
              <a:rPr lang="en-US" altLang="vi-VN"/>
              <a:t>‹#›</a:t>
            </a:fld>
            <a:endParaRPr lang="en-US" altLang="vi-VN"/>
          </a:p>
        </p:txBody>
      </p:sp>
    </p:spTree>
    <p:extLst>
      <p:ext uri="{BB962C8B-B14F-4D97-AF65-F5344CB8AC3E}">
        <p14:creationId xmlns:p14="http://schemas.microsoft.com/office/powerpoint/2010/main" val="1646677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vi-VN"/>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vi-VN"/>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CABCA97E-A843-44BC-AEF2-45252B6C86B7}" type="slidenum">
              <a:rPr lang="en-US" altLang="vi-VN"/>
              <a:t>‹#›</a:t>
            </a:fld>
            <a:endParaRPr lang="en-US" altLang="vi-VN"/>
          </a:p>
        </p:txBody>
      </p:sp>
    </p:spTree>
    <p:extLst>
      <p:ext uri="{BB962C8B-B14F-4D97-AF65-F5344CB8AC3E}">
        <p14:creationId xmlns:p14="http://schemas.microsoft.com/office/powerpoint/2010/main" val="205773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2709-87AB-4017-AE46-80EFB5B848D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41E545-3993-48B2-81C5-1FD984662EE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5F907B1-1C13-4CEE-B5A0-DCDC38F80F8B}"/>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5" name="Footer Placeholder 4">
            <a:extLst>
              <a:ext uri="{FF2B5EF4-FFF2-40B4-BE49-F238E27FC236}">
                <a16:creationId xmlns:a16="http://schemas.microsoft.com/office/drawing/2014/main" id="{55235F86-07FA-40D7-87DA-A8ABD25E8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00453-258B-4D1F-8AA7-6BCFB0E9DD0F}"/>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269064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94A0-CE8A-4482-893E-F19EDB3E58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25636-261E-4163-8444-1D2F17AFBD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36F8E-0398-4EA1-8ADF-5DBDD42CD4D4}"/>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5" name="Footer Placeholder 4">
            <a:extLst>
              <a:ext uri="{FF2B5EF4-FFF2-40B4-BE49-F238E27FC236}">
                <a16:creationId xmlns:a16="http://schemas.microsoft.com/office/drawing/2014/main" id="{A812DA11-775F-4E4F-9B64-4A6F5FBA0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623D7-FABB-452A-B2B8-9702FF9564EB}"/>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191757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3AEC-007E-48D4-A955-F6A328BFB4F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2814F8-E8B2-41AD-9427-69A0A15F01F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483608-14A0-43EC-BF32-D5FC385E48A0}"/>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5" name="Footer Placeholder 4">
            <a:extLst>
              <a:ext uri="{FF2B5EF4-FFF2-40B4-BE49-F238E27FC236}">
                <a16:creationId xmlns:a16="http://schemas.microsoft.com/office/drawing/2014/main" id="{007F8E04-B646-47BB-AA07-9F66591C4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A5752-6742-432F-B439-27808F16344D}"/>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8355148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C561-3CA1-421D-A57F-C96DA7AAA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D22D91-B81B-4D25-B035-9258EEB35F0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113832-123B-4ACB-89FD-14379AFE65B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19F8EF-D19C-47C3-BF58-EB0FD130C720}"/>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6" name="Footer Placeholder 5">
            <a:extLst>
              <a:ext uri="{FF2B5EF4-FFF2-40B4-BE49-F238E27FC236}">
                <a16:creationId xmlns:a16="http://schemas.microsoft.com/office/drawing/2014/main" id="{0948688C-9B92-4BBE-9403-0C175D7B6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7AE37-67E7-4F47-A30B-4BFE6E3D9E9E}"/>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872940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E259-C2AE-4D93-A399-57712A8FA48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6D3A90-941E-4A5C-B9EA-5942C3C8490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EAD6222-4C5B-47C3-A65A-9154D963915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46F178-0880-4422-9351-4C6932CEBB4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A4585-FEF2-48C7-A254-D5F5EFD30A0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20C113-BF7E-4A02-BD1D-0931E033D8B3}"/>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8" name="Footer Placeholder 7">
            <a:extLst>
              <a:ext uri="{FF2B5EF4-FFF2-40B4-BE49-F238E27FC236}">
                <a16:creationId xmlns:a16="http://schemas.microsoft.com/office/drawing/2014/main" id="{6DCC4834-CC8F-47BF-90D5-3EAC3A0FC8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30EF58-1282-4351-9939-245C8D93E127}"/>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7449231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F886-98E6-4E25-B6A1-A7AC055B5E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3F070F-5871-4559-82AD-E605AD79C8C9}"/>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4" name="Footer Placeholder 3">
            <a:extLst>
              <a:ext uri="{FF2B5EF4-FFF2-40B4-BE49-F238E27FC236}">
                <a16:creationId xmlns:a16="http://schemas.microsoft.com/office/drawing/2014/main" id="{3835CCF3-A6DF-4035-BE88-44F4EBBF3C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15D086-1700-48CC-80A1-6BD002133BD6}"/>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5562479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FA1FC7-E250-4E05-9B04-CA6B275E665C}"/>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3" name="Footer Placeholder 2">
            <a:extLst>
              <a:ext uri="{FF2B5EF4-FFF2-40B4-BE49-F238E27FC236}">
                <a16:creationId xmlns:a16="http://schemas.microsoft.com/office/drawing/2014/main" id="{D1B2301C-FE7E-4335-885E-B818D72984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60396B-8FBA-4188-AB6B-FD4C0D799056}"/>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4093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6AE33-3E6C-457B-B9C0-9C60D9B8006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0CAFD3A-BAE0-43D0-9BD6-7D9B772A76B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6AC05-A301-4923-AE4C-5ACED2980E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31CD9F-7DE1-4477-8A58-0741A0C90184}"/>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6" name="Footer Placeholder 5">
            <a:extLst>
              <a:ext uri="{FF2B5EF4-FFF2-40B4-BE49-F238E27FC236}">
                <a16:creationId xmlns:a16="http://schemas.microsoft.com/office/drawing/2014/main" id="{D1EAFDE4-C4D1-4831-A6D8-901D47FBDF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58082-697E-4434-AFEE-F4EDBC526A56}"/>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2098242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
        <p:cNvGrpSpPr/>
        <p:nvPr/>
      </p:nvGrpSpPr>
      <p:grpSpPr>
        <a:xfrm>
          <a:off x="0" y="0"/>
          <a:ext cx="0" cy="0"/>
          <a:chOff x="0" y="0"/>
          <a:chExt cx="0" cy="0"/>
        </a:xfrm>
      </p:grpSpPr>
      <p:sp>
        <p:nvSpPr>
          <p:cNvPr id="19" name="Google Shape;19;p4"/>
          <p:cNvSpPr/>
          <p:nvPr/>
        </p:nvSpPr>
        <p:spPr>
          <a:xfrm>
            <a:off x="184100" y="125700"/>
            <a:ext cx="8775855" cy="489213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0" name="Google Shape;20;p4"/>
          <p:cNvSpPr txBox="1">
            <a:spLocks noGrp="1"/>
          </p:cNvSpPr>
          <p:nvPr>
            <p:ph type="body" idx="1"/>
          </p:nvPr>
        </p:nvSpPr>
        <p:spPr>
          <a:xfrm>
            <a:off x="1812050" y="827475"/>
            <a:ext cx="5520000" cy="35400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SzPts val="3000"/>
              <a:buChar char="‐"/>
              <a:defRPr sz="3000" i="1"/>
            </a:lvl1pPr>
            <a:lvl2pPr marL="914400" lvl="1" indent="-419100" algn="ctr" rtl="0">
              <a:spcBef>
                <a:spcPts val="0"/>
              </a:spcBef>
              <a:spcAft>
                <a:spcPts val="0"/>
              </a:spcAft>
              <a:buSzPts val="3000"/>
              <a:buChar char="‐"/>
              <a:defRPr sz="3000" i="1"/>
            </a:lvl2pPr>
            <a:lvl3pPr marL="1371600" lvl="2" indent="-419100" algn="ctr" rtl="0">
              <a:spcBef>
                <a:spcPts val="0"/>
              </a:spcBef>
              <a:spcAft>
                <a:spcPts val="0"/>
              </a:spcAft>
              <a:buSzPts val="3000"/>
              <a:buChar char="‐"/>
              <a:defRPr sz="3000" i="1"/>
            </a:lvl3pPr>
            <a:lvl4pPr marL="1828800" lvl="3" indent="-419100" algn="ctr" rtl="0">
              <a:spcBef>
                <a:spcPts val="0"/>
              </a:spcBef>
              <a:spcAft>
                <a:spcPts val="0"/>
              </a:spcAft>
              <a:buSzPts val="3000"/>
              <a:buChar char="‐"/>
              <a:defRPr sz="3000" i="1"/>
            </a:lvl4pPr>
            <a:lvl5pPr marL="2286000" lvl="4" indent="-419100" algn="ctr" rtl="0">
              <a:spcBef>
                <a:spcPts val="0"/>
              </a:spcBef>
              <a:spcAft>
                <a:spcPts val="0"/>
              </a:spcAft>
              <a:buSzPts val="3000"/>
              <a:buChar char="‐"/>
              <a:defRPr sz="3000" i="1"/>
            </a:lvl5pPr>
            <a:lvl6pPr marL="2743200" lvl="5" indent="-419100" algn="ctr" rtl="0">
              <a:spcBef>
                <a:spcPts val="0"/>
              </a:spcBef>
              <a:spcAft>
                <a:spcPts val="0"/>
              </a:spcAft>
              <a:buSzPts val="3000"/>
              <a:buChar char="‐"/>
              <a:defRPr sz="3000" i="1"/>
            </a:lvl6pPr>
            <a:lvl7pPr marL="3200400" lvl="6" indent="-419100" algn="ctr" rtl="0">
              <a:spcBef>
                <a:spcPts val="0"/>
              </a:spcBef>
              <a:spcAft>
                <a:spcPts val="0"/>
              </a:spcAft>
              <a:buSzPts val="3000"/>
              <a:buChar char="‐"/>
              <a:defRPr sz="3000" i="1"/>
            </a:lvl7pPr>
            <a:lvl8pPr marL="3657600" lvl="7" indent="-419100" algn="ctr" rtl="0">
              <a:spcBef>
                <a:spcPts val="0"/>
              </a:spcBef>
              <a:spcAft>
                <a:spcPts val="0"/>
              </a:spcAft>
              <a:buSzPts val="3000"/>
              <a:buChar char="‐"/>
              <a:defRPr sz="3000" i="1"/>
            </a:lvl8pPr>
            <a:lvl9pPr marL="4114800" lvl="8" indent="-419100" algn="ctr">
              <a:spcBef>
                <a:spcPts val="0"/>
              </a:spcBef>
              <a:spcAft>
                <a:spcPts val="0"/>
              </a:spcAft>
              <a:buSzPts val="3000"/>
              <a:buChar char="‐"/>
              <a:defRPr sz="3000" i="1"/>
            </a:lvl9pPr>
          </a:lstStyle>
          <a:p>
            <a:endParaRPr/>
          </a:p>
        </p:txBody>
      </p:sp>
      <p:sp>
        <p:nvSpPr>
          <p:cNvPr id="21" name="Google Shape;21;p4"/>
          <p:cNvSpPr txBox="1"/>
          <p:nvPr/>
        </p:nvSpPr>
        <p:spPr>
          <a:xfrm>
            <a:off x="3593400" y="400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6"/>
                </a:solidFill>
                <a:latin typeface="Muli"/>
                <a:ea typeface="Muli"/>
                <a:cs typeface="Muli"/>
                <a:sym typeface="Muli"/>
              </a:rPr>
              <a:t>“</a:t>
            </a:r>
            <a:endParaRPr sz="9600">
              <a:solidFill>
                <a:schemeClr val="accent6"/>
              </a:solidFill>
              <a:latin typeface="Muli"/>
              <a:ea typeface="Muli"/>
              <a:cs typeface="Muli"/>
              <a:sym typeface="Muli"/>
            </a:endParaRPr>
          </a:p>
        </p:txBody>
      </p:sp>
      <p:sp>
        <p:nvSpPr>
          <p:cNvPr id="22" name="Google Shape;22;p4"/>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3" name="Google Shape;23;p4"/>
          <p:cNvSpPr/>
          <p:nvPr/>
        </p:nvSpPr>
        <p:spPr>
          <a:xfrm>
            <a:off x="4012023" y="4275600"/>
            <a:ext cx="1119955" cy="92150"/>
          </a:xfrm>
          <a:custGeom>
            <a:avLst/>
            <a:gdLst/>
            <a:ahLst/>
            <a:cxnLst/>
            <a:rect l="l" t="t" r="r" b="b"/>
            <a:pathLst>
              <a:path w="13369" h="1100" extrusionOk="0">
                <a:moveTo>
                  <a:pt x="12903" y="466"/>
                </a:moveTo>
                <a:lnTo>
                  <a:pt x="12456" y="522"/>
                </a:lnTo>
                <a:lnTo>
                  <a:pt x="11935" y="559"/>
                </a:lnTo>
                <a:lnTo>
                  <a:pt x="11414" y="578"/>
                </a:lnTo>
                <a:lnTo>
                  <a:pt x="10315" y="578"/>
                </a:lnTo>
                <a:lnTo>
                  <a:pt x="10129" y="559"/>
                </a:lnTo>
                <a:lnTo>
                  <a:pt x="9850" y="578"/>
                </a:lnTo>
                <a:lnTo>
                  <a:pt x="9719" y="578"/>
                </a:lnTo>
                <a:lnTo>
                  <a:pt x="9608" y="615"/>
                </a:lnTo>
                <a:lnTo>
                  <a:pt x="9570" y="634"/>
                </a:lnTo>
                <a:lnTo>
                  <a:pt x="9552" y="652"/>
                </a:lnTo>
                <a:lnTo>
                  <a:pt x="9552" y="690"/>
                </a:lnTo>
                <a:lnTo>
                  <a:pt x="9552" y="708"/>
                </a:lnTo>
                <a:lnTo>
                  <a:pt x="9589" y="746"/>
                </a:lnTo>
                <a:lnTo>
                  <a:pt x="9645" y="746"/>
                </a:lnTo>
                <a:lnTo>
                  <a:pt x="9794" y="764"/>
                </a:lnTo>
                <a:lnTo>
                  <a:pt x="10036" y="783"/>
                </a:lnTo>
                <a:lnTo>
                  <a:pt x="10557" y="801"/>
                </a:lnTo>
                <a:lnTo>
                  <a:pt x="11060" y="801"/>
                </a:lnTo>
                <a:lnTo>
                  <a:pt x="11581" y="783"/>
                </a:lnTo>
                <a:lnTo>
                  <a:pt x="12587" y="727"/>
                </a:lnTo>
                <a:lnTo>
                  <a:pt x="12810" y="727"/>
                </a:lnTo>
                <a:lnTo>
                  <a:pt x="13052" y="708"/>
                </a:lnTo>
                <a:lnTo>
                  <a:pt x="13127" y="671"/>
                </a:lnTo>
                <a:lnTo>
                  <a:pt x="13257" y="615"/>
                </a:lnTo>
                <a:lnTo>
                  <a:pt x="13313" y="597"/>
                </a:lnTo>
                <a:lnTo>
                  <a:pt x="13350" y="559"/>
                </a:lnTo>
                <a:lnTo>
                  <a:pt x="13369" y="522"/>
                </a:lnTo>
                <a:lnTo>
                  <a:pt x="13331" y="504"/>
                </a:lnTo>
                <a:lnTo>
                  <a:pt x="13220" y="485"/>
                </a:lnTo>
                <a:lnTo>
                  <a:pt x="13108" y="466"/>
                </a:lnTo>
                <a:close/>
                <a:moveTo>
                  <a:pt x="8398" y="317"/>
                </a:moveTo>
                <a:lnTo>
                  <a:pt x="8360" y="336"/>
                </a:lnTo>
                <a:lnTo>
                  <a:pt x="8304" y="355"/>
                </a:lnTo>
                <a:lnTo>
                  <a:pt x="8267" y="373"/>
                </a:lnTo>
                <a:lnTo>
                  <a:pt x="8249" y="410"/>
                </a:lnTo>
                <a:lnTo>
                  <a:pt x="8193" y="522"/>
                </a:lnTo>
                <a:lnTo>
                  <a:pt x="8193" y="634"/>
                </a:lnTo>
                <a:lnTo>
                  <a:pt x="8211" y="746"/>
                </a:lnTo>
                <a:lnTo>
                  <a:pt x="8249" y="801"/>
                </a:lnTo>
                <a:lnTo>
                  <a:pt x="8286" y="839"/>
                </a:lnTo>
                <a:lnTo>
                  <a:pt x="8323" y="857"/>
                </a:lnTo>
                <a:lnTo>
                  <a:pt x="8398" y="876"/>
                </a:lnTo>
                <a:lnTo>
                  <a:pt x="8491" y="876"/>
                </a:lnTo>
                <a:lnTo>
                  <a:pt x="8584" y="820"/>
                </a:lnTo>
                <a:lnTo>
                  <a:pt x="8658" y="746"/>
                </a:lnTo>
                <a:lnTo>
                  <a:pt x="8695" y="634"/>
                </a:lnTo>
                <a:lnTo>
                  <a:pt x="8714" y="541"/>
                </a:lnTo>
                <a:lnTo>
                  <a:pt x="8677" y="466"/>
                </a:lnTo>
                <a:lnTo>
                  <a:pt x="8658" y="429"/>
                </a:lnTo>
                <a:lnTo>
                  <a:pt x="8621" y="392"/>
                </a:lnTo>
                <a:lnTo>
                  <a:pt x="8584" y="373"/>
                </a:lnTo>
                <a:lnTo>
                  <a:pt x="8528" y="373"/>
                </a:lnTo>
                <a:lnTo>
                  <a:pt x="8453" y="336"/>
                </a:lnTo>
                <a:lnTo>
                  <a:pt x="8398" y="317"/>
                </a:lnTo>
                <a:close/>
                <a:moveTo>
                  <a:pt x="3203" y="578"/>
                </a:moveTo>
                <a:lnTo>
                  <a:pt x="2645" y="597"/>
                </a:lnTo>
                <a:lnTo>
                  <a:pt x="2086" y="634"/>
                </a:lnTo>
                <a:lnTo>
                  <a:pt x="1527" y="671"/>
                </a:lnTo>
                <a:lnTo>
                  <a:pt x="1230" y="671"/>
                </a:lnTo>
                <a:lnTo>
                  <a:pt x="950" y="652"/>
                </a:lnTo>
                <a:lnTo>
                  <a:pt x="392" y="634"/>
                </a:lnTo>
                <a:lnTo>
                  <a:pt x="150" y="634"/>
                </a:lnTo>
                <a:lnTo>
                  <a:pt x="94" y="652"/>
                </a:lnTo>
                <a:lnTo>
                  <a:pt x="38" y="652"/>
                </a:lnTo>
                <a:lnTo>
                  <a:pt x="19" y="690"/>
                </a:lnTo>
                <a:lnTo>
                  <a:pt x="1" y="727"/>
                </a:lnTo>
                <a:lnTo>
                  <a:pt x="19" y="764"/>
                </a:lnTo>
                <a:lnTo>
                  <a:pt x="75" y="783"/>
                </a:lnTo>
                <a:lnTo>
                  <a:pt x="187" y="839"/>
                </a:lnTo>
                <a:lnTo>
                  <a:pt x="392" y="895"/>
                </a:lnTo>
                <a:lnTo>
                  <a:pt x="615" y="932"/>
                </a:lnTo>
                <a:lnTo>
                  <a:pt x="839" y="950"/>
                </a:lnTo>
                <a:lnTo>
                  <a:pt x="1081" y="950"/>
                </a:lnTo>
                <a:lnTo>
                  <a:pt x="1304" y="932"/>
                </a:lnTo>
                <a:lnTo>
                  <a:pt x="1769" y="895"/>
                </a:lnTo>
                <a:lnTo>
                  <a:pt x="2235" y="839"/>
                </a:lnTo>
                <a:lnTo>
                  <a:pt x="2756" y="801"/>
                </a:lnTo>
                <a:lnTo>
                  <a:pt x="3278" y="783"/>
                </a:lnTo>
                <a:lnTo>
                  <a:pt x="3557" y="801"/>
                </a:lnTo>
                <a:lnTo>
                  <a:pt x="3762" y="801"/>
                </a:lnTo>
                <a:lnTo>
                  <a:pt x="3799" y="783"/>
                </a:lnTo>
                <a:lnTo>
                  <a:pt x="3836" y="727"/>
                </a:lnTo>
                <a:lnTo>
                  <a:pt x="3836" y="671"/>
                </a:lnTo>
                <a:lnTo>
                  <a:pt x="3817" y="634"/>
                </a:lnTo>
                <a:lnTo>
                  <a:pt x="3762" y="597"/>
                </a:lnTo>
                <a:lnTo>
                  <a:pt x="3482" y="597"/>
                </a:lnTo>
                <a:lnTo>
                  <a:pt x="3203" y="578"/>
                </a:lnTo>
                <a:close/>
                <a:moveTo>
                  <a:pt x="4637" y="355"/>
                </a:moveTo>
                <a:lnTo>
                  <a:pt x="4581" y="373"/>
                </a:lnTo>
                <a:lnTo>
                  <a:pt x="4544" y="392"/>
                </a:lnTo>
                <a:lnTo>
                  <a:pt x="4488" y="429"/>
                </a:lnTo>
                <a:lnTo>
                  <a:pt x="4432" y="541"/>
                </a:lnTo>
                <a:lnTo>
                  <a:pt x="4413" y="652"/>
                </a:lnTo>
                <a:lnTo>
                  <a:pt x="4432" y="764"/>
                </a:lnTo>
                <a:lnTo>
                  <a:pt x="4450" y="820"/>
                </a:lnTo>
                <a:lnTo>
                  <a:pt x="4469" y="876"/>
                </a:lnTo>
                <a:lnTo>
                  <a:pt x="4506" y="913"/>
                </a:lnTo>
                <a:lnTo>
                  <a:pt x="4562" y="932"/>
                </a:lnTo>
                <a:lnTo>
                  <a:pt x="4618" y="950"/>
                </a:lnTo>
                <a:lnTo>
                  <a:pt x="4693" y="950"/>
                </a:lnTo>
                <a:lnTo>
                  <a:pt x="4748" y="932"/>
                </a:lnTo>
                <a:lnTo>
                  <a:pt x="4804" y="895"/>
                </a:lnTo>
                <a:lnTo>
                  <a:pt x="4879" y="820"/>
                </a:lnTo>
                <a:lnTo>
                  <a:pt x="4935" y="708"/>
                </a:lnTo>
                <a:lnTo>
                  <a:pt x="4972" y="597"/>
                </a:lnTo>
                <a:lnTo>
                  <a:pt x="4972" y="485"/>
                </a:lnTo>
                <a:lnTo>
                  <a:pt x="4953" y="448"/>
                </a:lnTo>
                <a:lnTo>
                  <a:pt x="4916" y="392"/>
                </a:lnTo>
                <a:lnTo>
                  <a:pt x="4879" y="373"/>
                </a:lnTo>
                <a:lnTo>
                  <a:pt x="4841" y="355"/>
                </a:lnTo>
                <a:close/>
                <a:moveTo>
                  <a:pt x="6647" y="1"/>
                </a:moveTo>
                <a:lnTo>
                  <a:pt x="6536" y="19"/>
                </a:lnTo>
                <a:lnTo>
                  <a:pt x="6424" y="75"/>
                </a:lnTo>
                <a:lnTo>
                  <a:pt x="6238" y="187"/>
                </a:lnTo>
                <a:lnTo>
                  <a:pt x="6089" y="317"/>
                </a:lnTo>
                <a:lnTo>
                  <a:pt x="6033" y="392"/>
                </a:lnTo>
                <a:lnTo>
                  <a:pt x="5977" y="485"/>
                </a:lnTo>
                <a:lnTo>
                  <a:pt x="5959" y="578"/>
                </a:lnTo>
                <a:lnTo>
                  <a:pt x="5940" y="690"/>
                </a:lnTo>
                <a:lnTo>
                  <a:pt x="5959" y="820"/>
                </a:lnTo>
                <a:lnTo>
                  <a:pt x="5996" y="913"/>
                </a:lnTo>
                <a:lnTo>
                  <a:pt x="6052" y="988"/>
                </a:lnTo>
                <a:lnTo>
                  <a:pt x="6145" y="1043"/>
                </a:lnTo>
                <a:lnTo>
                  <a:pt x="6238" y="1081"/>
                </a:lnTo>
                <a:lnTo>
                  <a:pt x="6350" y="1099"/>
                </a:lnTo>
                <a:lnTo>
                  <a:pt x="6573" y="1099"/>
                </a:lnTo>
                <a:lnTo>
                  <a:pt x="6722" y="1081"/>
                </a:lnTo>
                <a:lnTo>
                  <a:pt x="6834" y="1043"/>
                </a:lnTo>
                <a:lnTo>
                  <a:pt x="6945" y="988"/>
                </a:lnTo>
                <a:lnTo>
                  <a:pt x="7057" y="913"/>
                </a:lnTo>
                <a:lnTo>
                  <a:pt x="7131" y="801"/>
                </a:lnTo>
                <a:lnTo>
                  <a:pt x="7187" y="690"/>
                </a:lnTo>
                <a:lnTo>
                  <a:pt x="7206" y="559"/>
                </a:lnTo>
                <a:lnTo>
                  <a:pt x="7187" y="429"/>
                </a:lnTo>
                <a:lnTo>
                  <a:pt x="7131" y="299"/>
                </a:lnTo>
                <a:lnTo>
                  <a:pt x="7076" y="206"/>
                </a:lnTo>
                <a:lnTo>
                  <a:pt x="6983" y="113"/>
                </a:lnTo>
                <a:lnTo>
                  <a:pt x="6889" y="57"/>
                </a:lnTo>
                <a:lnTo>
                  <a:pt x="6778" y="19"/>
                </a:lnTo>
                <a:lnTo>
                  <a:pt x="66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057B-BF00-471B-8B01-097119E87C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F606C4B-6F41-4D7F-91F7-D3414153EB2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1D0708-3DC1-4ADC-A57B-FD720E46B29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803F2B-6EB7-41EF-AB82-528A933C03CD}"/>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6" name="Footer Placeholder 5">
            <a:extLst>
              <a:ext uri="{FF2B5EF4-FFF2-40B4-BE49-F238E27FC236}">
                <a16:creationId xmlns:a16="http://schemas.microsoft.com/office/drawing/2014/main" id="{CC3C3A8C-1B91-48DC-B464-DD8C11597B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DC78B7-7B78-44CF-860B-5A3A616A05D6}"/>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5315667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7F04-72A8-47BF-92AF-80E5D8B7F1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7BC2B4-C415-4143-93DF-C9168A15C3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837C7-8F9B-4657-86AF-289360038A39}"/>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5" name="Footer Placeholder 4">
            <a:extLst>
              <a:ext uri="{FF2B5EF4-FFF2-40B4-BE49-F238E27FC236}">
                <a16:creationId xmlns:a16="http://schemas.microsoft.com/office/drawing/2014/main" id="{16DDA6CC-4E80-47CB-A2B0-4460BB477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FAF2A-C5A8-4D9C-BA85-1D4A275172FF}"/>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7062070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04AF51-D2C5-4129-AC02-281AA48B597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3D88E-B382-4E1D-85AD-40AA19240A5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83E7B8-4D06-49CC-B51E-07DE1FDD89D3}"/>
              </a:ext>
            </a:extLst>
          </p:cNvPr>
          <p:cNvSpPr>
            <a:spLocks noGrp="1"/>
          </p:cNvSpPr>
          <p:nvPr>
            <p:ph type="dt" sz="half" idx="10"/>
          </p:nvPr>
        </p:nvSpPr>
        <p:spPr/>
        <p:txBody>
          <a:bodyPr/>
          <a:lstStyle/>
          <a:p>
            <a:fld id="{D0AA4382-A734-4EEC-A611-A319BA2C1029}" type="datetimeFigureOut">
              <a:rPr lang="en-US" smtClean="0"/>
              <a:t>9/23/2025</a:t>
            </a:fld>
            <a:endParaRPr lang="en-US"/>
          </a:p>
        </p:txBody>
      </p:sp>
      <p:sp>
        <p:nvSpPr>
          <p:cNvPr id="5" name="Footer Placeholder 4">
            <a:extLst>
              <a:ext uri="{FF2B5EF4-FFF2-40B4-BE49-F238E27FC236}">
                <a16:creationId xmlns:a16="http://schemas.microsoft.com/office/drawing/2014/main" id="{C92F66A1-A27F-4AF9-832F-200BA9CA6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08995-6194-4287-8157-154F1EAB098A}"/>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155020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9"/>
        <p:cNvGrpSpPr/>
        <p:nvPr/>
      </p:nvGrpSpPr>
      <p:grpSpPr>
        <a:xfrm>
          <a:off x="0" y="0"/>
          <a:ext cx="0" cy="0"/>
          <a:chOff x="0" y="0"/>
          <a:chExt cx="0" cy="0"/>
        </a:xfrm>
      </p:grpSpPr>
      <p:sp>
        <p:nvSpPr>
          <p:cNvPr id="31" name="Google Shape;31;p6"/>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lvl1pPr lvl="0">
              <a:spcBef>
                <a:spcPts val="0"/>
              </a:spcBef>
              <a:spcAft>
                <a:spcPts val="0"/>
              </a:spcAft>
              <a:buClr>
                <a:srgbClr val="F0C3A3"/>
              </a:buClr>
              <a:buSzPts val="2400"/>
              <a:buNone/>
              <a:defRPr>
                <a:solidFill>
                  <a:srgbClr val="F0C3A3"/>
                </a:solidFill>
                <a:latin typeface="Calibri" panose="020F0502020204030204" pitchFamily="34" charset="0"/>
                <a:cs typeface="Calibri" panose="020F0502020204030204" pitchFamily="34" charset="0"/>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endParaRPr dirty="0"/>
          </a:p>
        </p:txBody>
      </p:sp>
      <p:sp>
        <p:nvSpPr>
          <p:cNvPr id="32" name="Google Shape;32;p6"/>
          <p:cNvSpPr txBox="1">
            <a:spLocks noGrp="1"/>
          </p:cNvSpPr>
          <p:nvPr>
            <p:ph type="body" idx="1"/>
          </p:nvPr>
        </p:nvSpPr>
        <p:spPr>
          <a:xfrm>
            <a:off x="890300" y="1200150"/>
            <a:ext cx="3360600" cy="3160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Clr>
                <a:srgbClr val="F0C3A3"/>
              </a:buClr>
              <a:buSzPts val="2000"/>
              <a:buChar char="‐"/>
              <a:defRPr sz="2000"/>
            </a:lvl1pPr>
            <a:lvl2pPr marL="914400" lvl="1" indent="-355600">
              <a:spcBef>
                <a:spcPts val="0"/>
              </a:spcBef>
              <a:spcAft>
                <a:spcPts val="0"/>
              </a:spcAft>
              <a:buClr>
                <a:srgbClr val="F0C3A3"/>
              </a:buClr>
              <a:buSzPts val="2000"/>
              <a:buChar char="‐"/>
              <a:defRPr sz="2000"/>
            </a:lvl2pPr>
            <a:lvl3pPr marL="1371600" lvl="2" indent="-355600">
              <a:spcBef>
                <a:spcPts val="0"/>
              </a:spcBef>
              <a:spcAft>
                <a:spcPts val="0"/>
              </a:spcAft>
              <a:buClr>
                <a:srgbClr val="F0C3A3"/>
              </a:buClr>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3" name="Google Shape;33;p6"/>
          <p:cNvSpPr txBox="1">
            <a:spLocks noGrp="1"/>
          </p:cNvSpPr>
          <p:nvPr>
            <p:ph type="body" idx="2"/>
          </p:nvPr>
        </p:nvSpPr>
        <p:spPr>
          <a:xfrm>
            <a:off x="4893212" y="1200150"/>
            <a:ext cx="3360600" cy="3160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Clr>
                <a:srgbClr val="F0C3A3"/>
              </a:buClr>
              <a:buSzPts val="2000"/>
              <a:buChar char="‐"/>
              <a:defRPr sz="2000"/>
            </a:lvl1pPr>
            <a:lvl2pPr marL="914400" lvl="1" indent="-355600">
              <a:spcBef>
                <a:spcPts val="0"/>
              </a:spcBef>
              <a:spcAft>
                <a:spcPts val="0"/>
              </a:spcAft>
              <a:buClr>
                <a:srgbClr val="F0C3A3"/>
              </a:buClr>
              <a:buSzPts val="2000"/>
              <a:buChar char="‐"/>
              <a:defRPr sz="2000"/>
            </a:lvl2pPr>
            <a:lvl3pPr marL="1371600" lvl="2" indent="-355600">
              <a:spcBef>
                <a:spcPts val="0"/>
              </a:spcBef>
              <a:spcAft>
                <a:spcPts val="0"/>
              </a:spcAft>
              <a:buClr>
                <a:srgbClr val="F0C3A3"/>
              </a:buClr>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4" name="Google Shape;34;p6"/>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3915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5" name="Google Shape;15;p3"/>
          <p:cNvSpPr txBox="1">
            <a:spLocks noGrp="1"/>
          </p:cNvSpPr>
          <p:nvPr>
            <p:ph type="ctrTitle"/>
          </p:nvPr>
        </p:nvSpPr>
        <p:spPr>
          <a:xfrm>
            <a:off x="1215000" y="1659550"/>
            <a:ext cx="6714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800"/>
              <a:buNone/>
              <a:defRPr sz="4800">
                <a:solidFill>
                  <a:schemeClr val="accent4"/>
                </a:solidFill>
                <a:latin typeface="Calibri" panose="020F0502020204030204" pitchFamily="34" charset="0"/>
                <a:cs typeface="Calibri" panose="020F0502020204030204" pitchFamily="34" charset="0"/>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dirty="0"/>
          </a:p>
        </p:txBody>
      </p:sp>
      <p:sp>
        <p:nvSpPr>
          <p:cNvPr id="16" name="Google Shape;16;p3"/>
          <p:cNvSpPr txBox="1">
            <a:spLocks noGrp="1"/>
          </p:cNvSpPr>
          <p:nvPr>
            <p:ph type="subTitle" idx="1"/>
          </p:nvPr>
        </p:nvSpPr>
        <p:spPr>
          <a:xfrm>
            <a:off x="1215000" y="3144854"/>
            <a:ext cx="6714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472222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AutoShape 200">
            <a:extLst>
              <a:ext uri="{FF2B5EF4-FFF2-40B4-BE49-F238E27FC236}">
                <a16:creationId xmlns:a16="http://schemas.microsoft.com/office/drawing/2014/main" id="{5B82B00B-F83B-7946-0F3A-8EDCE4ADD221}"/>
              </a:ext>
            </a:extLst>
          </p:cNvPr>
          <p:cNvSpPr>
            <a:spLocks noChangeArrowheads="1"/>
          </p:cNvSpPr>
          <p:nvPr/>
        </p:nvSpPr>
        <p:spPr bwMode="gray">
          <a:xfrm>
            <a:off x="88901" y="52388"/>
            <a:ext cx="8994775" cy="5047060"/>
          </a:xfrm>
          <a:prstGeom prst="roundRect">
            <a:avLst>
              <a:gd name="adj" fmla="val 4245"/>
            </a:avLst>
          </a:prstGeom>
          <a:solidFill>
            <a:schemeClr val="accent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grpSp>
        <p:nvGrpSpPr>
          <p:cNvPr id="5" name="Group 201">
            <a:extLst>
              <a:ext uri="{FF2B5EF4-FFF2-40B4-BE49-F238E27FC236}">
                <a16:creationId xmlns:a16="http://schemas.microsoft.com/office/drawing/2014/main" id="{EEAD6673-0D6D-FE9F-43B2-961E12424BA7}"/>
              </a:ext>
            </a:extLst>
          </p:cNvPr>
          <p:cNvGrpSpPr>
            <a:grpSpLocks/>
          </p:cNvGrpSpPr>
          <p:nvPr/>
        </p:nvGrpSpPr>
        <p:grpSpPr bwMode="auto">
          <a:xfrm>
            <a:off x="250825" y="195263"/>
            <a:ext cx="8642350" cy="2285178"/>
            <a:chOff x="158" y="164"/>
            <a:chExt cx="5444" cy="2991"/>
          </a:xfrm>
        </p:grpSpPr>
        <p:sp>
          <p:nvSpPr>
            <p:cNvPr id="6" name="AutoShape 202">
              <a:extLst>
                <a:ext uri="{FF2B5EF4-FFF2-40B4-BE49-F238E27FC236}">
                  <a16:creationId xmlns:a16="http://schemas.microsoft.com/office/drawing/2014/main" id="{E5C638CC-05E8-BA7D-911D-1F9BBCA02E2D}"/>
                </a:ext>
              </a:extLst>
            </p:cNvPr>
            <p:cNvSpPr>
              <a:spLocks noChangeArrowheads="1"/>
            </p:cNvSpPr>
            <p:nvPr userDrawn="1"/>
          </p:nvSpPr>
          <p:spPr bwMode="gray">
            <a:xfrm>
              <a:off x="158" y="164"/>
              <a:ext cx="5444" cy="2991"/>
            </a:xfrm>
            <a:prstGeom prst="roundRect">
              <a:avLst>
                <a:gd name="adj" fmla="val 3912"/>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7" name="Freeform 203">
              <a:extLst>
                <a:ext uri="{FF2B5EF4-FFF2-40B4-BE49-F238E27FC236}">
                  <a16:creationId xmlns:a16="http://schemas.microsoft.com/office/drawing/2014/main" id="{43C7143F-00DD-AD0A-82AB-28B430EF45E2}"/>
                </a:ext>
              </a:extLst>
            </p:cNvPr>
            <p:cNvSpPr>
              <a:spLocks/>
            </p:cNvSpPr>
            <p:nvPr userDrawn="1"/>
          </p:nvSpPr>
          <p:spPr bwMode="gray">
            <a:xfrm>
              <a:off x="2567" y="1337"/>
              <a:ext cx="36" cy="185"/>
            </a:xfrm>
            <a:custGeom>
              <a:avLst/>
              <a:gdLst>
                <a:gd name="T0" fmla="*/ 0 w 35"/>
                <a:gd name="T1" fmla="*/ 165 h 172"/>
                <a:gd name="T2" fmla="*/ 7 w 35"/>
                <a:gd name="T3" fmla="*/ 172 h 172"/>
                <a:gd name="T4" fmla="*/ 14 w 35"/>
                <a:gd name="T5" fmla="*/ 158 h 172"/>
                <a:gd name="T6" fmla="*/ 25 w 35"/>
                <a:gd name="T7" fmla="*/ 169 h 172"/>
                <a:gd name="T8" fmla="*/ 25 w 35"/>
                <a:gd name="T9" fmla="*/ 165 h 172"/>
                <a:gd name="T10" fmla="*/ 25 w 35"/>
                <a:gd name="T11" fmla="*/ 162 h 172"/>
                <a:gd name="T12" fmla="*/ 25 w 35"/>
                <a:gd name="T13" fmla="*/ 155 h 172"/>
                <a:gd name="T14" fmla="*/ 21 w 35"/>
                <a:gd name="T15" fmla="*/ 144 h 172"/>
                <a:gd name="T16" fmla="*/ 21 w 35"/>
                <a:gd name="T17" fmla="*/ 141 h 172"/>
                <a:gd name="T18" fmla="*/ 17 w 35"/>
                <a:gd name="T19" fmla="*/ 134 h 172"/>
                <a:gd name="T20" fmla="*/ 17 w 35"/>
                <a:gd name="T21" fmla="*/ 123 h 172"/>
                <a:gd name="T22" fmla="*/ 21 w 35"/>
                <a:gd name="T23" fmla="*/ 116 h 172"/>
                <a:gd name="T24" fmla="*/ 25 w 35"/>
                <a:gd name="T25" fmla="*/ 109 h 172"/>
                <a:gd name="T26" fmla="*/ 32 w 35"/>
                <a:gd name="T27" fmla="*/ 106 h 172"/>
                <a:gd name="T28" fmla="*/ 35 w 35"/>
                <a:gd name="T29" fmla="*/ 98 h 172"/>
                <a:gd name="T30" fmla="*/ 35 w 35"/>
                <a:gd name="T31" fmla="*/ 91 h 172"/>
                <a:gd name="T32" fmla="*/ 35 w 35"/>
                <a:gd name="T33" fmla="*/ 88 h 172"/>
                <a:gd name="T34" fmla="*/ 32 w 35"/>
                <a:gd name="T35" fmla="*/ 84 h 172"/>
                <a:gd name="T36" fmla="*/ 32 w 35"/>
                <a:gd name="T37" fmla="*/ 77 h 172"/>
                <a:gd name="T38" fmla="*/ 32 w 35"/>
                <a:gd name="T39" fmla="*/ 70 h 172"/>
                <a:gd name="T40" fmla="*/ 32 w 35"/>
                <a:gd name="T41" fmla="*/ 63 h 172"/>
                <a:gd name="T42" fmla="*/ 28 w 35"/>
                <a:gd name="T43" fmla="*/ 53 h 172"/>
                <a:gd name="T44" fmla="*/ 28 w 35"/>
                <a:gd name="T45" fmla="*/ 46 h 172"/>
                <a:gd name="T46" fmla="*/ 28 w 35"/>
                <a:gd name="T47" fmla="*/ 39 h 172"/>
                <a:gd name="T48" fmla="*/ 25 w 35"/>
                <a:gd name="T49" fmla="*/ 35 h 172"/>
                <a:gd name="T50" fmla="*/ 25 w 35"/>
                <a:gd name="T51" fmla="*/ 35 h 172"/>
                <a:gd name="T52" fmla="*/ 25 w 35"/>
                <a:gd name="T53" fmla="*/ 28 h 172"/>
                <a:gd name="T54" fmla="*/ 25 w 35"/>
                <a:gd name="T55" fmla="*/ 21 h 172"/>
                <a:gd name="T56" fmla="*/ 25 w 35"/>
                <a:gd name="T57" fmla="*/ 10 h 172"/>
                <a:gd name="T58" fmla="*/ 28 w 35"/>
                <a:gd name="T59" fmla="*/ 7 h 172"/>
                <a:gd name="T60" fmla="*/ 28 w 35"/>
                <a:gd name="T61" fmla="*/ 3 h 172"/>
                <a:gd name="T62" fmla="*/ 25 w 35"/>
                <a:gd name="T63" fmla="*/ 3 h 172"/>
                <a:gd name="T64" fmla="*/ 25 w 35"/>
                <a:gd name="T65" fmla="*/ 0 h 172"/>
                <a:gd name="T66" fmla="*/ 21 w 35"/>
                <a:gd name="T67" fmla="*/ 0 h 172"/>
                <a:gd name="T68" fmla="*/ 17 w 35"/>
                <a:gd name="T69" fmla="*/ 0 h 172"/>
                <a:gd name="T70" fmla="*/ 14 w 35"/>
                <a:gd name="T71" fmla="*/ 3 h 172"/>
                <a:gd name="T72" fmla="*/ 14 w 35"/>
                <a:gd name="T73" fmla="*/ 10 h 172"/>
                <a:gd name="T74" fmla="*/ 10 w 35"/>
                <a:gd name="T75" fmla="*/ 14 h 172"/>
                <a:gd name="T76" fmla="*/ 10 w 35"/>
                <a:gd name="T77" fmla="*/ 21 h 172"/>
                <a:gd name="T78" fmla="*/ 7 w 35"/>
                <a:gd name="T79" fmla="*/ 21 h 172"/>
                <a:gd name="T80" fmla="*/ 3 w 35"/>
                <a:gd name="T81" fmla="*/ 42 h 172"/>
                <a:gd name="T82" fmla="*/ 3 w 35"/>
                <a:gd name="T83" fmla="*/ 42 h 172"/>
                <a:gd name="T84" fmla="*/ 3 w 35"/>
                <a:gd name="T85" fmla="*/ 49 h 172"/>
                <a:gd name="T86" fmla="*/ 7 w 35"/>
                <a:gd name="T87" fmla="*/ 56 h 172"/>
                <a:gd name="T88" fmla="*/ 7 w 35"/>
                <a:gd name="T89" fmla="*/ 60 h 172"/>
                <a:gd name="T90" fmla="*/ 7 w 35"/>
                <a:gd name="T91" fmla="*/ 70 h 172"/>
                <a:gd name="T92" fmla="*/ 7 w 35"/>
                <a:gd name="T93" fmla="*/ 91 h 172"/>
                <a:gd name="T94" fmla="*/ 7 w 35"/>
                <a:gd name="T95" fmla="*/ 113 h 172"/>
                <a:gd name="T96" fmla="*/ 7 w 35"/>
                <a:gd name="T97" fmla="*/ 134 h 172"/>
                <a:gd name="T98" fmla="*/ 7 w 35"/>
                <a:gd name="T99" fmla="*/ 144 h 172"/>
                <a:gd name="T100" fmla="*/ 7 w 35"/>
                <a:gd name="T101" fmla="*/ 148 h 172"/>
                <a:gd name="T102" fmla="*/ 3 w 35"/>
                <a:gd name="T103" fmla="*/ 155 h 172"/>
                <a:gd name="T104" fmla="*/ 3 w 35"/>
                <a:gd name="T105" fmla="*/ 158 h 172"/>
                <a:gd name="T106" fmla="*/ 0 w 35"/>
                <a:gd name="T107" fmla="*/ 165 h 172"/>
                <a:gd name="T108" fmla="*/ 0 w 35"/>
                <a:gd name="T109" fmla="*/ 16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 h="172">
                  <a:moveTo>
                    <a:pt x="0" y="165"/>
                  </a:moveTo>
                  <a:lnTo>
                    <a:pt x="7" y="172"/>
                  </a:lnTo>
                  <a:lnTo>
                    <a:pt x="14" y="158"/>
                  </a:lnTo>
                  <a:lnTo>
                    <a:pt x="25" y="169"/>
                  </a:lnTo>
                  <a:lnTo>
                    <a:pt x="25" y="165"/>
                  </a:lnTo>
                  <a:lnTo>
                    <a:pt x="25" y="162"/>
                  </a:lnTo>
                  <a:lnTo>
                    <a:pt x="25" y="155"/>
                  </a:lnTo>
                  <a:lnTo>
                    <a:pt x="21" y="144"/>
                  </a:lnTo>
                  <a:lnTo>
                    <a:pt x="21" y="141"/>
                  </a:lnTo>
                  <a:lnTo>
                    <a:pt x="17" y="134"/>
                  </a:lnTo>
                  <a:lnTo>
                    <a:pt x="17" y="123"/>
                  </a:lnTo>
                  <a:lnTo>
                    <a:pt x="21" y="116"/>
                  </a:lnTo>
                  <a:lnTo>
                    <a:pt x="25" y="109"/>
                  </a:lnTo>
                  <a:lnTo>
                    <a:pt x="32" y="106"/>
                  </a:lnTo>
                  <a:lnTo>
                    <a:pt x="35" y="98"/>
                  </a:lnTo>
                  <a:lnTo>
                    <a:pt x="35" y="91"/>
                  </a:lnTo>
                  <a:lnTo>
                    <a:pt x="35" y="88"/>
                  </a:lnTo>
                  <a:lnTo>
                    <a:pt x="32" y="84"/>
                  </a:lnTo>
                  <a:lnTo>
                    <a:pt x="32" y="77"/>
                  </a:lnTo>
                  <a:lnTo>
                    <a:pt x="32" y="70"/>
                  </a:lnTo>
                  <a:lnTo>
                    <a:pt x="32" y="63"/>
                  </a:lnTo>
                  <a:lnTo>
                    <a:pt x="28" y="53"/>
                  </a:lnTo>
                  <a:lnTo>
                    <a:pt x="28" y="46"/>
                  </a:lnTo>
                  <a:lnTo>
                    <a:pt x="28" y="39"/>
                  </a:lnTo>
                  <a:lnTo>
                    <a:pt x="25" y="35"/>
                  </a:lnTo>
                  <a:lnTo>
                    <a:pt x="25" y="35"/>
                  </a:lnTo>
                  <a:lnTo>
                    <a:pt x="25" y="28"/>
                  </a:lnTo>
                  <a:lnTo>
                    <a:pt x="25" y="21"/>
                  </a:lnTo>
                  <a:lnTo>
                    <a:pt x="25" y="10"/>
                  </a:lnTo>
                  <a:lnTo>
                    <a:pt x="28" y="7"/>
                  </a:lnTo>
                  <a:lnTo>
                    <a:pt x="28" y="3"/>
                  </a:lnTo>
                  <a:lnTo>
                    <a:pt x="25" y="3"/>
                  </a:lnTo>
                  <a:lnTo>
                    <a:pt x="25" y="0"/>
                  </a:lnTo>
                  <a:lnTo>
                    <a:pt x="21" y="0"/>
                  </a:lnTo>
                  <a:lnTo>
                    <a:pt x="17" y="0"/>
                  </a:lnTo>
                  <a:lnTo>
                    <a:pt x="14" y="3"/>
                  </a:lnTo>
                  <a:lnTo>
                    <a:pt x="14" y="10"/>
                  </a:lnTo>
                  <a:lnTo>
                    <a:pt x="10" y="14"/>
                  </a:lnTo>
                  <a:lnTo>
                    <a:pt x="10" y="21"/>
                  </a:lnTo>
                  <a:lnTo>
                    <a:pt x="7" y="21"/>
                  </a:lnTo>
                  <a:lnTo>
                    <a:pt x="3" y="42"/>
                  </a:lnTo>
                  <a:lnTo>
                    <a:pt x="3" y="42"/>
                  </a:lnTo>
                  <a:lnTo>
                    <a:pt x="3" y="49"/>
                  </a:lnTo>
                  <a:lnTo>
                    <a:pt x="7" y="56"/>
                  </a:lnTo>
                  <a:lnTo>
                    <a:pt x="7" y="60"/>
                  </a:lnTo>
                  <a:lnTo>
                    <a:pt x="7" y="70"/>
                  </a:lnTo>
                  <a:lnTo>
                    <a:pt x="7" y="91"/>
                  </a:lnTo>
                  <a:lnTo>
                    <a:pt x="7" y="113"/>
                  </a:lnTo>
                  <a:lnTo>
                    <a:pt x="7" y="134"/>
                  </a:lnTo>
                  <a:lnTo>
                    <a:pt x="7" y="144"/>
                  </a:lnTo>
                  <a:lnTo>
                    <a:pt x="7" y="148"/>
                  </a:lnTo>
                  <a:lnTo>
                    <a:pt x="3" y="155"/>
                  </a:lnTo>
                  <a:lnTo>
                    <a:pt x="3" y="158"/>
                  </a:lnTo>
                  <a:lnTo>
                    <a:pt x="0" y="165"/>
                  </a:lnTo>
                  <a:lnTo>
                    <a:pt x="0" y="16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 name="Freeform 204">
              <a:extLst>
                <a:ext uri="{FF2B5EF4-FFF2-40B4-BE49-F238E27FC236}">
                  <a16:creationId xmlns:a16="http://schemas.microsoft.com/office/drawing/2014/main" id="{8E3B476C-9B90-D2D6-0B33-4BD97621DA50}"/>
                </a:ext>
              </a:extLst>
            </p:cNvPr>
            <p:cNvSpPr>
              <a:spLocks/>
            </p:cNvSpPr>
            <p:nvPr userDrawn="1"/>
          </p:nvSpPr>
          <p:spPr bwMode="gray">
            <a:xfrm>
              <a:off x="535" y="1595"/>
              <a:ext cx="7" cy="4"/>
            </a:xfrm>
            <a:custGeom>
              <a:avLst/>
              <a:gdLst>
                <a:gd name="T0" fmla="*/ 7 w 7"/>
                <a:gd name="T1" fmla="*/ 4 h 4"/>
                <a:gd name="T2" fmla="*/ 7 w 7"/>
                <a:gd name="T3" fmla="*/ 4 h 4"/>
                <a:gd name="T4" fmla="*/ 7 w 7"/>
                <a:gd name="T5" fmla="*/ 4 h 4"/>
                <a:gd name="T6" fmla="*/ 3 w 7"/>
                <a:gd name="T7" fmla="*/ 4 h 4"/>
                <a:gd name="T8" fmla="*/ 0 w 7"/>
                <a:gd name="T9" fmla="*/ 0 h 4"/>
                <a:gd name="T10" fmla="*/ 3 w 7"/>
                <a:gd name="T11" fmla="*/ 4 h 4"/>
                <a:gd name="T12" fmla="*/ 7 w 7"/>
                <a:gd name="T13" fmla="*/ 4 h 4"/>
                <a:gd name="T14" fmla="*/ 7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7" y="4"/>
                  </a:moveTo>
                  <a:lnTo>
                    <a:pt x="7" y="4"/>
                  </a:lnTo>
                  <a:lnTo>
                    <a:pt x="7" y="4"/>
                  </a:lnTo>
                  <a:lnTo>
                    <a:pt x="3" y="4"/>
                  </a:lnTo>
                  <a:lnTo>
                    <a:pt x="0" y="0"/>
                  </a:lnTo>
                  <a:lnTo>
                    <a:pt x="3" y="4"/>
                  </a:lnTo>
                  <a:lnTo>
                    <a:pt x="7" y="4"/>
                  </a:lnTo>
                  <a:lnTo>
                    <a:pt x="7"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 name="Freeform 205">
              <a:extLst>
                <a:ext uri="{FF2B5EF4-FFF2-40B4-BE49-F238E27FC236}">
                  <a16:creationId xmlns:a16="http://schemas.microsoft.com/office/drawing/2014/main" id="{9F5D522A-C8E3-13DB-ED08-D755A0826295}"/>
                </a:ext>
              </a:extLst>
            </p:cNvPr>
            <p:cNvSpPr>
              <a:spLocks/>
            </p:cNvSpPr>
            <p:nvPr userDrawn="1"/>
          </p:nvSpPr>
          <p:spPr bwMode="gray">
            <a:xfrm>
              <a:off x="526" y="1591"/>
              <a:ext cx="5" cy="4"/>
            </a:xfrm>
            <a:custGeom>
              <a:avLst/>
              <a:gdLst>
                <a:gd name="T0" fmla="*/ 4 w 4"/>
                <a:gd name="T1" fmla="*/ 0 h 3"/>
                <a:gd name="T2" fmla="*/ 4 w 4"/>
                <a:gd name="T3" fmla="*/ 0 h 3"/>
                <a:gd name="T4" fmla="*/ 0 w 4"/>
                <a:gd name="T5" fmla="*/ 3 h 3"/>
                <a:gd name="T6" fmla="*/ 4 w 4"/>
                <a:gd name="T7" fmla="*/ 0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4" y="0"/>
                  </a:lnTo>
                  <a:lnTo>
                    <a:pt x="0" y="3"/>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 name="Freeform 206">
              <a:extLst>
                <a:ext uri="{FF2B5EF4-FFF2-40B4-BE49-F238E27FC236}">
                  <a16:creationId xmlns:a16="http://schemas.microsoft.com/office/drawing/2014/main" id="{34549783-6696-AAD5-EAFE-EBE4861BCC3B}"/>
                </a:ext>
              </a:extLst>
            </p:cNvPr>
            <p:cNvSpPr>
              <a:spLocks/>
            </p:cNvSpPr>
            <p:nvPr userDrawn="1"/>
          </p:nvSpPr>
          <p:spPr bwMode="gray">
            <a:xfrm>
              <a:off x="535" y="1607"/>
              <a:ext cx="7" cy="4"/>
            </a:xfrm>
            <a:custGeom>
              <a:avLst/>
              <a:gdLst>
                <a:gd name="T0" fmla="*/ 0 w 7"/>
                <a:gd name="T1" fmla="*/ 4 h 4"/>
                <a:gd name="T2" fmla="*/ 3 w 7"/>
                <a:gd name="T3" fmla="*/ 4 h 4"/>
                <a:gd name="T4" fmla="*/ 7 w 7"/>
                <a:gd name="T5" fmla="*/ 0 h 4"/>
                <a:gd name="T6" fmla="*/ 3 w 7"/>
                <a:gd name="T7" fmla="*/ 4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3" y="4"/>
                  </a:lnTo>
                  <a:lnTo>
                    <a:pt x="7" y="0"/>
                  </a:lnTo>
                  <a:lnTo>
                    <a:pt x="3"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 name="Freeform 207">
              <a:extLst>
                <a:ext uri="{FF2B5EF4-FFF2-40B4-BE49-F238E27FC236}">
                  <a16:creationId xmlns:a16="http://schemas.microsoft.com/office/drawing/2014/main" id="{8ADBC46F-AA3A-86ED-D42A-CD08F4225FBB}"/>
                </a:ext>
              </a:extLst>
            </p:cNvPr>
            <p:cNvSpPr>
              <a:spLocks/>
            </p:cNvSpPr>
            <p:nvPr userDrawn="1"/>
          </p:nvSpPr>
          <p:spPr bwMode="gray">
            <a:xfrm>
              <a:off x="610" y="1572"/>
              <a:ext cx="4" cy="4"/>
            </a:xfrm>
            <a:custGeom>
              <a:avLst/>
              <a:gdLst>
                <a:gd name="T0" fmla="*/ 0 w 4"/>
                <a:gd name="T1" fmla="*/ 4 h 4"/>
                <a:gd name="T2" fmla="*/ 0 w 4"/>
                <a:gd name="T3" fmla="*/ 4 h 4"/>
                <a:gd name="T4" fmla="*/ 4 w 4"/>
                <a:gd name="T5" fmla="*/ 0 h 4"/>
                <a:gd name="T6" fmla="*/ 4 w 4"/>
                <a:gd name="T7" fmla="*/ 4 h 4"/>
                <a:gd name="T8" fmla="*/ 0 w 4"/>
                <a:gd name="T9" fmla="*/ 4 h 4"/>
                <a:gd name="T10" fmla="*/ 0 w 4"/>
                <a:gd name="T11" fmla="*/ 4 h 4"/>
                <a:gd name="T12" fmla="*/ 0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4"/>
                  </a:moveTo>
                  <a:lnTo>
                    <a:pt x="0" y="4"/>
                  </a:lnTo>
                  <a:lnTo>
                    <a:pt x="4" y="0"/>
                  </a:lnTo>
                  <a:lnTo>
                    <a:pt x="4" y="4"/>
                  </a:lnTo>
                  <a:lnTo>
                    <a:pt x="0" y="4"/>
                  </a:lnTo>
                  <a:lnTo>
                    <a:pt x="0"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 name="Freeform 208">
              <a:extLst>
                <a:ext uri="{FF2B5EF4-FFF2-40B4-BE49-F238E27FC236}">
                  <a16:creationId xmlns:a16="http://schemas.microsoft.com/office/drawing/2014/main" id="{254FD549-0570-E5BF-0A7F-91F12CD025CD}"/>
                </a:ext>
              </a:extLst>
            </p:cNvPr>
            <p:cNvSpPr>
              <a:spLocks/>
            </p:cNvSpPr>
            <p:nvPr userDrawn="1"/>
          </p:nvSpPr>
          <p:spPr bwMode="gray">
            <a:xfrm>
              <a:off x="1023" y="1470"/>
              <a:ext cx="7" cy="30"/>
            </a:xfrm>
            <a:custGeom>
              <a:avLst/>
              <a:gdLst>
                <a:gd name="T0" fmla="*/ 7 w 7"/>
                <a:gd name="T1" fmla="*/ 28 h 28"/>
                <a:gd name="T2" fmla="*/ 7 w 7"/>
                <a:gd name="T3" fmla="*/ 21 h 28"/>
                <a:gd name="T4" fmla="*/ 7 w 7"/>
                <a:gd name="T5" fmla="*/ 14 h 28"/>
                <a:gd name="T6" fmla="*/ 4 w 7"/>
                <a:gd name="T7" fmla="*/ 7 h 28"/>
                <a:gd name="T8" fmla="*/ 4 w 7"/>
                <a:gd name="T9" fmla="*/ 4 h 28"/>
                <a:gd name="T10" fmla="*/ 0 w 7"/>
                <a:gd name="T11" fmla="*/ 0 h 28"/>
                <a:gd name="T12" fmla="*/ 4 w 7"/>
                <a:gd name="T13" fmla="*/ 4 h 28"/>
                <a:gd name="T14" fmla="*/ 4 w 7"/>
                <a:gd name="T15" fmla="*/ 7 h 28"/>
                <a:gd name="T16" fmla="*/ 7 w 7"/>
                <a:gd name="T17" fmla="*/ 14 h 28"/>
                <a:gd name="T18" fmla="*/ 7 w 7"/>
                <a:gd name="T19" fmla="*/ 21 h 28"/>
                <a:gd name="T20" fmla="*/ 7 w 7"/>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28">
                  <a:moveTo>
                    <a:pt x="7" y="28"/>
                  </a:moveTo>
                  <a:lnTo>
                    <a:pt x="7" y="21"/>
                  </a:lnTo>
                  <a:lnTo>
                    <a:pt x="7" y="14"/>
                  </a:lnTo>
                  <a:lnTo>
                    <a:pt x="4" y="7"/>
                  </a:lnTo>
                  <a:lnTo>
                    <a:pt x="4" y="4"/>
                  </a:lnTo>
                  <a:lnTo>
                    <a:pt x="0" y="0"/>
                  </a:lnTo>
                  <a:lnTo>
                    <a:pt x="4" y="4"/>
                  </a:lnTo>
                  <a:lnTo>
                    <a:pt x="4" y="7"/>
                  </a:lnTo>
                  <a:lnTo>
                    <a:pt x="7" y="14"/>
                  </a:lnTo>
                  <a:lnTo>
                    <a:pt x="7" y="21"/>
                  </a:lnTo>
                  <a:lnTo>
                    <a:pt x="7"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 name="Freeform 209">
              <a:extLst>
                <a:ext uri="{FF2B5EF4-FFF2-40B4-BE49-F238E27FC236}">
                  <a16:creationId xmlns:a16="http://schemas.microsoft.com/office/drawing/2014/main" id="{7EC1911F-4290-8124-A683-F6BD52ADC5F9}"/>
                </a:ext>
              </a:extLst>
            </p:cNvPr>
            <p:cNvSpPr>
              <a:spLocks/>
            </p:cNvSpPr>
            <p:nvPr userDrawn="1"/>
          </p:nvSpPr>
          <p:spPr bwMode="gray">
            <a:xfrm>
              <a:off x="802" y="1462"/>
              <a:ext cx="7" cy="4"/>
            </a:xfrm>
            <a:custGeom>
              <a:avLst/>
              <a:gdLst>
                <a:gd name="T0" fmla="*/ 7 w 7"/>
                <a:gd name="T1" fmla="*/ 0 h 4"/>
                <a:gd name="T2" fmla="*/ 4 w 7"/>
                <a:gd name="T3" fmla="*/ 4 h 4"/>
                <a:gd name="T4" fmla="*/ 0 w 7"/>
                <a:gd name="T5" fmla="*/ 4 h 4"/>
                <a:gd name="T6" fmla="*/ 7 w 7"/>
                <a:gd name="T7" fmla="*/ 0 h 4"/>
                <a:gd name="T8" fmla="*/ 7 w 7"/>
                <a:gd name="T9" fmla="*/ 0 h 4"/>
                <a:gd name="T10" fmla="*/ 7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7" y="0"/>
                  </a:moveTo>
                  <a:lnTo>
                    <a:pt x="4" y="4"/>
                  </a:lnTo>
                  <a:lnTo>
                    <a:pt x="0" y="4"/>
                  </a:lnTo>
                  <a:lnTo>
                    <a:pt x="7" y="0"/>
                  </a:lnTo>
                  <a:lnTo>
                    <a:pt x="7" y="0"/>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4" name="Freeform 210">
              <a:extLst>
                <a:ext uri="{FF2B5EF4-FFF2-40B4-BE49-F238E27FC236}">
                  <a16:creationId xmlns:a16="http://schemas.microsoft.com/office/drawing/2014/main" id="{CAFAB485-FDCC-0685-18E3-E5C4C400DEB5}"/>
                </a:ext>
              </a:extLst>
            </p:cNvPr>
            <p:cNvSpPr>
              <a:spLocks/>
            </p:cNvSpPr>
            <p:nvPr userDrawn="1"/>
          </p:nvSpPr>
          <p:spPr bwMode="gray">
            <a:xfrm>
              <a:off x="781" y="1489"/>
              <a:ext cx="11" cy="3"/>
            </a:xfrm>
            <a:custGeom>
              <a:avLst/>
              <a:gdLst>
                <a:gd name="T0" fmla="*/ 11 w 11"/>
                <a:gd name="T1" fmla="*/ 3 h 3"/>
                <a:gd name="T2" fmla="*/ 7 w 11"/>
                <a:gd name="T3" fmla="*/ 3 h 3"/>
                <a:gd name="T4" fmla="*/ 0 w 11"/>
                <a:gd name="T5" fmla="*/ 0 h 3"/>
                <a:gd name="T6" fmla="*/ 7 w 11"/>
                <a:gd name="T7" fmla="*/ 3 h 3"/>
                <a:gd name="T8" fmla="*/ 11 w 11"/>
                <a:gd name="T9" fmla="*/ 3 h 3"/>
              </a:gdLst>
              <a:ahLst/>
              <a:cxnLst>
                <a:cxn ang="0">
                  <a:pos x="T0" y="T1"/>
                </a:cxn>
                <a:cxn ang="0">
                  <a:pos x="T2" y="T3"/>
                </a:cxn>
                <a:cxn ang="0">
                  <a:pos x="T4" y="T5"/>
                </a:cxn>
                <a:cxn ang="0">
                  <a:pos x="T6" y="T7"/>
                </a:cxn>
                <a:cxn ang="0">
                  <a:pos x="T8" y="T9"/>
                </a:cxn>
              </a:cxnLst>
              <a:rect l="0" t="0" r="r" b="b"/>
              <a:pathLst>
                <a:path w="11" h="3">
                  <a:moveTo>
                    <a:pt x="11" y="3"/>
                  </a:moveTo>
                  <a:lnTo>
                    <a:pt x="7" y="3"/>
                  </a:lnTo>
                  <a:lnTo>
                    <a:pt x="0" y="0"/>
                  </a:lnTo>
                  <a:lnTo>
                    <a:pt x="7" y="3"/>
                  </a:lnTo>
                  <a:lnTo>
                    <a:pt x="11"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 name="Freeform 211">
              <a:extLst>
                <a:ext uri="{FF2B5EF4-FFF2-40B4-BE49-F238E27FC236}">
                  <a16:creationId xmlns:a16="http://schemas.microsoft.com/office/drawing/2014/main" id="{1B0CBC54-F8FB-3AF0-497F-A7EF1694F82C}"/>
                </a:ext>
              </a:extLst>
            </p:cNvPr>
            <p:cNvSpPr>
              <a:spLocks/>
            </p:cNvSpPr>
            <p:nvPr userDrawn="1"/>
          </p:nvSpPr>
          <p:spPr bwMode="gray">
            <a:xfrm>
              <a:off x="868" y="1474"/>
              <a:ext cx="7" cy="3"/>
            </a:xfrm>
            <a:custGeom>
              <a:avLst/>
              <a:gdLst>
                <a:gd name="T0" fmla="*/ 0 w 7"/>
                <a:gd name="T1" fmla="*/ 0 h 3"/>
                <a:gd name="T2" fmla="*/ 3 w 7"/>
                <a:gd name="T3" fmla="*/ 0 h 3"/>
                <a:gd name="T4" fmla="*/ 7 w 7"/>
                <a:gd name="T5" fmla="*/ 3 h 3"/>
                <a:gd name="T6" fmla="*/ 3 w 7"/>
                <a:gd name="T7" fmla="*/ 3 h 3"/>
                <a:gd name="T8" fmla="*/ 3 w 7"/>
                <a:gd name="T9" fmla="*/ 0 h 3"/>
                <a:gd name="T10" fmla="*/ 0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0" y="0"/>
                  </a:moveTo>
                  <a:lnTo>
                    <a:pt x="3" y="0"/>
                  </a:lnTo>
                  <a:lnTo>
                    <a:pt x="7" y="3"/>
                  </a:lnTo>
                  <a:lnTo>
                    <a:pt x="3" y="3"/>
                  </a:lnTo>
                  <a:lnTo>
                    <a:pt x="3"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 name="Freeform 212">
              <a:extLst>
                <a:ext uri="{FF2B5EF4-FFF2-40B4-BE49-F238E27FC236}">
                  <a16:creationId xmlns:a16="http://schemas.microsoft.com/office/drawing/2014/main" id="{072415FB-F7B5-7B9B-DEDD-611C6A951A6B}"/>
                </a:ext>
              </a:extLst>
            </p:cNvPr>
            <p:cNvSpPr>
              <a:spLocks/>
            </p:cNvSpPr>
            <p:nvPr userDrawn="1"/>
          </p:nvSpPr>
          <p:spPr bwMode="gray">
            <a:xfrm>
              <a:off x="937" y="1455"/>
              <a:ext cx="10" cy="49"/>
            </a:xfrm>
            <a:custGeom>
              <a:avLst/>
              <a:gdLst>
                <a:gd name="T0" fmla="*/ 10 w 10"/>
                <a:gd name="T1" fmla="*/ 11 h 46"/>
                <a:gd name="T2" fmla="*/ 7 w 10"/>
                <a:gd name="T3" fmla="*/ 14 h 46"/>
                <a:gd name="T4" fmla="*/ 7 w 10"/>
                <a:gd name="T5" fmla="*/ 18 h 46"/>
                <a:gd name="T6" fmla="*/ 7 w 10"/>
                <a:gd name="T7" fmla="*/ 25 h 46"/>
                <a:gd name="T8" fmla="*/ 7 w 10"/>
                <a:gd name="T9" fmla="*/ 32 h 46"/>
                <a:gd name="T10" fmla="*/ 3 w 10"/>
                <a:gd name="T11" fmla="*/ 35 h 46"/>
                <a:gd name="T12" fmla="*/ 3 w 10"/>
                <a:gd name="T13" fmla="*/ 39 h 46"/>
                <a:gd name="T14" fmla="*/ 3 w 10"/>
                <a:gd name="T15" fmla="*/ 42 h 46"/>
                <a:gd name="T16" fmla="*/ 0 w 10"/>
                <a:gd name="T17" fmla="*/ 46 h 46"/>
                <a:gd name="T18" fmla="*/ 3 w 10"/>
                <a:gd name="T19" fmla="*/ 39 h 46"/>
                <a:gd name="T20" fmla="*/ 3 w 10"/>
                <a:gd name="T21" fmla="*/ 32 h 46"/>
                <a:gd name="T22" fmla="*/ 7 w 10"/>
                <a:gd name="T23" fmla="*/ 28 h 46"/>
                <a:gd name="T24" fmla="*/ 7 w 10"/>
                <a:gd name="T25" fmla="*/ 25 h 46"/>
                <a:gd name="T26" fmla="*/ 7 w 10"/>
                <a:gd name="T27" fmla="*/ 18 h 46"/>
                <a:gd name="T28" fmla="*/ 7 w 10"/>
                <a:gd name="T29" fmla="*/ 14 h 46"/>
                <a:gd name="T30" fmla="*/ 10 w 10"/>
                <a:gd name="T31" fmla="*/ 11 h 46"/>
                <a:gd name="T32" fmla="*/ 3 w 10"/>
                <a:gd name="T33" fmla="*/ 0 h 46"/>
                <a:gd name="T34" fmla="*/ 10 w 10"/>
                <a:gd name="T35" fmla="*/ 7 h 46"/>
                <a:gd name="T36" fmla="*/ 10 w 10"/>
                <a:gd name="T37"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46">
                  <a:moveTo>
                    <a:pt x="10" y="11"/>
                  </a:moveTo>
                  <a:lnTo>
                    <a:pt x="7" y="14"/>
                  </a:lnTo>
                  <a:lnTo>
                    <a:pt x="7" y="18"/>
                  </a:lnTo>
                  <a:lnTo>
                    <a:pt x="7" y="25"/>
                  </a:lnTo>
                  <a:lnTo>
                    <a:pt x="7" y="32"/>
                  </a:lnTo>
                  <a:lnTo>
                    <a:pt x="3" y="35"/>
                  </a:lnTo>
                  <a:lnTo>
                    <a:pt x="3" y="39"/>
                  </a:lnTo>
                  <a:lnTo>
                    <a:pt x="3" y="42"/>
                  </a:lnTo>
                  <a:lnTo>
                    <a:pt x="0" y="46"/>
                  </a:lnTo>
                  <a:lnTo>
                    <a:pt x="3" y="39"/>
                  </a:lnTo>
                  <a:lnTo>
                    <a:pt x="3" y="32"/>
                  </a:lnTo>
                  <a:lnTo>
                    <a:pt x="7" y="28"/>
                  </a:lnTo>
                  <a:lnTo>
                    <a:pt x="7" y="25"/>
                  </a:lnTo>
                  <a:lnTo>
                    <a:pt x="7" y="18"/>
                  </a:lnTo>
                  <a:lnTo>
                    <a:pt x="7" y="14"/>
                  </a:lnTo>
                  <a:lnTo>
                    <a:pt x="10" y="11"/>
                  </a:lnTo>
                  <a:lnTo>
                    <a:pt x="3" y="0"/>
                  </a:lnTo>
                  <a:lnTo>
                    <a:pt x="10" y="7"/>
                  </a:lnTo>
                  <a:lnTo>
                    <a:pt x="10" y="1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 name="Freeform 213">
              <a:extLst>
                <a:ext uri="{FF2B5EF4-FFF2-40B4-BE49-F238E27FC236}">
                  <a16:creationId xmlns:a16="http://schemas.microsoft.com/office/drawing/2014/main" id="{BCE61659-2592-2007-2098-56302B3623D7}"/>
                </a:ext>
              </a:extLst>
            </p:cNvPr>
            <p:cNvSpPr>
              <a:spLocks/>
            </p:cNvSpPr>
            <p:nvPr userDrawn="1"/>
          </p:nvSpPr>
          <p:spPr bwMode="gray">
            <a:xfrm>
              <a:off x="926" y="1512"/>
              <a:ext cx="7" cy="7"/>
            </a:xfrm>
            <a:custGeom>
              <a:avLst/>
              <a:gdLst>
                <a:gd name="T0" fmla="*/ 7 w 7"/>
                <a:gd name="T1" fmla="*/ 0 h 7"/>
                <a:gd name="T2" fmla="*/ 4 w 7"/>
                <a:gd name="T3" fmla="*/ 0 h 7"/>
                <a:gd name="T4" fmla="*/ 0 w 7"/>
                <a:gd name="T5" fmla="*/ 3 h 7"/>
                <a:gd name="T6" fmla="*/ 0 w 7"/>
                <a:gd name="T7" fmla="*/ 3 h 7"/>
                <a:gd name="T8" fmla="*/ 4 w 7"/>
                <a:gd name="T9" fmla="*/ 3 h 7"/>
                <a:gd name="T10" fmla="*/ 4 w 7"/>
                <a:gd name="T11" fmla="*/ 7 h 7"/>
                <a:gd name="T12" fmla="*/ 0 w 7"/>
                <a:gd name="T13" fmla="*/ 3 h 7"/>
                <a:gd name="T14" fmla="*/ 0 w 7"/>
                <a:gd name="T15" fmla="*/ 3 h 7"/>
                <a:gd name="T16" fmla="*/ 0 w 7"/>
                <a:gd name="T17" fmla="*/ 3 h 7"/>
                <a:gd name="T18" fmla="*/ 0 w 7"/>
                <a:gd name="T19" fmla="*/ 3 h 7"/>
                <a:gd name="T20" fmla="*/ 0 w 7"/>
                <a:gd name="T21" fmla="*/ 3 h 7"/>
                <a:gd name="T22" fmla="*/ 0 w 7"/>
                <a:gd name="T23" fmla="*/ 3 h 7"/>
                <a:gd name="T24" fmla="*/ 7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7" y="0"/>
                  </a:moveTo>
                  <a:lnTo>
                    <a:pt x="4" y="0"/>
                  </a:lnTo>
                  <a:lnTo>
                    <a:pt x="0" y="3"/>
                  </a:lnTo>
                  <a:lnTo>
                    <a:pt x="0" y="3"/>
                  </a:lnTo>
                  <a:lnTo>
                    <a:pt x="4" y="3"/>
                  </a:lnTo>
                  <a:lnTo>
                    <a:pt x="4" y="7"/>
                  </a:lnTo>
                  <a:lnTo>
                    <a:pt x="0" y="3"/>
                  </a:lnTo>
                  <a:lnTo>
                    <a:pt x="0" y="3"/>
                  </a:lnTo>
                  <a:lnTo>
                    <a:pt x="0" y="3"/>
                  </a:lnTo>
                  <a:lnTo>
                    <a:pt x="0" y="3"/>
                  </a:lnTo>
                  <a:lnTo>
                    <a:pt x="0" y="3"/>
                  </a:lnTo>
                  <a:lnTo>
                    <a:pt x="0" y="3"/>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8" name="Freeform 214">
              <a:extLst>
                <a:ext uri="{FF2B5EF4-FFF2-40B4-BE49-F238E27FC236}">
                  <a16:creationId xmlns:a16="http://schemas.microsoft.com/office/drawing/2014/main" id="{7BDB21EE-EF43-1CF8-6C2A-94A121189674}"/>
                </a:ext>
              </a:extLst>
            </p:cNvPr>
            <p:cNvSpPr>
              <a:spLocks/>
            </p:cNvSpPr>
            <p:nvPr userDrawn="1"/>
          </p:nvSpPr>
          <p:spPr bwMode="gray">
            <a:xfrm>
              <a:off x="914" y="1459"/>
              <a:ext cx="12" cy="7"/>
            </a:xfrm>
            <a:custGeom>
              <a:avLst/>
              <a:gdLst>
                <a:gd name="T0" fmla="*/ 11 w 11"/>
                <a:gd name="T1" fmla="*/ 0 h 7"/>
                <a:gd name="T2" fmla="*/ 11 w 11"/>
                <a:gd name="T3" fmla="*/ 0 h 7"/>
                <a:gd name="T4" fmla="*/ 7 w 11"/>
                <a:gd name="T5" fmla="*/ 0 h 7"/>
                <a:gd name="T6" fmla="*/ 0 w 11"/>
                <a:gd name="T7" fmla="*/ 7 h 7"/>
                <a:gd name="T8" fmla="*/ 0 w 11"/>
                <a:gd name="T9" fmla="*/ 3 h 7"/>
                <a:gd name="T10" fmla="*/ 4 w 11"/>
                <a:gd name="T11" fmla="*/ 3 h 7"/>
                <a:gd name="T12" fmla="*/ 7 w 11"/>
                <a:gd name="T13" fmla="*/ 0 h 7"/>
                <a:gd name="T14" fmla="*/ 11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1" y="0"/>
                  </a:moveTo>
                  <a:lnTo>
                    <a:pt x="11" y="0"/>
                  </a:lnTo>
                  <a:lnTo>
                    <a:pt x="7" y="0"/>
                  </a:lnTo>
                  <a:lnTo>
                    <a:pt x="0" y="7"/>
                  </a:lnTo>
                  <a:lnTo>
                    <a:pt x="0" y="3"/>
                  </a:lnTo>
                  <a:lnTo>
                    <a:pt x="4" y="3"/>
                  </a:lnTo>
                  <a:lnTo>
                    <a:pt x="7" y="0"/>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9" name="Freeform 215">
              <a:extLst>
                <a:ext uri="{FF2B5EF4-FFF2-40B4-BE49-F238E27FC236}">
                  <a16:creationId xmlns:a16="http://schemas.microsoft.com/office/drawing/2014/main" id="{4E4A20FC-3C25-C4CD-30F8-DDFDA4A17C86}"/>
                </a:ext>
              </a:extLst>
            </p:cNvPr>
            <p:cNvSpPr>
              <a:spLocks/>
            </p:cNvSpPr>
            <p:nvPr userDrawn="1"/>
          </p:nvSpPr>
          <p:spPr bwMode="gray">
            <a:xfrm>
              <a:off x="893" y="1477"/>
              <a:ext cx="7" cy="5"/>
            </a:xfrm>
            <a:custGeom>
              <a:avLst/>
              <a:gdLst>
                <a:gd name="T0" fmla="*/ 4 w 7"/>
                <a:gd name="T1" fmla="*/ 4 h 4"/>
                <a:gd name="T2" fmla="*/ 4 w 7"/>
                <a:gd name="T3" fmla="*/ 4 h 4"/>
                <a:gd name="T4" fmla="*/ 0 w 7"/>
                <a:gd name="T5" fmla="*/ 4 h 4"/>
                <a:gd name="T6" fmla="*/ 0 w 7"/>
                <a:gd name="T7" fmla="*/ 4 h 4"/>
                <a:gd name="T8" fmla="*/ 0 w 7"/>
                <a:gd name="T9" fmla="*/ 4 h 4"/>
                <a:gd name="T10" fmla="*/ 4 w 7"/>
                <a:gd name="T11" fmla="*/ 0 h 4"/>
                <a:gd name="T12" fmla="*/ 7 w 7"/>
                <a:gd name="T13" fmla="*/ 0 h 4"/>
                <a:gd name="T14" fmla="*/ 4 w 7"/>
                <a:gd name="T15" fmla="*/ 0 h 4"/>
                <a:gd name="T16" fmla="*/ 4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4" y="4"/>
                  </a:moveTo>
                  <a:lnTo>
                    <a:pt x="4" y="4"/>
                  </a:lnTo>
                  <a:lnTo>
                    <a:pt x="0" y="4"/>
                  </a:lnTo>
                  <a:lnTo>
                    <a:pt x="0" y="4"/>
                  </a:lnTo>
                  <a:lnTo>
                    <a:pt x="0" y="4"/>
                  </a:lnTo>
                  <a:lnTo>
                    <a:pt x="4" y="0"/>
                  </a:lnTo>
                  <a:lnTo>
                    <a:pt x="7" y="0"/>
                  </a:lnTo>
                  <a:lnTo>
                    <a:pt x="4" y="0"/>
                  </a:lnTo>
                  <a:lnTo>
                    <a:pt x="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0" name="Freeform 216">
              <a:extLst>
                <a:ext uri="{FF2B5EF4-FFF2-40B4-BE49-F238E27FC236}">
                  <a16:creationId xmlns:a16="http://schemas.microsoft.com/office/drawing/2014/main" id="{C5249C9C-F00D-2FDC-7A45-190B5A226907}"/>
                </a:ext>
              </a:extLst>
            </p:cNvPr>
            <p:cNvSpPr>
              <a:spLocks/>
            </p:cNvSpPr>
            <p:nvPr userDrawn="1"/>
          </p:nvSpPr>
          <p:spPr bwMode="gray">
            <a:xfrm>
              <a:off x="918" y="1599"/>
              <a:ext cx="3" cy="12"/>
            </a:xfrm>
            <a:custGeom>
              <a:avLst/>
              <a:gdLst>
                <a:gd name="T0" fmla="*/ 0 w 3"/>
                <a:gd name="T1" fmla="*/ 0 h 11"/>
                <a:gd name="T2" fmla="*/ 3 w 3"/>
                <a:gd name="T3" fmla="*/ 7 h 11"/>
                <a:gd name="T4" fmla="*/ 3 w 3"/>
                <a:gd name="T5" fmla="*/ 11 h 11"/>
                <a:gd name="T6" fmla="*/ 3 w 3"/>
                <a:gd name="T7" fmla="*/ 7 h 11"/>
                <a:gd name="T8" fmla="*/ 0 w 3"/>
                <a:gd name="T9" fmla="*/ 0 h 11"/>
              </a:gdLst>
              <a:ahLst/>
              <a:cxnLst>
                <a:cxn ang="0">
                  <a:pos x="T0" y="T1"/>
                </a:cxn>
                <a:cxn ang="0">
                  <a:pos x="T2" y="T3"/>
                </a:cxn>
                <a:cxn ang="0">
                  <a:pos x="T4" y="T5"/>
                </a:cxn>
                <a:cxn ang="0">
                  <a:pos x="T6" y="T7"/>
                </a:cxn>
                <a:cxn ang="0">
                  <a:pos x="T8" y="T9"/>
                </a:cxn>
              </a:cxnLst>
              <a:rect l="0" t="0" r="r" b="b"/>
              <a:pathLst>
                <a:path w="3" h="11">
                  <a:moveTo>
                    <a:pt x="0" y="0"/>
                  </a:moveTo>
                  <a:lnTo>
                    <a:pt x="3" y="7"/>
                  </a:lnTo>
                  <a:lnTo>
                    <a:pt x="3" y="11"/>
                  </a:lnTo>
                  <a:lnTo>
                    <a:pt x="3" y="7"/>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1" name="Freeform 217">
              <a:extLst>
                <a:ext uri="{FF2B5EF4-FFF2-40B4-BE49-F238E27FC236}">
                  <a16:creationId xmlns:a16="http://schemas.microsoft.com/office/drawing/2014/main" id="{997E9146-A48A-70FA-031A-84B63A60AD8E}"/>
                </a:ext>
              </a:extLst>
            </p:cNvPr>
            <p:cNvSpPr>
              <a:spLocks/>
            </p:cNvSpPr>
            <p:nvPr userDrawn="1"/>
          </p:nvSpPr>
          <p:spPr bwMode="gray">
            <a:xfrm>
              <a:off x="937" y="1522"/>
              <a:ext cx="21" cy="17"/>
            </a:xfrm>
            <a:custGeom>
              <a:avLst/>
              <a:gdLst>
                <a:gd name="T0" fmla="*/ 0 w 21"/>
                <a:gd name="T1" fmla="*/ 0 h 15"/>
                <a:gd name="T2" fmla="*/ 7 w 21"/>
                <a:gd name="T3" fmla="*/ 8 h 15"/>
                <a:gd name="T4" fmla="*/ 14 w 21"/>
                <a:gd name="T5" fmla="*/ 11 h 15"/>
                <a:gd name="T6" fmla="*/ 21 w 21"/>
                <a:gd name="T7" fmla="*/ 15 h 15"/>
                <a:gd name="T8" fmla="*/ 10 w 21"/>
                <a:gd name="T9" fmla="*/ 11 h 15"/>
                <a:gd name="T10" fmla="*/ 3 w 21"/>
                <a:gd name="T11" fmla="*/ 4 h 15"/>
                <a:gd name="T12" fmla="*/ 0 w 2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0" y="0"/>
                  </a:moveTo>
                  <a:lnTo>
                    <a:pt x="7" y="8"/>
                  </a:lnTo>
                  <a:lnTo>
                    <a:pt x="14" y="11"/>
                  </a:lnTo>
                  <a:lnTo>
                    <a:pt x="21" y="15"/>
                  </a:lnTo>
                  <a:lnTo>
                    <a:pt x="10" y="11"/>
                  </a:lnTo>
                  <a:lnTo>
                    <a:pt x="3"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2" name="Freeform 218">
              <a:extLst>
                <a:ext uri="{FF2B5EF4-FFF2-40B4-BE49-F238E27FC236}">
                  <a16:creationId xmlns:a16="http://schemas.microsoft.com/office/drawing/2014/main" id="{BE8C6063-6868-C147-CA49-B2F3162C429B}"/>
                </a:ext>
              </a:extLst>
            </p:cNvPr>
            <p:cNvSpPr>
              <a:spLocks/>
            </p:cNvSpPr>
            <p:nvPr userDrawn="1"/>
          </p:nvSpPr>
          <p:spPr bwMode="gray">
            <a:xfrm>
              <a:off x="966" y="1531"/>
              <a:ext cx="7" cy="3"/>
            </a:xfrm>
            <a:custGeom>
              <a:avLst/>
              <a:gdLst>
                <a:gd name="T0" fmla="*/ 7 w 7"/>
                <a:gd name="T1" fmla="*/ 0 h 3"/>
                <a:gd name="T2" fmla="*/ 3 w 7"/>
                <a:gd name="T3" fmla="*/ 3 h 3"/>
                <a:gd name="T4" fmla="*/ 0 w 7"/>
                <a:gd name="T5" fmla="*/ 3 h 3"/>
                <a:gd name="T6" fmla="*/ 3 w 7"/>
                <a:gd name="T7" fmla="*/ 3 h 3"/>
                <a:gd name="T8" fmla="*/ 7 w 7"/>
                <a:gd name="T9" fmla="*/ 0 h 3"/>
              </a:gdLst>
              <a:ahLst/>
              <a:cxnLst>
                <a:cxn ang="0">
                  <a:pos x="T0" y="T1"/>
                </a:cxn>
                <a:cxn ang="0">
                  <a:pos x="T2" y="T3"/>
                </a:cxn>
                <a:cxn ang="0">
                  <a:pos x="T4" y="T5"/>
                </a:cxn>
                <a:cxn ang="0">
                  <a:pos x="T6" y="T7"/>
                </a:cxn>
                <a:cxn ang="0">
                  <a:pos x="T8" y="T9"/>
                </a:cxn>
              </a:cxnLst>
              <a:rect l="0" t="0" r="r" b="b"/>
              <a:pathLst>
                <a:path w="7" h="3">
                  <a:moveTo>
                    <a:pt x="7" y="0"/>
                  </a:moveTo>
                  <a:lnTo>
                    <a:pt x="3" y="3"/>
                  </a:lnTo>
                  <a:lnTo>
                    <a:pt x="0" y="3"/>
                  </a:lnTo>
                  <a:lnTo>
                    <a:pt x="3" y="3"/>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3" name="Freeform 219">
              <a:extLst>
                <a:ext uri="{FF2B5EF4-FFF2-40B4-BE49-F238E27FC236}">
                  <a16:creationId xmlns:a16="http://schemas.microsoft.com/office/drawing/2014/main" id="{0AEBF475-4E70-17FD-C1AF-D5FF41A62F94}"/>
                </a:ext>
              </a:extLst>
            </p:cNvPr>
            <p:cNvSpPr>
              <a:spLocks/>
            </p:cNvSpPr>
            <p:nvPr userDrawn="1"/>
          </p:nvSpPr>
          <p:spPr bwMode="gray">
            <a:xfrm>
              <a:off x="733" y="1500"/>
              <a:ext cx="26" cy="7"/>
            </a:xfrm>
            <a:custGeom>
              <a:avLst/>
              <a:gdLst>
                <a:gd name="T0" fmla="*/ 11 w 25"/>
                <a:gd name="T1" fmla="*/ 4 h 7"/>
                <a:gd name="T2" fmla="*/ 21 w 25"/>
                <a:gd name="T3" fmla="*/ 0 h 7"/>
                <a:gd name="T4" fmla="*/ 25 w 25"/>
                <a:gd name="T5" fmla="*/ 0 h 7"/>
                <a:gd name="T6" fmla="*/ 18 w 25"/>
                <a:gd name="T7" fmla="*/ 4 h 7"/>
                <a:gd name="T8" fmla="*/ 11 w 25"/>
                <a:gd name="T9" fmla="*/ 4 h 7"/>
                <a:gd name="T10" fmla="*/ 0 w 25"/>
                <a:gd name="T11" fmla="*/ 7 h 7"/>
                <a:gd name="T12" fmla="*/ 0 w 25"/>
                <a:gd name="T13" fmla="*/ 7 h 7"/>
                <a:gd name="T14" fmla="*/ 0 w 25"/>
                <a:gd name="T15" fmla="*/ 7 h 7"/>
                <a:gd name="T16" fmla="*/ 11 w 25"/>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1" y="4"/>
                  </a:moveTo>
                  <a:lnTo>
                    <a:pt x="21" y="0"/>
                  </a:lnTo>
                  <a:lnTo>
                    <a:pt x="25" y="0"/>
                  </a:lnTo>
                  <a:lnTo>
                    <a:pt x="18" y="4"/>
                  </a:lnTo>
                  <a:lnTo>
                    <a:pt x="11" y="4"/>
                  </a:lnTo>
                  <a:lnTo>
                    <a:pt x="0" y="7"/>
                  </a:lnTo>
                  <a:lnTo>
                    <a:pt x="0" y="7"/>
                  </a:lnTo>
                  <a:lnTo>
                    <a:pt x="0" y="7"/>
                  </a:lnTo>
                  <a:lnTo>
                    <a:pt x="11"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4" name="Freeform 220">
              <a:extLst>
                <a:ext uri="{FF2B5EF4-FFF2-40B4-BE49-F238E27FC236}">
                  <a16:creationId xmlns:a16="http://schemas.microsoft.com/office/drawing/2014/main" id="{B30034C5-BB46-2E3E-FEF4-2CC852A2C59A}"/>
                </a:ext>
              </a:extLst>
            </p:cNvPr>
            <p:cNvSpPr>
              <a:spLocks/>
            </p:cNvSpPr>
            <p:nvPr userDrawn="1"/>
          </p:nvSpPr>
          <p:spPr bwMode="gray">
            <a:xfrm>
              <a:off x="723" y="1355"/>
              <a:ext cx="7" cy="17"/>
            </a:xfrm>
            <a:custGeom>
              <a:avLst/>
              <a:gdLst>
                <a:gd name="T0" fmla="*/ 3 w 7"/>
                <a:gd name="T1" fmla="*/ 15 h 15"/>
                <a:gd name="T2" fmla="*/ 7 w 7"/>
                <a:gd name="T3" fmla="*/ 8 h 15"/>
                <a:gd name="T4" fmla="*/ 3 w 7"/>
                <a:gd name="T5" fmla="*/ 0 h 15"/>
                <a:gd name="T6" fmla="*/ 7 w 7"/>
                <a:gd name="T7" fmla="*/ 8 h 15"/>
                <a:gd name="T8" fmla="*/ 3 w 7"/>
                <a:gd name="T9" fmla="*/ 11 h 15"/>
                <a:gd name="T10" fmla="*/ 3 w 7"/>
                <a:gd name="T11" fmla="*/ 11 h 15"/>
                <a:gd name="T12" fmla="*/ 3 w 7"/>
                <a:gd name="T13" fmla="*/ 15 h 15"/>
                <a:gd name="T14" fmla="*/ 0 w 7"/>
                <a:gd name="T15" fmla="*/ 15 h 15"/>
                <a:gd name="T16" fmla="*/ 0 w 7"/>
                <a:gd name="T17" fmla="*/ 15 h 15"/>
                <a:gd name="T18" fmla="*/ 0 w 7"/>
                <a:gd name="T19" fmla="*/ 15 h 15"/>
                <a:gd name="T20" fmla="*/ 3 w 7"/>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5">
                  <a:moveTo>
                    <a:pt x="3" y="15"/>
                  </a:moveTo>
                  <a:lnTo>
                    <a:pt x="7" y="8"/>
                  </a:lnTo>
                  <a:lnTo>
                    <a:pt x="3" y="0"/>
                  </a:lnTo>
                  <a:lnTo>
                    <a:pt x="7" y="8"/>
                  </a:lnTo>
                  <a:lnTo>
                    <a:pt x="3" y="11"/>
                  </a:lnTo>
                  <a:lnTo>
                    <a:pt x="3" y="11"/>
                  </a:lnTo>
                  <a:lnTo>
                    <a:pt x="3" y="15"/>
                  </a:lnTo>
                  <a:lnTo>
                    <a:pt x="0" y="15"/>
                  </a:lnTo>
                  <a:lnTo>
                    <a:pt x="0" y="15"/>
                  </a:lnTo>
                  <a:lnTo>
                    <a:pt x="0" y="15"/>
                  </a:lnTo>
                  <a:lnTo>
                    <a:pt x="3"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5" name="Freeform 221">
              <a:extLst>
                <a:ext uri="{FF2B5EF4-FFF2-40B4-BE49-F238E27FC236}">
                  <a16:creationId xmlns:a16="http://schemas.microsoft.com/office/drawing/2014/main" id="{5FE5DECE-E487-E64D-7499-1BDC83C7F585}"/>
                </a:ext>
              </a:extLst>
            </p:cNvPr>
            <p:cNvSpPr>
              <a:spLocks/>
            </p:cNvSpPr>
            <p:nvPr userDrawn="1"/>
          </p:nvSpPr>
          <p:spPr bwMode="gray">
            <a:xfrm>
              <a:off x="723" y="1372"/>
              <a:ext cx="3" cy="10"/>
            </a:xfrm>
            <a:custGeom>
              <a:avLst/>
              <a:gdLst>
                <a:gd name="T0" fmla="*/ 0 w 3"/>
                <a:gd name="T1" fmla="*/ 0 h 10"/>
                <a:gd name="T2" fmla="*/ 0 w 3"/>
                <a:gd name="T3" fmla="*/ 3 h 10"/>
                <a:gd name="T4" fmla="*/ 0 w 3"/>
                <a:gd name="T5" fmla="*/ 3 h 10"/>
                <a:gd name="T6" fmla="*/ 3 w 3"/>
                <a:gd name="T7" fmla="*/ 7 h 10"/>
                <a:gd name="T8" fmla="*/ 3 w 3"/>
                <a:gd name="T9" fmla="*/ 10 h 10"/>
                <a:gd name="T10" fmla="*/ 0 w 3"/>
                <a:gd name="T11" fmla="*/ 7 h 10"/>
                <a:gd name="T12" fmla="*/ 0 w 3"/>
                <a:gd name="T13" fmla="*/ 3 h 10"/>
                <a:gd name="T14" fmla="*/ 0 w 3"/>
                <a:gd name="T15" fmla="*/ 3 h 10"/>
                <a:gd name="T16" fmla="*/ 0 w 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0" y="0"/>
                  </a:moveTo>
                  <a:lnTo>
                    <a:pt x="0" y="3"/>
                  </a:lnTo>
                  <a:lnTo>
                    <a:pt x="0" y="3"/>
                  </a:lnTo>
                  <a:lnTo>
                    <a:pt x="3" y="7"/>
                  </a:lnTo>
                  <a:lnTo>
                    <a:pt x="3" y="10"/>
                  </a:lnTo>
                  <a:lnTo>
                    <a:pt x="0" y="7"/>
                  </a:lnTo>
                  <a:lnTo>
                    <a:pt x="0" y="3"/>
                  </a:lnTo>
                  <a:lnTo>
                    <a:pt x="0" y="3"/>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6" name="Freeform 222">
              <a:extLst>
                <a:ext uri="{FF2B5EF4-FFF2-40B4-BE49-F238E27FC236}">
                  <a16:creationId xmlns:a16="http://schemas.microsoft.com/office/drawing/2014/main" id="{BF08578C-78E1-3901-1D16-318166703B27}"/>
                </a:ext>
              </a:extLst>
            </p:cNvPr>
            <p:cNvSpPr>
              <a:spLocks/>
            </p:cNvSpPr>
            <p:nvPr userDrawn="1"/>
          </p:nvSpPr>
          <p:spPr bwMode="gray">
            <a:xfrm>
              <a:off x="704" y="1417"/>
              <a:ext cx="5" cy="11"/>
            </a:xfrm>
            <a:custGeom>
              <a:avLst/>
              <a:gdLst>
                <a:gd name="T0" fmla="*/ 4 w 4"/>
                <a:gd name="T1" fmla="*/ 10 h 10"/>
                <a:gd name="T2" fmla="*/ 0 w 4"/>
                <a:gd name="T3" fmla="*/ 3 h 10"/>
                <a:gd name="T4" fmla="*/ 0 w 4"/>
                <a:gd name="T5" fmla="*/ 0 h 10"/>
                <a:gd name="T6" fmla="*/ 0 w 4"/>
                <a:gd name="T7" fmla="*/ 3 h 10"/>
                <a:gd name="T8" fmla="*/ 4 w 4"/>
                <a:gd name="T9" fmla="*/ 10 h 10"/>
              </a:gdLst>
              <a:ahLst/>
              <a:cxnLst>
                <a:cxn ang="0">
                  <a:pos x="T0" y="T1"/>
                </a:cxn>
                <a:cxn ang="0">
                  <a:pos x="T2" y="T3"/>
                </a:cxn>
                <a:cxn ang="0">
                  <a:pos x="T4" y="T5"/>
                </a:cxn>
                <a:cxn ang="0">
                  <a:pos x="T6" y="T7"/>
                </a:cxn>
                <a:cxn ang="0">
                  <a:pos x="T8" y="T9"/>
                </a:cxn>
              </a:cxnLst>
              <a:rect l="0" t="0" r="r" b="b"/>
              <a:pathLst>
                <a:path w="4" h="10">
                  <a:moveTo>
                    <a:pt x="4" y="10"/>
                  </a:moveTo>
                  <a:lnTo>
                    <a:pt x="0" y="3"/>
                  </a:lnTo>
                  <a:lnTo>
                    <a:pt x="0" y="0"/>
                  </a:lnTo>
                  <a:lnTo>
                    <a:pt x="0" y="3"/>
                  </a:lnTo>
                  <a:lnTo>
                    <a:pt x="4" y="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7" name="Freeform 223">
              <a:extLst>
                <a:ext uri="{FF2B5EF4-FFF2-40B4-BE49-F238E27FC236}">
                  <a16:creationId xmlns:a16="http://schemas.microsoft.com/office/drawing/2014/main" id="{19E0EDDF-E9BD-0C16-F71B-987F83A852E7}"/>
                </a:ext>
              </a:extLst>
            </p:cNvPr>
            <p:cNvSpPr>
              <a:spLocks/>
            </p:cNvSpPr>
            <p:nvPr userDrawn="1"/>
          </p:nvSpPr>
          <p:spPr bwMode="gray">
            <a:xfrm>
              <a:off x="712" y="1390"/>
              <a:ext cx="11" cy="12"/>
            </a:xfrm>
            <a:custGeom>
              <a:avLst/>
              <a:gdLst>
                <a:gd name="T0" fmla="*/ 0 w 11"/>
                <a:gd name="T1" fmla="*/ 7 h 11"/>
                <a:gd name="T2" fmla="*/ 0 w 11"/>
                <a:gd name="T3" fmla="*/ 11 h 11"/>
                <a:gd name="T4" fmla="*/ 0 w 11"/>
                <a:gd name="T5" fmla="*/ 11 h 11"/>
                <a:gd name="T6" fmla="*/ 0 w 11"/>
                <a:gd name="T7" fmla="*/ 7 h 11"/>
                <a:gd name="T8" fmla="*/ 4 w 11"/>
                <a:gd name="T9" fmla="*/ 7 h 11"/>
                <a:gd name="T10" fmla="*/ 7 w 11"/>
                <a:gd name="T11" fmla="*/ 4 h 11"/>
                <a:gd name="T12" fmla="*/ 11 w 11"/>
                <a:gd name="T13" fmla="*/ 0 h 11"/>
                <a:gd name="T14" fmla="*/ 7 w 11"/>
                <a:gd name="T15" fmla="*/ 0 h 11"/>
                <a:gd name="T16" fmla="*/ 7 w 11"/>
                <a:gd name="T17" fmla="*/ 4 h 11"/>
                <a:gd name="T18" fmla="*/ 0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0" y="7"/>
                  </a:moveTo>
                  <a:lnTo>
                    <a:pt x="0" y="11"/>
                  </a:lnTo>
                  <a:lnTo>
                    <a:pt x="0" y="11"/>
                  </a:lnTo>
                  <a:lnTo>
                    <a:pt x="0" y="7"/>
                  </a:lnTo>
                  <a:lnTo>
                    <a:pt x="4" y="7"/>
                  </a:lnTo>
                  <a:lnTo>
                    <a:pt x="7" y="4"/>
                  </a:lnTo>
                  <a:lnTo>
                    <a:pt x="11" y="0"/>
                  </a:lnTo>
                  <a:lnTo>
                    <a:pt x="7" y="0"/>
                  </a:lnTo>
                  <a:lnTo>
                    <a:pt x="7"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8" name="Freeform 224">
              <a:extLst>
                <a:ext uri="{FF2B5EF4-FFF2-40B4-BE49-F238E27FC236}">
                  <a16:creationId xmlns:a16="http://schemas.microsoft.com/office/drawing/2014/main" id="{5407CDF1-81B0-231C-416F-8543E87BDA44}"/>
                </a:ext>
              </a:extLst>
            </p:cNvPr>
            <p:cNvSpPr>
              <a:spLocks/>
            </p:cNvSpPr>
            <p:nvPr userDrawn="1"/>
          </p:nvSpPr>
          <p:spPr bwMode="gray">
            <a:xfrm>
              <a:off x="726" y="1470"/>
              <a:ext cx="14" cy="4"/>
            </a:xfrm>
            <a:custGeom>
              <a:avLst/>
              <a:gdLst>
                <a:gd name="T0" fmla="*/ 14 w 14"/>
                <a:gd name="T1" fmla="*/ 4 h 4"/>
                <a:gd name="T2" fmla="*/ 14 w 14"/>
                <a:gd name="T3" fmla="*/ 4 h 4"/>
                <a:gd name="T4" fmla="*/ 14 w 14"/>
                <a:gd name="T5" fmla="*/ 4 h 4"/>
                <a:gd name="T6" fmla="*/ 7 w 14"/>
                <a:gd name="T7" fmla="*/ 4 h 4"/>
                <a:gd name="T8" fmla="*/ 0 w 14"/>
                <a:gd name="T9" fmla="*/ 0 h 4"/>
                <a:gd name="T10" fmla="*/ 7 w 14"/>
                <a:gd name="T11" fmla="*/ 4 h 4"/>
                <a:gd name="T12" fmla="*/ 11 w 14"/>
                <a:gd name="T13" fmla="*/ 4 h 4"/>
                <a:gd name="T14" fmla="*/ 14 w 1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4" y="4"/>
                  </a:moveTo>
                  <a:lnTo>
                    <a:pt x="14" y="4"/>
                  </a:lnTo>
                  <a:lnTo>
                    <a:pt x="14" y="4"/>
                  </a:lnTo>
                  <a:lnTo>
                    <a:pt x="7" y="4"/>
                  </a:lnTo>
                  <a:lnTo>
                    <a:pt x="0" y="0"/>
                  </a:lnTo>
                  <a:lnTo>
                    <a:pt x="7" y="4"/>
                  </a:lnTo>
                  <a:lnTo>
                    <a:pt x="11" y="4"/>
                  </a:lnTo>
                  <a:lnTo>
                    <a:pt x="1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29" name="Freeform 225">
              <a:extLst>
                <a:ext uri="{FF2B5EF4-FFF2-40B4-BE49-F238E27FC236}">
                  <a16:creationId xmlns:a16="http://schemas.microsoft.com/office/drawing/2014/main" id="{852C8851-76BF-55E3-0B38-D0759D9815B3}"/>
                </a:ext>
              </a:extLst>
            </p:cNvPr>
            <p:cNvSpPr>
              <a:spLocks/>
            </p:cNvSpPr>
            <p:nvPr userDrawn="1"/>
          </p:nvSpPr>
          <p:spPr bwMode="gray">
            <a:xfrm>
              <a:off x="712" y="1531"/>
              <a:ext cx="7" cy="3"/>
            </a:xfrm>
            <a:custGeom>
              <a:avLst/>
              <a:gdLst>
                <a:gd name="T0" fmla="*/ 0 w 7"/>
                <a:gd name="T1" fmla="*/ 3 h 3"/>
                <a:gd name="T2" fmla="*/ 0 w 7"/>
                <a:gd name="T3" fmla="*/ 0 h 3"/>
                <a:gd name="T4" fmla="*/ 4 w 7"/>
                <a:gd name="T5" fmla="*/ 0 h 3"/>
                <a:gd name="T6" fmla="*/ 7 w 7"/>
                <a:gd name="T7" fmla="*/ 0 h 3"/>
                <a:gd name="T8" fmla="*/ 7 w 7"/>
                <a:gd name="T9" fmla="*/ 0 h 3"/>
                <a:gd name="T10" fmla="*/ 4 w 7"/>
                <a:gd name="T11" fmla="*/ 0 h 3"/>
                <a:gd name="T12" fmla="*/ 4 w 7"/>
                <a:gd name="T13" fmla="*/ 0 h 3"/>
                <a:gd name="T14" fmla="*/ 0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3"/>
                  </a:moveTo>
                  <a:lnTo>
                    <a:pt x="0" y="0"/>
                  </a:lnTo>
                  <a:lnTo>
                    <a:pt x="4" y="0"/>
                  </a:lnTo>
                  <a:lnTo>
                    <a:pt x="7" y="0"/>
                  </a:lnTo>
                  <a:lnTo>
                    <a:pt x="7" y="0"/>
                  </a:lnTo>
                  <a:lnTo>
                    <a:pt x="4" y="0"/>
                  </a:lnTo>
                  <a:lnTo>
                    <a:pt x="4"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0" name="Freeform 226">
              <a:extLst>
                <a:ext uri="{FF2B5EF4-FFF2-40B4-BE49-F238E27FC236}">
                  <a16:creationId xmlns:a16="http://schemas.microsoft.com/office/drawing/2014/main" id="{0EF67462-58AD-5C1A-5D30-E57E00D2555A}"/>
                </a:ext>
              </a:extLst>
            </p:cNvPr>
            <p:cNvSpPr>
              <a:spLocks/>
            </p:cNvSpPr>
            <p:nvPr userDrawn="1"/>
          </p:nvSpPr>
          <p:spPr bwMode="gray">
            <a:xfrm>
              <a:off x="719" y="1539"/>
              <a:ext cx="14" cy="30"/>
            </a:xfrm>
            <a:custGeom>
              <a:avLst/>
              <a:gdLst>
                <a:gd name="T0" fmla="*/ 14 w 14"/>
                <a:gd name="T1" fmla="*/ 28 h 28"/>
                <a:gd name="T2" fmla="*/ 4 w 14"/>
                <a:gd name="T3" fmla="*/ 17 h 28"/>
                <a:gd name="T4" fmla="*/ 0 w 14"/>
                <a:gd name="T5" fmla="*/ 17 h 28"/>
                <a:gd name="T6" fmla="*/ 0 w 14"/>
                <a:gd name="T7" fmla="*/ 14 h 28"/>
                <a:gd name="T8" fmla="*/ 0 w 14"/>
                <a:gd name="T9" fmla="*/ 14 h 28"/>
                <a:gd name="T10" fmla="*/ 0 w 14"/>
                <a:gd name="T11" fmla="*/ 7 h 28"/>
                <a:gd name="T12" fmla="*/ 0 w 14"/>
                <a:gd name="T13" fmla="*/ 3 h 28"/>
                <a:gd name="T14" fmla="*/ 0 w 14"/>
                <a:gd name="T15" fmla="*/ 0 h 28"/>
                <a:gd name="T16" fmla="*/ 0 w 14"/>
                <a:gd name="T17" fmla="*/ 7 h 28"/>
                <a:gd name="T18" fmla="*/ 0 w 14"/>
                <a:gd name="T19" fmla="*/ 14 h 28"/>
                <a:gd name="T20" fmla="*/ 4 w 14"/>
                <a:gd name="T21" fmla="*/ 17 h 28"/>
                <a:gd name="T22" fmla="*/ 4 w 14"/>
                <a:gd name="T23" fmla="*/ 17 h 28"/>
                <a:gd name="T24" fmla="*/ 14 w 14"/>
                <a:gd name="T25" fmla="*/ 28 h 28"/>
                <a:gd name="T26" fmla="*/ 14 w 14"/>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8">
                  <a:moveTo>
                    <a:pt x="14" y="28"/>
                  </a:moveTo>
                  <a:lnTo>
                    <a:pt x="4" y="17"/>
                  </a:lnTo>
                  <a:lnTo>
                    <a:pt x="0" y="17"/>
                  </a:lnTo>
                  <a:lnTo>
                    <a:pt x="0" y="14"/>
                  </a:lnTo>
                  <a:lnTo>
                    <a:pt x="0" y="14"/>
                  </a:lnTo>
                  <a:lnTo>
                    <a:pt x="0" y="7"/>
                  </a:lnTo>
                  <a:lnTo>
                    <a:pt x="0" y="3"/>
                  </a:lnTo>
                  <a:lnTo>
                    <a:pt x="0" y="0"/>
                  </a:lnTo>
                  <a:lnTo>
                    <a:pt x="0" y="7"/>
                  </a:lnTo>
                  <a:lnTo>
                    <a:pt x="0" y="14"/>
                  </a:lnTo>
                  <a:lnTo>
                    <a:pt x="4" y="17"/>
                  </a:lnTo>
                  <a:lnTo>
                    <a:pt x="4" y="17"/>
                  </a:lnTo>
                  <a:lnTo>
                    <a:pt x="14" y="28"/>
                  </a:lnTo>
                  <a:lnTo>
                    <a:pt x="14"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1" name="Freeform 227">
              <a:extLst>
                <a:ext uri="{FF2B5EF4-FFF2-40B4-BE49-F238E27FC236}">
                  <a16:creationId xmlns:a16="http://schemas.microsoft.com/office/drawing/2014/main" id="{9EEDE96A-276C-2D5B-A5EA-DB4B684031C6}"/>
                </a:ext>
              </a:extLst>
            </p:cNvPr>
            <p:cNvSpPr>
              <a:spLocks/>
            </p:cNvSpPr>
            <p:nvPr userDrawn="1"/>
          </p:nvSpPr>
          <p:spPr bwMode="gray">
            <a:xfrm>
              <a:off x="759" y="1531"/>
              <a:ext cx="3" cy="3"/>
            </a:xfrm>
            <a:custGeom>
              <a:avLst/>
              <a:gdLst>
                <a:gd name="T0" fmla="*/ 0 w 3"/>
                <a:gd name="T1" fmla="*/ 3 h 3"/>
                <a:gd name="T2" fmla="*/ 0 w 3"/>
                <a:gd name="T3" fmla="*/ 3 h 3"/>
                <a:gd name="T4" fmla="*/ 3 w 3"/>
                <a:gd name="T5" fmla="*/ 0 h 3"/>
                <a:gd name="T6" fmla="*/ 3 w 3"/>
                <a:gd name="T7" fmla="*/ 3 h 3"/>
                <a:gd name="T8" fmla="*/ 3 w 3"/>
                <a:gd name="T9" fmla="*/ 3 h 3"/>
                <a:gd name="T10" fmla="*/ 0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lnTo>
                    <a:pt x="0" y="3"/>
                  </a:lnTo>
                  <a:lnTo>
                    <a:pt x="3" y="0"/>
                  </a:lnTo>
                  <a:lnTo>
                    <a:pt x="3" y="3"/>
                  </a:lnTo>
                  <a:lnTo>
                    <a:pt x="3" y="3"/>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2" name="Freeform 228">
              <a:extLst>
                <a:ext uri="{FF2B5EF4-FFF2-40B4-BE49-F238E27FC236}">
                  <a16:creationId xmlns:a16="http://schemas.microsoft.com/office/drawing/2014/main" id="{543F37EB-7AB4-45EF-201D-E71A79727128}"/>
                </a:ext>
              </a:extLst>
            </p:cNvPr>
            <p:cNvSpPr>
              <a:spLocks/>
            </p:cNvSpPr>
            <p:nvPr userDrawn="1"/>
          </p:nvSpPr>
          <p:spPr bwMode="gray">
            <a:xfrm>
              <a:off x="817" y="1534"/>
              <a:ext cx="4" cy="5"/>
            </a:xfrm>
            <a:custGeom>
              <a:avLst/>
              <a:gdLst>
                <a:gd name="T0" fmla="*/ 0 w 4"/>
                <a:gd name="T1" fmla="*/ 4 h 4"/>
                <a:gd name="T2" fmla="*/ 4 w 4"/>
                <a:gd name="T3" fmla="*/ 0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3" name="Freeform 229">
              <a:extLst>
                <a:ext uri="{FF2B5EF4-FFF2-40B4-BE49-F238E27FC236}">
                  <a16:creationId xmlns:a16="http://schemas.microsoft.com/office/drawing/2014/main" id="{EB268116-E5AF-09AE-F54C-F5ACA72BC90F}"/>
                </a:ext>
              </a:extLst>
            </p:cNvPr>
            <p:cNvSpPr>
              <a:spLocks/>
            </p:cNvSpPr>
            <p:nvPr userDrawn="1"/>
          </p:nvSpPr>
          <p:spPr bwMode="gray">
            <a:xfrm>
              <a:off x="864" y="1477"/>
              <a:ext cx="4" cy="30"/>
            </a:xfrm>
            <a:custGeom>
              <a:avLst/>
              <a:gdLst>
                <a:gd name="T0" fmla="*/ 4 w 4"/>
                <a:gd name="T1" fmla="*/ 25 h 28"/>
                <a:gd name="T2" fmla="*/ 0 w 4"/>
                <a:gd name="T3" fmla="*/ 14 h 28"/>
                <a:gd name="T4" fmla="*/ 0 w 4"/>
                <a:gd name="T5" fmla="*/ 14 h 28"/>
                <a:gd name="T6" fmla="*/ 0 w 4"/>
                <a:gd name="T7" fmla="*/ 14 h 28"/>
                <a:gd name="T8" fmla="*/ 0 w 4"/>
                <a:gd name="T9" fmla="*/ 14 h 28"/>
                <a:gd name="T10" fmla="*/ 0 w 4"/>
                <a:gd name="T11" fmla="*/ 14 h 28"/>
                <a:gd name="T12" fmla="*/ 0 w 4"/>
                <a:gd name="T13" fmla="*/ 7 h 28"/>
                <a:gd name="T14" fmla="*/ 0 w 4"/>
                <a:gd name="T15" fmla="*/ 4 h 28"/>
                <a:gd name="T16" fmla="*/ 4 w 4"/>
                <a:gd name="T17" fmla="*/ 0 h 28"/>
                <a:gd name="T18" fmla="*/ 0 w 4"/>
                <a:gd name="T19" fmla="*/ 4 h 28"/>
                <a:gd name="T20" fmla="*/ 0 w 4"/>
                <a:gd name="T21" fmla="*/ 7 h 28"/>
                <a:gd name="T22" fmla="*/ 0 w 4"/>
                <a:gd name="T23" fmla="*/ 14 h 28"/>
                <a:gd name="T24" fmla="*/ 0 w 4"/>
                <a:gd name="T25" fmla="*/ 14 h 28"/>
                <a:gd name="T26" fmla="*/ 0 w 4"/>
                <a:gd name="T27" fmla="*/ 18 h 28"/>
                <a:gd name="T28" fmla="*/ 0 w 4"/>
                <a:gd name="T29" fmla="*/ 21 h 28"/>
                <a:gd name="T30" fmla="*/ 4 w 4"/>
                <a:gd name="T31" fmla="*/ 28 h 28"/>
                <a:gd name="T32" fmla="*/ 4 w 4"/>
                <a:gd name="T3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28">
                  <a:moveTo>
                    <a:pt x="4" y="25"/>
                  </a:moveTo>
                  <a:lnTo>
                    <a:pt x="0" y="14"/>
                  </a:lnTo>
                  <a:lnTo>
                    <a:pt x="0" y="14"/>
                  </a:lnTo>
                  <a:lnTo>
                    <a:pt x="0" y="14"/>
                  </a:lnTo>
                  <a:lnTo>
                    <a:pt x="0" y="14"/>
                  </a:lnTo>
                  <a:lnTo>
                    <a:pt x="0" y="14"/>
                  </a:lnTo>
                  <a:lnTo>
                    <a:pt x="0" y="7"/>
                  </a:lnTo>
                  <a:lnTo>
                    <a:pt x="0" y="4"/>
                  </a:lnTo>
                  <a:lnTo>
                    <a:pt x="4" y="0"/>
                  </a:lnTo>
                  <a:lnTo>
                    <a:pt x="0" y="4"/>
                  </a:lnTo>
                  <a:lnTo>
                    <a:pt x="0" y="7"/>
                  </a:lnTo>
                  <a:lnTo>
                    <a:pt x="0" y="14"/>
                  </a:lnTo>
                  <a:lnTo>
                    <a:pt x="0" y="14"/>
                  </a:lnTo>
                  <a:lnTo>
                    <a:pt x="0" y="18"/>
                  </a:lnTo>
                  <a:lnTo>
                    <a:pt x="0" y="21"/>
                  </a:lnTo>
                  <a:lnTo>
                    <a:pt x="4" y="28"/>
                  </a:lnTo>
                  <a:lnTo>
                    <a:pt x="4" y="2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4" name="Freeform 230">
              <a:extLst>
                <a:ext uri="{FF2B5EF4-FFF2-40B4-BE49-F238E27FC236}">
                  <a16:creationId xmlns:a16="http://schemas.microsoft.com/office/drawing/2014/main" id="{ABF287AF-CA89-8764-603B-C033F7B02569}"/>
                </a:ext>
              </a:extLst>
            </p:cNvPr>
            <p:cNvSpPr>
              <a:spLocks/>
            </p:cNvSpPr>
            <p:nvPr userDrawn="1"/>
          </p:nvSpPr>
          <p:spPr bwMode="gray">
            <a:xfrm>
              <a:off x="918" y="1618"/>
              <a:ext cx="3" cy="11"/>
            </a:xfrm>
            <a:custGeom>
              <a:avLst/>
              <a:gdLst>
                <a:gd name="T0" fmla="*/ 3 w 3"/>
                <a:gd name="T1" fmla="*/ 10 h 10"/>
                <a:gd name="T2" fmla="*/ 3 w 3"/>
                <a:gd name="T3" fmla="*/ 7 h 10"/>
                <a:gd name="T4" fmla="*/ 3 w 3"/>
                <a:gd name="T5" fmla="*/ 7 h 10"/>
                <a:gd name="T6" fmla="*/ 3 w 3"/>
                <a:gd name="T7" fmla="*/ 3 h 10"/>
                <a:gd name="T8" fmla="*/ 0 w 3"/>
                <a:gd name="T9" fmla="*/ 0 h 10"/>
                <a:gd name="T10" fmla="*/ 3 w 3"/>
                <a:gd name="T11" fmla="*/ 3 h 10"/>
                <a:gd name="T12" fmla="*/ 3 w 3"/>
                <a:gd name="T13" fmla="*/ 7 h 10"/>
                <a:gd name="T14" fmla="*/ 3 w 3"/>
                <a:gd name="T15" fmla="*/ 7 h 10"/>
                <a:gd name="T16" fmla="*/ 3 w 3"/>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3" y="10"/>
                  </a:moveTo>
                  <a:lnTo>
                    <a:pt x="3" y="7"/>
                  </a:lnTo>
                  <a:lnTo>
                    <a:pt x="3" y="7"/>
                  </a:lnTo>
                  <a:lnTo>
                    <a:pt x="3" y="3"/>
                  </a:lnTo>
                  <a:lnTo>
                    <a:pt x="0" y="0"/>
                  </a:lnTo>
                  <a:lnTo>
                    <a:pt x="3" y="3"/>
                  </a:lnTo>
                  <a:lnTo>
                    <a:pt x="3" y="7"/>
                  </a:lnTo>
                  <a:lnTo>
                    <a:pt x="3" y="7"/>
                  </a:lnTo>
                  <a:lnTo>
                    <a:pt x="3" y="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5" name="Freeform 231">
              <a:extLst>
                <a:ext uri="{FF2B5EF4-FFF2-40B4-BE49-F238E27FC236}">
                  <a16:creationId xmlns:a16="http://schemas.microsoft.com/office/drawing/2014/main" id="{2266E9C0-34F3-65FD-1294-0D02314D8D53}"/>
                </a:ext>
              </a:extLst>
            </p:cNvPr>
            <p:cNvSpPr>
              <a:spLocks/>
            </p:cNvSpPr>
            <p:nvPr userDrawn="1"/>
          </p:nvSpPr>
          <p:spPr bwMode="gray">
            <a:xfrm>
              <a:off x="1005" y="1534"/>
              <a:ext cx="22" cy="12"/>
            </a:xfrm>
            <a:custGeom>
              <a:avLst/>
              <a:gdLst>
                <a:gd name="T0" fmla="*/ 15 w 22"/>
                <a:gd name="T1" fmla="*/ 7 h 11"/>
                <a:gd name="T2" fmla="*/ 0 w 22"/>
                <a:gd name="T3" fmla="*/ 0 h 11"/>
                <a:gd name="T4" fmla="*/ 0 w 22"/>
                <a:gd name="T5" fmla="*/ 0 h 11"/>
                <a:gd name="T6" fmla="*/ 0 w 22"/>
                <a:gd name="T7" fmla="*/ 0 h 11"/>
                <a:gd name="T8" fmla="*/ 0 w 22"/>
                <a:gd name="T9" fmla="*/ 0 h 11"/>
                <a:gd name="T10" fmla="*/ 0 w 22"/>
                <a:gd name="T11" fmla="*/ 0 h 11"/>
                <a:gd name="T12" fmla="*/ 11 w 22"/>
                <a:gd name="T13" fmla="*/ 7 h 11"/>
                <a:gd name="T14" fmla="*/ 18 w 22"/>
                <a:gd name="T15" fmla="*/ 7 h 11"/>
                <a:gd name="T16" fmla="*/ 22 w 22"/>
                <a:gd name="T17" fmla="*/ 11 h 11"/>
                <a:gd name="T18" fmla="*/ 18 w 22"/>
                <a:gd name="T19" fmla="*/ 7 h 11"/>
                <a:gd name="T20" fmla="*/ 15 w 22"/>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1">
                  <a:moveTo>
                    <a:pt x="15" y="7"/>
                  </a:moveTo>
                  <a:lnTo>
                    <a:pt x="0" y="0"/>
                  </a:lnTo>
                  <a:lnTo>
                    <a:pt x="0" y="0"/>
                  </a:lnTo>
                  <a:lnTo>
                    <a:pt x="0" y="0"/>
                  </a:lnTo>
                  <a:lnTo>
                    <a:pt x="0" y="0"/>
                  </a:lnTo>
                  <a:lnTo>
                    <a:pt x="0" y="0"/>
                  </a:lnTo>
                  <a:lnTo>
                    <a:pt x="11" y="7"/>
                  </a:lnTo>
                  <a:lnTo>
                    <a:pt x="18" y="7"/>
                  </a:lnTo>
                  <a:lnTo>
                    <a:pt x="22" y="11"/>
                  </a:lnTo>
                  <a:lnTo>
                    <a:pt x="18" y="7"/>
                  </a:lnTo>
                  <a:lnTo>
                    <a:pt x="15"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6" name="Freeform 232">
              <a:extLst>
                <a:ext uri="{FF2B5EF4-FFF2-40B4-BE49-F238E27FC236}">
                  <a16:creationId xmlns:a16="http://schemas.microsoft.com/office/drawing/2014/main" id="{D48BECFF-F6CF-D3AD-D644-D322D4D663D4}"/>
                </a:ext>
              </a:extLst>
            </p:cNvPr>
            <p:cNvSpPr>
              <a:spLocks/>
            </p:cNvSpPr>
            <p:nvPr userDrawn="1"/>
          </p:nvSpPr>
          <p:spPr bwMode="gray">
            <a:xfrm>
              <a:off x="1049" y="999"/>
              <a:ext cx="3" cy="49"/>
            </a:xfrm>
            <a:custGeom>
              <a:avLst/>
              <a:gdLst>
                <a:gd name="T0" fmla="*/ 3 w 3"/>
                <a:gd name="T1" fmla="*/ 0 h 46"/>
                <a:gd name="T2" fmla="*/ 0 w 3"/>
                <a:gd name="T3" fmla="*/ 46 h 46"/>
                <a:gd name="T4" fmla="*/ 0 w 3"/>
                <a:gd name="T5" fmla="*/ 28 h 46"/>
                <a:gd name="T6" fmla="*/ 0 w 3"/>
                <a:gd name="T7" fmla="*/ 14 h 46"/>
                <a:gd name="T8" fmla="*/ 3 w 3"/>
                <a:gd name="T9" fmla="*/ 0 h 46"/>
              </a:gdLst>
              <a:ahLst/>
              <a:cxnLst>
                <a:cxn ang="0">
                  <a:pos x="T0" y="T1"/>
                </a:cxn>
                <a:cxn ang="0">
                  <a:pos x="T2" y="T3"/>
                </a:cxn>
                <a:cxn ang="0">
                  <a:pos x="T4" y="T5"/>
                </a:cxn>
                <a:cxn ang="0">
                  <a:pos x="T6" y="T7"/>
                </a:cxn>
                <a:cxn ang="0">
                  <a:pos x="T8" y="T9"/>
                </a:cxn>
              </a:cxnLst>
              <a:rect l="0" t="0" r="r" b="b"/>
              <a:pathLst>
                <a:path w="3" h="46">
                  <a:moveTo>
                    <a:pt x="3" y="0"/>
                  </a:moveTo>
                  <a:lnTo>
                    <a:pt x="0" y="46"/>
                  </a:lnTo>
                  <a:lnTo>
                    <a:pt x="0" y="28"/>
                  </a:lnTo>
                  <a:lnTo>
                    <a:pt x="0" y="14"/>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7" name="Freeform 233">
              <a:extLst>
                <a:ext uri="{FF2B5EF4-FFF2-40B4-BE49-F238E27FC236}">
                  <a16:creationId xmlns:a16="http://schemas.microsoft.com/office/drawing/2014/main" id="{8B9D1618-B6E8-D7A9-BD1E-EDB530A43A0D}"/>
                </a:ext>
              </a:extLst>
            </p:cNvPr>
            <p:cNvSpPr>
              <a:spLocks/>
            </p:cNvSpPr>
            <p:nvPr userDrawn="1"/>
          </p:nvSpPr>
          <p:spPr bwMode="gray">
            <a:xfrm>
              <a:off x="1045" y="949"/>
              <a:ext cx="14" cy="16"/>
            </a:xfrm>
            <a:custGeom>
              <a:avLst/>
              <a:gdLst>
                <a:gd name="T0" fmla="*/ 0 w 14"/>
                <a:gd name="T1" fmla="*/ 15 h 15"/>
                <a:gd name="T2" fmla="*/ 0 w 14"/>
                <a:gd name="T3" fmla="*/ 15 h 15"/>
                <a:gd name="T4" fmla="*/ 0 w 14"/>
                <a:gd name="T5" fmla="*/ 15 h 15"/>
                <a:gd name="T6" fmla="*/ 14 w 14"/>
                <a:gd name="T7" fmla="*/ 0 h 15"/>
                <a:gd name="T8" fmla="*/ 14 w 14"/>
                <a:gd name="T9" fmla="*/ 0 h 15"/>
                <a:gd name="T10" fmla="*/ 0 w 14"/>
                <a:gd name="T11" fmla="*/ 15 h 15"/>
              </a:gdLst>
              <a:ahLst/>
              <a:cxnLst>
                <a:cxn ang="0">
                  <a:pos x="T0" y="T1"/>
                </a:cxn>
                <a:cxn ang="0">
                  <a:pos x="T2" y="T3"/>
                </a:cxn>
                <a:cxn ang="0">
                  <a:pos x="T4" y="T5"/>
                </a:cxn>
                <a:cxn ang="0">
                  <a:pos x="T6" y="T7"/>
                </a:cxn>
                <a:cxn ang="0">
                  <a:pos x="T8" y="T9"/>
                </a:cxn>
                <a:cxn ang="0">
                  <a:pos x="T10" y="T11"/>
                </a:cxn>
              </a:cxnLst>
              <a:rect l="0" t="0" r="r" b="b"/>
              <a:pathLst>
                <a:path w="14" h="15">
                  <a:moveTo>
                    <a:pt x="0" y="15"/>
                  </a:moveTo>
                  <a:lnTo>
                    <a:pt x="0" y="15"/>
                  </a:lnTo>
                  <a:lnTo>
                    <a:pt x="0" y="15"/>
                  </a:lnTo>
                  <a:lnTo>
                    <a:pt x="14" y="0"/>
                  </a:lnTo>
                  <a:lnTo>
                    <a:pt x="14" y="0"/>
                  </a:lnTo>
                  <a:lnTo>
                    <a:pt x="0"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8" name="Freeform 234">
              <a:extLst>
                <a:ext uri="{FF2B5EF4-FFF2-40B4-BE49-F238E27FC236}">
                  <a16:creationId xmlns:a16="http://schemas.microsoft.com/office/drawing/2014/main" id="{007E0FAA-9AF1-2044-52CA-A429E08CAD9F}"/>
                </a:ext>
              </a:extLst>
            </p:cNvPr>
            <p:cNvSpPr>
              <a:spLocks/>
            </p:cNvSpPr>
            <p:nvPr userDrawn="1"/>
          </p:nvSpPr>
          <p:spPr bwMode="gray">
            <a:xfrm>
              <a:off x="1052" y="843"/>
              <a:ext cx="4" cy="8"/>
            </a:xfrm>
            <a:custGeom>
              <a:avLst/>
              <a:gdLst>
                <a:gd name="T0" fmla="*/ 4 w 4"/>
                <a:gd name="T1" fmla="*/ 0 h 7"/>
                <a:gd name="T2" fmla="*/ 4 w 4"/>
                <a:gd name="T3" fmla="*/ 3 h 7"/>
                <a:gd name="T4" fmla="*/ 0 w 4"/>
                <a:gd name="T5" fmla="*/ 7 h 7"/>
                <a:gd name="T6" fmla="*/ 4 w 4"/>
                <a:gd name="T7" fmla="*/ 0 h 7"/>
                <a:gd name="T8" fmla="*/ 4 w 4"/>
                <a:gd name="T9" fmla="*/ 0 h 7"/>
                <a:gd name="T10" fmla="*/ 4 w 4"/>
                <a:gd name="T11" fmla="*/ 0 h 7"/>
                <a:gd name="T12" fmla="*/ 4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0"/>
                  </a:moveTo>
                  <a:lnTo>
                    <a:pt x="4" y="3"/>
                  </a:lnTo>
                  <a:lnTo>
                    <a:pt x="0" y="7"/>
                  </a:lnTo>
                  <a:lnTo>
                    <a:pt x="4" y="0"/>
                  </a:lnTo>
                  <a:lnTo>
                    <a:pt x="4" y="0"/>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39" name="Freeform 235">
              <a:extLst>
                <a:ext uri="{FF2B5EF4-FFF2-40B4-BE49-F238E27FC236}">
                  <a16:creationId xmlns:a16="http://schemas.microsoft.com/office/drawing/2014/main" id="{EC2E90FB-9D60-F7D9-433F-28F658D3A0D6}"/>
                </a:ext>
              </a:extLst>
            </p:cNvPr>
            <p:cNvSpPr>
              <a:spLocks/>
            </p:cNvSpPr>
            <p:nvPr userDrawn="1"/>
          </p:nvSpPr>
          <p:spPr bwMode="gray">
            <a:xfrm>
              <a:off x="1045" y="851"/>
              <a:ext cx="4" cy="3"/>
            </a:xfrm>
            <a:custGeom>
              <a:avLst/>
              <a:gdLst>
                <a:gd name="T0" fmla="*/ 0 w 4"/>
                <a:gd name="T1" fmla="*/ 3 h 3"/>
                <a:gd name="T2" fmla="*/ 0 w 4"/>
                <a:gd name="T3" fmla="*/ 0 h 3"/>
                <a:gd name="T4" fmla="*/ 4 w 4"/>
                <a:gd name="T5" fmla="*/ 0 h 3"/>
                <a:gd name="T6" fmla="*/ 0 w 4"/>
                <a:gd name="T7" fmla="*/ 3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0" y="0"/>
                  </a:lnTo>
                  <a:lnTo>
                    <a:pt x="4"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0" name="Freeform 236">
              <a:extLst>
                <a:ext uri="{FF2B5EF4-FFF2-40B4-BE49-F238E27FC236}">
                  <a16:creationId xmlns:a16="http://schemas.microsoft.com/office/drawing/2014/main" id="{41842FFB-AA21-D998-F90B-CE586150F669}"/>
                </a:ext>
              </a:extLst>
            </p:cNvPr>
            <p:cNvSpPr>
              <a:spLocks/>
            </p:cNvSpPr>
            <p:nvPr userDrawn="1"/>
          </p:nvSpPr>
          <p:spPr bwMode="gray">
            <a:xfrm>
              <a:off x="966" y="916"/>
              <a:ext cx="3" cy="7"/>
            </a:xfrm>
            <a:custGeom>
              <a:avLst/>
              <a:gdLst>
                <a:gd name="T0" fmla="*/ 0 w 3"/>
                <a:gd name="T1" fmla="*/ 0 h 7"/>
                <a:gd name="T2" fmla="*/ 0 w 3"/>
                <a:gd name="T3" fmla="*/ 3 h 7"/>
                <a:gd name="T4" fmla="*/ 3 w 3"/>
                <a:gd name="T5" fmla="*/ 7 h 7"/>
                <a:gd name="T6" fmla="*/ 0 w 3"/>
                <a:gd name="T7" fmla="*/ 3 h 7"/>
                <a:gd name="T8" fmla="*/ 0 w 3"/>
                <a:gd name="T9" fmla="*/ 0 h 7"/>
              </a:gdLst>
              <a:ahLst/>
              <a:cxnLst>
                <a:cxn ang="0">
                  <a:pos x="T0" y="T1"/>
                </a:cxn>
                <a:cxn ang="0">
                  <a:pos x="T2" y="T3"/>
                </a:cxn>
                <a:cxn ang="0">
                  <a:pos x="T4" y="T5"/>
                </a:cxn>
                <a:cxn ang="0">
                  <a:pos x="T6" y="T7"/>
                </a:cxn>
                <a:cxn ang="0">
                  <a:pos x="T8" y="T9"/>
                </a:cxn>
              </a:cxnLst>
              <a:rect l="0" t="0" r="r" b="b"/>
              <a:pathLst>
                <a:path w="3" h="7">
                  <a:moveTo>
                    <a:pt x="0" y="0"/>
                  </a:moveTo>
                  <a:lnTo>
                    <a:pt x="0" y="3"/>
                  </a:lnTo>
                  <a:lnTo>
                    <a:pt x="3" y="7"/>
                  </a:lnTo>
                  <a:lnTo>
                    <a:pt x="0" y="3"/>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1" name="Freeform 237">
              <a:extLst>
                <a:ext uri="{FF2B5EF4-FFF2-40B4-BE49-F238E27FC236}">
                  <a16:creationId xmlns:a16="http://schemas.microsoft.com/office/drawing/2014/main" id="{48D0E525-FC22-DDCA-73A6-9BF9B9A08154}"/>
                </a:ext>
              </a:extLst>
            </p:cNvPr>
            <p:cNvSpPr>
              <a:spLocks/>
            </p:cNvSpPr>
            <p:nvPr userDrawn="1"/>
          </p:nvSpPr>
          <p:spPr bwMode="gray">
            <a:xfrm>
              <a:off x="802" y="1151"/>
              <a:ext cx="11" cy="22"/>
            </a:xfrm>
            <a:custGeom>
              <a:avLst/>
              <a:gdLst>
                <a:gd name="T0" fmla="*/ 0 w 11"/>
                <a:gd name="T1" fmla="*/ 21 h 21"/>
                <a:gd name="T2" fmla="*/ 4 w 11"/>
                <a:gd name="T3" fmla="*/ 18 h 21"/>
                <a:gd name="T4" fmla="*/ 4 w 11"/>
                <a:gd name="T5" fmla="*/ 14 h 21"/>
                <a:gd name="T6" fmla="*/ 7 w 11"/>
                <a:gd name="T7" fmla="*/ 7 h 21"/>
                <a:gd name="T8" fmla="*/ 11 w 11"/>
                <a:gd name="T9" fmla="*/ 0 h 21"/>
                <a:gd name="T10" fmla="*/ 11 w 11"/>
                <a:gd name="T11" fmla="*/ 0 h 21"/>
                <a:gd name="T12" fmla="*/ 11 w 11"/>
                <a:gd name="T13" fmla="*/ 0 h 21"/>
                <a:gd name="T14" fmla="*/ 11 w 11"/>
                <a:gd name="T15" fmla="*/ 7 h 21"/>
                <a:gd name="T16" fmla="*/ 7 w 11"/>
                <a:gd name="T17" fmla="*/ 11 h 21"/>
                <a:gd name="T18" fmla="*/ 4 w 11"/>
                <a:gd name="T19" fmla="*/ 18 h 21"/>
                <a:gd name="T20" fmla="*/ 0 w 11"/>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1">
                  <a:moveTo>
                    <a:pt x="0" y="21"/>
                  </a:moveTo>
                  <a:lnTo>
                    <a:pt x="4" y="18"/>
                  </a:lnTo>
                  <a:lnTo>
                    <a:pt x="4" y="14"/>
                  </a:lnTo>
                  <a:lnTo>
                    <a:pt x="7" y="7"/>
                  </a:lnTo>
                  <a:lnTo>
                    <a:pt x="11" y="0"/>
                  </a:lnTo>
                  <a:lnTo>
                    <a:pt x="11" y="0"/>
                  </a:lnTo>
                  <a:lnTo>
                    <a:pt x="11" y="0"/>
                  </a:lnTo>
                  <a:lnTo>
                    <a:pt x="11" y="7"/>
                  </a:lnTo>
                  <a:lnTo>
                    <a:pt x="7" y="11"/>
                  </a:lnTo>
                  <a:lnTo>
                    <a:pt x="4" y="18"/>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2" name="Freeform 238">
              <a:extLst>
                <a:ext uri="{FF2B5EF4-FFF2-40B4-BE49-F238E27FC236}">
                  <a16:creationId xmlns:a16="http://schemas.microsoft.com/office/drawing/2014/main" id="{D41BB8A3-32B7-46B0-0EFD-1854D263D2C8}"/>
                </a:ext>
              </a:extLst>
            </p:cNvPr>
            <p:cNvSpPr>
              <a:spLocks/>
            </p:cNvSpPr>
            <p:nvPr userDrawn="1"/>
          </p:nvSpPr>
          <p:spPr bwMode="gray">
            <a:xfrm>
              <a:off x="854" y="949"/>
              <a:ext cx="17" cy="24"/>
            </a:xfrm>
            <a:custGeom>
              <a:avLst/>
              <a:gdLst>
                <a:gd name="T0" fmla="*/ 0 w 17"/>
                <a:gd name="T1" fmla="*/ 22 h 22"/>
                <a:gd name="T2" fmla="*/ 3 w 17"/>
                <a:gd name="T3" fmla="*/ 18 h 22"/>
                <a:gd name="T4" fmla="*/ 7 w 17"/>
                <a:gd name="T5" fmla="*/ 15 h 22"/>
                <a:gd name="T6" fmla="*/ 14 w 17"/>
                <a:gd name="T7" fmla="*/ 8 h 22"/>
                <a:gd name="T8" fmla="*/ 17 w 17"/>
                <a:gd name="T9" fmla="*/ 0 h 22"/>
                <a:gd name="T10" fmla="*/ 14 w 17"/>
                <a:gd name="T11" fmla="*/ 8 h 22"/>
                <a:gd name="T12" fmla="*/ 7 w 17"/>
                <a:gd name="T13" fmla="*/ 15 h 22"/>
                <a:gd name="T14" fmla="*/ 3 w 17"/>
                <a:gd name="T15" fmla="*/ 18 h 22"/>
                <a:gd name="T16" fmla="*/ 0 w 17"/>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0" y="22"/>
                  </a:moveTo>
                  <a:lnTo>
                    <a:pt x="3" y="18"/>
                  </a:lnTo>
                  <a:lnTo>
                    <a:pt x="7" y="15"/>
                  </a:lnTo>
                  <a:lnTo>
                    <a:pt x="14" y="8"/>
                  </a:lnTo>
                  <a:lnTo>
                    <a:pt x="17" y="0"/>
                  </a:lnTo>
                  <a:lnTo>
                    <a:pt x="14" y="8"/>
                  </a:lnTo>
                  <a:lnTo>
                    <a:pt x="7" y="15"/>
                  </a:lnTo>
                  <a:lnTo>
                    <a:pt x="3" y="18"/>
                  </a:lnTo>
                  <a:lnTo>
                    <a:pt x="0" y="2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3" name="Freeform 239">
              <a:extLst>
                <a:ext uri="{FF2B5EF4-FFF2-40B4-BE49-F238E27FC236}">
                  <a16:creationId xmlns:a16="http://schemas.microsoft.com/office/drawing/2014/main" id="{2623A211-ECC3-E4A4-8CFB-BE372037BC92}"/>
                </a:ext>
              </a:extLst>
            </p:cNvPr>
            <p:cNvSpPr>
              <a:spLocks/>
            </p:cNvSpPr>
            <p:nvPr userDrawn="1"/>
          </p:nvSpPr>
          <p:spPr bwMode="gray">
            <a:xfrm>
              <a:off x="885" y="881"/>
              <a:ext cx="12" cy="15"/>
            </a:xfrm>
            <a:custGeom>
              <a:avLst/>
              <a:gdLst>
                <a:gd name="T0" fmla="*/ 0 w 11"/>
                <a:gd name="T1" fmla="*/ 14 h 14"/>
                <a:gd name="T2" fmla="*/ 4 w 11"/>
                <a:gd name="T3" fmla="*/ 7 h 14"/>
                <a:gd name="T4" fmla="*/ 11 w 11"/>
                <a:gd name="T5" fmla="*/ 0 h 14"/>
                <a:gd name="T6" fmla="*/ 11 w 11"/>
                <a:gd name="T7" fmla="*/ 0 h 14"/>
                <a:gd name="T8" fmla="*/ 11 w 11"/>
                <a:gd name="T9" fmla="*/ 0 h 14"/>
                <a:gd name="T10" fmla="*/ 7 w 11"/>
                <a:gd name="T11" fmla="*/ 0 h 14"/>
                <a:gd name="T12" fmla="*/ 7 w 11"/>
                <a:gd name="T13" fmla="*/ 4 h 14"/>
                <a:gd name="T14" fmla="*/ 4 w 11"/>
                <a:gd name="T15" fmla="*/ 7 h 14"/>
                <a:gd name="T16" fmla="*/ 0 w 1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0" y="14"/>
                  </a:moveTo>
                  <a:lnTo>
                    <a:pt x="4" y="7"/>
                  </a:lnTo>
                  <a:lnTo>
                    <a:pt x="11" y="0"/>
                  </a:lnTo>
                  <a:lnTo>
                    <a:pt x="11" y="0"/>
                  </a:lnTo>
                  <a:lnTo>
                    <a:pt x="11" y="0"/>
                  </a:lnTo>
                  <a:lnTo>
                    <a:pt x="7" y="0"/>
                  </a:lnTo>
                  <a:lnTo>
                    <a:pt x="7" y="4"/>
                  </a:lnTo>
                  <a:lnTo>
                    <a:pt x="4"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4" name="Freeform 240">
              <a:extLst>
                <a:ext uri="{FF2B5EF4-FFF2-40B4-BE49-F238E27FC236}">
                  <a16:creationId xmlns:a16="http://schemas.microsoft.com/office/drawing/2014/main" id="{6CF0E3E1-8BAB-6A70-D8AC-4701557B8D97}"/>
                </a:ext>
              </a:extLst>
            </p:cNvPr>
            <p:cNvSpPr>
              <a:spLocks/>
            </p:cNvSpPr>
            <p:nvPr userDrawn="1"/>
          </p:nvSpPr>
          <p:spPr bwMode="gray">
            <a:xfrm>
              <a:off x="904" y="851"/>
              <a:ext cx="22" cy="19"/>
            </a:xfrm>
            <a:custGeom>
              <a:avLst/>
              <a:gdLst>
                <a:gd name="T0" fmla="*/ 0 w 21"/>
                <a:gd name="T1" fmla="*/ 18 h 18"/>
                <a:gd name="T2" fmla="*/ 10 w 21"/>
                <a:gd name="T3" fmla="*/ 10 h 18"/>
                <a:gd name="T4" fmla="*/ 21 w 21"/>
                <a:gd name="T5" fmla="*/ 0 h 18"/>
                <a:gd name="T6" fmla="*/ 21 w 21"/>
                <a:gd name="T7" fmla="*/ 3 h 18"/>
                <a:gd name="T8" fmla="*/ 21 w 21"/>
                <a:gd name="T9" fmla="*/ 3 h 18"/>
                <a:gd name="T10" fmla="*/ 17 w 21"/>
                <a:gd name="T11" fmla="*/ 3 h 18"/>
                <a:gd name="T12" fmla="*/ 14 w 21"/>
                <a:gd name="T13" fmla="*/ 7 h 18"/>
                <a:gd name="T14" fmla="*/ 7 w 21"/>
                <a:gd name="T15" fmla="*/ 10 h 18"/>
                <a:gd name="T16" fmla="*/ 0 w 21"/>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0" y="18"/>
                  </a:moveTo>
                  <a:lnTo>
                    <a:pt x="10" y="10"/>
                  </a:lnTo>
                  <a:lnTo>
                    <a:pt x="21" y="0"/>
                  </a:lnTo>
                  <a:lnTo>
                    <a:pt x="21" y="3"/>
                  </a:lnTo>
                  <a:lnTo>
                    <a:pt x="21" y="3"/>
                  </a:lnTo>
                  <a:lnTo>
                    <a:pt x="17" y="3"/>
                  </a:lnTo>
                  <a:lnTo>
                    <a:pt x="14" y="7"/>
                  </a:lnTo>
                  <a:lnTo>
                    <a:pt x="7" y="10"/>
                  </a:lnTo>
                  <a:lnTo>
                    <a:pt x="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5" name="Freeform 241">
              <a:extLst>
                <a:ext uri="{FF2B5EF4-FFF2-40B4-BE49-F238E27FC236}">
                  <a16:creationId xmlns:a16="http://schemas.microsoft.com/office/drawing/2014/main" id="{4C1AFC0A-1805-E4A4-5BE2-F803E3EB7EFB}"/>
                </a:ext>
              </a:extLst>
            </p:cNvPr>
            <p:cNvSpPr>
              <a:spLocks/>
            </p:cNvSpPr>
            <p:nvPr userDrawn="1"/>
          </p:nvSpPr>
          <p:spPr bwMode="gray">
            <a:xfrm>
              <a:off x="930" y="874"/>
              <a:ext cx="14" cy="15"/>
            </a:xfrm>
            <a:custGeom>
              <a:avLst/>
              <a:gdLst>
                <a:gd name="T0" fmla="*/ 0 w 14"/>
                <a:gd name="T1" fmla="*/ 0 h 14"/>
                <a:gd name="T2" fmla="*/ 7 w 14"/>
                <a:gd name="T3" fmla="*/ 7 h 14"/>
                <a:gd name="T4" fmla="*/ 14 w 14"/>
                <a:gd name="T5" fmla="*/ 14 h 14"/>
                <a:gd name="T6" fmla="*/ 10 w 14"/>
                <a:gd name="T7" fmla="*/ 11 h 14"/>
                <a:gd name="T8" fmla="*/ 3 w 14"/>
                <a:gd name="T9" fmla="*/ 4 h 14"/>
                <a:gd name="T10" fmla="*/ 0 w 14"/>
                <a:gd name="T11" fmla="*/ 4 h 14"/>
                <a:gd name="T12" fmla="*/ 0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0" y="0"/>
                  </a:moveTo>
                  <a:lnTo>
                    <a:pt x="7" y="7"/>
                  </a:lnTo>
                  <a:lnTo>
                    <a:pt x="14" y="14"/>
                  </a:lnTo>
                  <a:lnTo>
                    <a:pt x="10" y="11"/>
                  </a:lnTo>
                  <a:lnTo>
                    <a:pt x="3" y="4"/>
                  </a:lnTo>
                  <a:lnTo>
                    <a:pt x="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6" name="Freeform 242">
              <a:extLst>
                <a:ext uri="{FF2B5EF4-FFF2-40B4-BE49-F238E27FC236}">
                  <a16:creationId xmlns:a16="http://schemas.microsoft.com/office/drawing/2014/main" id="{EC5FF41B-2A32-C1F5-B105-F829C32196CA}"/>
                </a:ext>
              </a:extLst>
            </p:cNvPr>
            <p:cNvSpPr>
              <a:spLocks/>
            </p:cNvSpPr>
            <p:nvPr userDrawn="1"/>
          </p:nvSpPr>
          <p:spPr bwMode="gray">
            <a:xfrm>
              <a:off x="951" y="900"/>
              <a:ext cx="11" cy="8"/>
            </a:xfrm>
            <a:custGeom>
              <a:avLst/>
              <a:gdLst>
                <a:gd name="T0" fmla="*/ 10 w 10"/>
                <a:gd name="T1" fmla="*/ 7 h 7"/>
                <a:gd name="T2" fmla="*/ 0 w 10"/>
                <a:gd name="T3" fmla="*/ 0 h 7"/>
                <a:gd name="T4" fmla="*/ 3 w 10"/>
                <a:gd name="T5" fmla="*/ 3 h 7"/>
                <a:gd name="T6" fmla="*/ 10 w 10"/>
                <a:gd name="T7" fmla="*/ 7 h 7"/>
              </a:gdLst>
              <a:ahLst/>
              <a:cxnLst>
                <a:cxn ang="0">
                  <a:pos x="T0" y="T1"/>
                </a:cxn>
                <a:cxn ang="0">
                  <a:pos x="T2" y="T3"/>
                </a:cxn>
                <a:cxn ang="0">
                  <a:pos x="T4" y="T5"/>
                </a:cxn>
                <a:cxn ang="0">
                  <a:pos x="T6" y="T7"/>
                </a:cxn>
              </a:cxnLst>
              <a:rect l="0" t="0" r="r" b="b"/>
              <a:pathLst>
                <a:path w="10" h="7">
                  <a:moveTo>
                    <a:pt x="10" y="7"/>
                  </a:moveTo>
                  <a:lnTo>
                    <a:pt x="0" y="0"/>
                  </a:lnTo>
                  <a:lnTo>
                    <a:pt x="3" y="3"/>
                  </a:lnTo>
                  <a:lnTo>
                    <a:pt x="1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7" name="Freeform 243">
              <a:extLst>
                <a:ext uri="{FF2B5EF4-FFF2-40B4-BE49-F238E27FC236}">
                  <a16:creationId xmlns:a16="http://schemas.microsoft.com/office/drawing/2014/main" id="{E3A4679B-04C4-254F-56D0-13FD289A8F53}"/>
                </a:ext>
              </a:extLst>
            </p:cNvPr>
            <p:cNvSpPr>
              <a:spLocks/>
            </p:cNvSpPr>
            <p:nvPr userDrawn="1"/>
          </p:nvSpPr>
          <p:spPr bwMode="gray">
            <a:xfrm>
              <a:off x="994" y="843"/>
              <a:ext cx="8" cy="4"/>
            </a:xfrm>
            <a:custGeom>
              <a:avLst/>
              <a:gdLst>
                <a:gd name="T0" fmla="*/ 0 w 7"/>
                <a:gd name="T1" fmla="*/ 3 h 3"/>
                <a:gd name="T2" fmla="*/ 3 w 7"/>
                <a:gd name="T3" fmla="*/ 0 h 3"/>
                <a:gd name="T4" fmla="*/ 7 w 7"/>
                <a:gd name="T5" fmla="*/ 0 h 3"/>
                <a:gd name="T6" fmla="*/ 3 w 7"/>
                <a:gd name="T7" fmla="*/ 0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lnTo>
                    <a:pt x="3" y="0"/>
                  </a:lnTo>
                  <a:lnTo>
                    <a:pt x="7" y="0"/>
                  </a:lnTo>
                  <a:lnTo>
                    <a:pt x="3"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8" name="Freeform 244">
              <a:extLst>
                <a:ext uri="{FF2B5EF4-FFF2-40B4-BE49-F238E27FC236}">
                  <a16:creationId xmlns:a16="http://schemas.microsoft.com/office/drawing/2014/main" id="{9D8F24DF-22F6-7620-BC5D-9A2FEFE9C58E}"/>
                </a:ext>
              </a:extLst>
            </p:cNvPr>
            <p:cNvSpPr>
              <a:spLocks/>
            </p:cNvSpPr>
            <p:nvPr userDrawn="1"/>
          </p:nvSpPr>
          <p:spPr bwMode="gray">
            <a:xfrm>
              <a:off x="1005" y="824"/>
              <a:ext cx="4" cy="7"/>
            </a:xfrm>
            <a:custGeom>
              <a:avLst/>
              <a:gdLst>
                <a:gd name="T0" fmla="*/ 0 w 4"/>
                <a:gd name="T1" fmla="*/ 7 h 7"/>
                <a:gd name="T2" fmla="*/ 0 w 4"/>
                <a:gd name="T3" fmla="*/ 4 h 7"/>
                <a:gd name="T4" fmla="*/ 4 w 4"/>
                <a:gd name="T5" fmla="*/ 0 h 7"/>
                <a:gd name="T6" fmla="*/ 0 w 4"/>
                <a:gd name="T7" fmla="*/ 4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4"/>
                  </a:lnTo>
                  <a:lnTo>
                    <a:pt x="4" y="0"/>
                  </a:lnTo>
                  <a:lnTo>
                    <a:pt x="0"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49" name="Freeform 245">
              <a:extLst>
                <a:ext uri="{FF2B5EF4-FFF2-40B4-BE49-F238E27FC236}">
                  <a16:creationId xmlns:a16="http://schemas.microsoft.com/office/drawing/2014/main" id="{F96CA511-63AA-9E64-5E3B-6C34AC836E29}"/>
                </a:ext>
              </a:extLst>
            </p:cNvPr>
            <p:cNvSpPr>
              <a:spLocks/>
            </p:cNvSpPr>
            <p:nvPr userDrawn="1"/>
          </p:nvSpPr>
          <p:spPr bwMode="gray">
            <a:xfrm>
              <a:off x="2244" y="1432"/>
              <a:ext cx="15" cy="15"/>
            </a:xfrm>
            <a:custGeom>
              <a:avLst/>
              <a:gdLst>
                <a:gd name="T0" fmla="*/ 14 w 14"/>
                <a:gd name="T1" fmla="*/ 0 h 14"/>
                <a:gd name="T2" fmla="*/ 0 w 14"/>
                <a:gd name="T3" fmla="*/ 7 h 14"/>
                <a:gd name="T4" fmla="*/ 0 w 14"/>
                <a:gd name="T5" fmla="*/ 14 h 14"/>
                <a:gd name="T6" fmla="*/ 0 w 14"/>
                <a:gd name="T7" fmla="*/ 7 h 14"/>
                <a:gd name="T8" fmla="*/ 14 w 14"/>
                <a:gd name="T9" fmla="*/ 0 h 14"/>
              </a:gdLst>
              <a:ahLst/>
              <a:cxnLst>
                <a:cxn ang="0">
                  <a:pos x="T0" y="T1"/>
                </a:cxn>
                <a:cxn ang="0">
                  <a:pos x="T2" y="T3"/>
                </a:cxn>
                <a:cxn ang="0">
                  <a:pos x="T4" y="T5"/>
                </a:cxn>
                <a:cxn ang="0">
                  <a:pos x="T6" y="T7"/>
                </a:cxn>
                <a:cxn ang="0">
                  <a:pos x="T8" y="T9"/>
                </a:cxn>
              </a:cxnLst>
              <a:rect l="0" t="0" r="r" b="b"/>
              <a:pathLst>
                <a:path w="14" h="14">
                  <a:moveTo>
                    <a:pt x="14" y="0"/>
                  </a:moveTo>
                  <a:lnTo>
                    <a:pt x="0" y="7"/>
                  </a:lnTo>
                  <a:lnTo>
                    <a:pt x="0" y="14"/>
                  </a:lnTo>
                  <a:lnTo>
                    <a:pt x="0" y="7"/>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0" name="Freeform 246">
              <a:extLst>
                <a:ext uri="{FF2B5EF4-FFF2-40B4-BE49-F238E27FC236}">
                  <a16:creationId xmlns:a16="http://schemas.microsoft.com/office/drawing/2014/main" id="{DAE8E13F-E799-F5DE-89FF-5908DEBDFB5C}"/>
                </a:ext>
              </a:extLst>
            </p:cNvPr>
            <p:cNvSpPr>
              <a:spLocks/>
            </p:cNvSpPr>
            <p:nvPr userDrawn="1"/>
          </p:nvSpPr>
          <p:spPr bwMode="gray">
            <a:xfrm>
              <a:off x="2020" y="1945"/>
              <a:ext cx="7" cy="11"/>
            </a:xfrm>
            <a:custGeom>
              <a:avLst/>
              <a:gdLst>
                <a:gd name="T0" fmla="*/ 3 w 7"/>
                <a:gd name="T1" fmla="*/ 0 h 10"/>
                <a:gd name="T2" fmla="*/ 0 w 7"/>
                <a:gd name="T3" fmla="*/ 0 h 10"/>
                <a:gd name="T4" fmla="*/ 0 w 7"/>
                <a:gd name="T5" fmla="*/ 3 h 10"/>
                <a:gd name="T6" fmla="*/ 3 w 7"/>
                <a:gd name="T7" fmla="*/ 3 h 10"/>
                <a:gd name="T8" fmla="*/ 7 w 7"/>
                <a:gd name="T9" fmla="*/ 7 h 10"/>
                <a:gd name="T10" fmla="*/ 7 w 7"/>
                <a:gd name="T11" fmla="*/ 10 h 10"/>
                <a:gd name="T12" fmla="*/ 7 w 7"/>
                <a:gd name="T13" fmla="*/ 7 h 10"/>
                <a:gd name="T14" fmla="*/ 3 w 7"/>
                <a:gd name="T15" fmla="*/ 3 h 10"/>
                <a:gd name="T16" fmla="*/ 0 w 7"/>
                <a:gd name="T17" fmla="*/ 3 h 10"/>
                <a:gd name="T18" fmla="*/ 0 w 7"/>
                <a:gd name="T19" fmla="*/ 3 h 10"/>
                <a:gd name="T20" fmla="*/ 0 w 7"/>
                <a:gd name="T21" fmla="*/ 3 h 10"/>
                <a:gd name="T22" fmla="*/ 0 w 7"/>
                <a:gd name="T23" fmla="*/ 3 h 10"/>
                <a:gd name="T24" fmla="*/ 3 w 7"/>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3" y="0"/>
                  </a:moveTo>
                  <a:lnTo>
                    <a:pt x="0" y="0"/>
                  </a:lnTo>
                  <a:lnTo>
                    <a:pt x="0" y="3"/>
                  </a:lnTo>
                  <a:lnTo>
                    <a:pt x="3" y="3"/>
                  </a:lnTo>
                  <a:lnTo>
                    <a:pt x="7" y="7"/>
                  </a:lnTo>
                  <a:lnTo>
                    <a:pt x="7" y="10"/>
                  </a:lnTo>
                  <a:lnTo>
                    <a:pt x="7" y="7"/>
                  </a:lnTo>
                  <a:lnTo>
                    <a:pt x="3" y="3"/>
                  </a:lnTo>
                  <a:lnTo>
                    <a:pt x="0" y="3"/>
                  </a:lnTo>
                  <a:lnTo>
                    <a:pt x="0" y="3"/>
                  </a:lnTo>
                  <a:lnTo>
                    <a:pt x="0" y="3"/>
                  </a:lnTo>
                  <a:lnTo>
                    <a:pt x="0" y="3"/>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1" name="Freeform 247">
              <a:extLst>
                <a:ext uri="{FF2B5EF4-FFF2-40B4-BE49-F238E27FC236}">
                  <a16:creationId xmlns:a16="http://schemas.microsoft.com/office/drawing/2014/main" id="{C96A61A3-AB8D-F8A4-91E0-B59AC5CFA386}"/>
                </a:ext>
              </a:extLst>
            </p:cNvPr>
            <p:cNvSpPr>
              <a:spLocks/>
            </p:cNvSpPr>
            <p:nvPr userDrawn="1"/>
          </p:nvSpPr>
          <p:spPr bwMode="gray">
            <a:xfrm>
              <a:off x="1937" y="1599"/>
              <a:ext cx="72" cy="3"/>
            </a:xfrm>
            <a:custGeom>
              <a:avLst/>
              <a:gdLst>
                <a:gd name="T0" fmla="*/ 56 w 70"/>
                <a:gd name="T1" fmla="*/ 0 h 3"/>
                <a:gd name="T2" fmla="*/ 28 w 70"/>
                <a:gd name="T3" fmla="*/ 3 h 3"/>
                <a:gd name="T4" fmla="*/ 0 w 70"/>
                <a:gd name="T5" fmla="*/ 0 h 3"/>
                <a:gd name="T6" fmla="*/ 28 w 70"/>
                <a:gd name="T7" fmla="*/ 3 h 3"/>
                <a:gd name="T8" fmla="*/ 56 w 70"/>
                <a:gd name="T9" fmla="*/ 0 h 3"/>
                <a:gd name="T10" fmla="*/ 63 w 70"/>
                <a:gd name="T11" fmla="*/ 0 h 3"/>
                <a:gd name="T12" fmla="*/ 67 w 70"/>
                <a:gd name="T13" fmla="*/ 0 h 3"/>
                <a:gd name="T14" fmla="*/ 70 w 70"/>
                <a:gd name="T15" fmla="*/ 0 h 3"/>
                <a:gd name="T16" fmla="*/ 63 w 70"/>
                <a:gd name="T17" fmla="*/ 0 h 3"/>
                <a:gd name="T18" fmla="*/ 56 w 70"/>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3">
                  <a:moveTo>
                    <a:pt x="56" y="0"/>
                  </a:moveTo>
                  <a:lnTo>
                    <a:pt x="28" y="3"/>
                  </a:lnTo>
                  <a:lnTo>
                    <a:pt x="0" y="0"/>
                  </a:lnTo>
                  <a:lnTo>
                    <a:pt x="28" y="3"/>
                  </a:lnTo>
                  <a:lnTo>
                    <a:pt x="56" y="0"/>
                  </a:lnTo>
                  <a:lnTo>
                    <a:pt x="63" y="0"/>
                  </a:lnTo>
                  <a:lnTo>
                    <a:pt x="67" y="0"/>
                  </a:lnTo>
                  <a:lnTo>
                    <a:pt x="70" y="0"/>
                  </a:lnTo>
                  <a:lnTo>
                    <a:pt x="63" y="0"/>
                  </a:lnTo>
                  <a:lnTo>
                    <a:pt x="56"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2" name="Freeform 248">
              <a:extLst>
                <a:ext uri="{FF2B5EF4-FFF2-40B4-BE49-F238E27FC236}">
                  <a16:creationId xmlns:a16="http://schemas.microsoft.com/office/drawing/2014/main" id="{A0569916-6E22-4A87-BF6A-833C60306A69}"/>
                </a:ext>
              </a:extLst>
            </p:cNvPr>
            <p:cNvSpPr>
              <a:spLocks/>
            </p:cNvSpPr>
            <p:nvPr userDrawn="1"/>
          </p:nvSpPr>
          <p:spPr bwMode="gray">
            <a:xfrm>
              <a:off x="1962" y="1876"/>
              <a:ext cx="15" cy="35"/>
            </a:xfrm>
            <a:custGeom>
              <a:avLst/>
              <a:gdLst>
                <a:gd name="T0" fmla="*/ 0 w 14"/>
                <a:gd name="T1" fmla="*/ 0 h 32"/>
                <a:gd name="T2" fmla="*/ 7 w 14"/>
                <a:gd name="T3" fmla="*/ 7 h 32"/>
                <a:gd name="T4" fmla="*/ 10 w 14"/>
                <a:gd name="T5" fmla="*/ 18 h 32"/>
                <a:gd name="T6" fmla="*/ 14 w 14"/>
                <a:gd name="T7" fmla="*/ 28 h 32"/>
                <a:gd name="T8" fmla="*/ 10 w 14"/>
                <a:gd name="T9" fmla="*/ 28 h 32"/>
                <a:gd name="T10" fmla="*/ 7 w 14"/>
                <a:gd name="T11" fmla="*/ 32 h 32"/>
                <a:gd name="T12" fmla="*/ 10 w 14"/>
                <a:gd name="T13" fmla="*/ 28 h 32"/>
                <a:gd name="T14" fmla="*/ 14 w 14"/>
                <a:gd name="T15" fmla="*/ 28 h 32"/>
                <a:gd name="T16" fmla="*/ 14 w 14"/>
                <a:gd name="T17" fmla="*/ 28 h 32"/>
                <a:gd name="T18" fmla="*/ 10 w 14"/>
                <a:gd name="T19" fmla="*/ 18 h 32"/>
                <a:gd name="T20" fmla="*/ 7 w 14"/>
                <a:gd name="T21" fmla="*/ 7 h 32"/>
                <a:gd name="T22" fmla="*/ 0 w 14"/>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2">
                  <a:moveTo>
                    <a:pt x="0" y="0"/>
                  </a:moveTo>
                  <a:lnTo>
                    <a:pt x="7" y="7"/>
                  </a:lnTo>
                  <a:lnTo>
                    <a:pt x="10" y="18"/>
                  </a:lnTo>
                  <a:lnTo>
                    <a:pt x="14" y="28"/>
                  </a:lnTo>
                  <a:lnTo>
                    <a:pt x="10" y="28"/>
                  </a:lnTo>
                  <a:lnTo>
                    <a:pt x="7" y="32"/>
                  </a:lnTo>
                  <a:lnTo>
                    <a:pt x="10" y="28"/>
                  </a:lnTo>
                  <a:lnTo>
                    <a:pt x="14" y="28"/>
                  </a:lnTo>
                  <a:lnTo>
                    <a:pt x="14" y="28"/>
                  </a:lnTo>
                  <a:lnTo>
                    <a:pt x="10" y="18"/>
                  </a:lnTo>
                  <a:lnTo>
                    <a:pt x="7" y="7"/>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3" name="Freeform 249">
              <a:extLst>
                <a:ext uri="{FF2B5EF4-FFF2-40B4-BE49-F238E27FC236}">
                  <a16:creationId xmlns:a16="http://schemas.microsoft.com/office/drawing/2014/main" id="{A641FB0C-66B6-FE39-BDC9-3F01E4FFD9E9}"/>
                </a:ext>
              </a:extLst>
            </p:cNvPr>
            <p:cNvSpPr>
              <a:spLocks/>
            </p:cNvSpPr>
            <p:nvPr userDrawn="1"/>
          </p:nvSpPr>
          <p:spPr bwMode="gray">
            <a:xfrm>
              <a:off x="1886" y="1869"/>
              <a:ext cx="15" cy="26"/>
            </a:xfrm>
            <a:custGeom>
              <a:avLst/>
              <a:gdLst>
                <a:gd name="T0" fmla="*/ 3 w 14"/>
                <a:gd name="T1" fmla="*/ 25 h 25"/>
                <a:gd name="T2" fmla="*/ 3 w 14"/>
                <a:gd name="T3" fmla="*/ 25 h 25"/>
                <a:gd name="T4" fmla="*/ 0 w 14"/>
                <a:gd name="T5" fmla="*/ 25 h 25"/>
                <a:gd name="T6" fmla="*/ 14 w 14"/>
                <a:gd name="T7" fmla="*/ 0 h 25"/>
                <a:gd name="T8" fmla="*/ 14 w 14"/>
                <a:gd name="T9" fmla="*/ 0 h 25"/>
                <a:gd name="T10" fmla="*/ 14 w 14"/>
                <a:gd name="T11" fmla="*/ 4 h 25"/>
                <a:gd name="T12" fmla="*/ 10 w 14"/>
                <a:gd name="T13" fmla="*/ 7 h 25"/>
                <a:gd name="T14" fmla="*/ 7 w 14"/>
                <a:gd name="T15" fmla="*/ 14 h 25"/>
                <a:gd name="T16" fmla="*/ 3 w 14"/>
                <a:gd name="T17" fmla="*/ 21 h 25"/>
                <a:gd name="T18" fmla="*/ 3 w 14"/>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5">
                  <a:moveTo>
                    <a:pt x="3" y="25"/>
                  </a:moveTo>
                  <a:lnTo>
                    <a:pt x="3" y="25"/>
                  </a:lnTo>
                  <a:lnTo>
                    <a:pt x="0" y="25"/>
                  </a:lnTo>
                  <a:lnTo>
                    <a:pt x="14" y="0"/>
                  </a:lnTo>
                  <a:lnTo>
                    <a:pt x="14" y="0"/>
                  </a:lnTo>
                  <a:lnTo>
                    <a:pt x="14" y="4"/>
                  </a:lnTo>
                  <a:lnTo>
                    <a:pt x="10" y="7"/>
                  </a:lnTo>
                  <a:lnTo>
                    <a:pt x="7" y="14"/>
                  </a:lnTo>
                  <a:lnTo>
                    <a:pt x="3" y="21"/>
                  </a:lnTo>
                  <a:lnTo>
                    <a:pt x="3" y="2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4" name="Freeform 250">
              <a:extLst>
                <a:ext uri="{FF2B5EF4-FFF2-40B4-BE49-F238E27FC236}">
                  <a16:creationId xmlns:a16="http://schemas.microsoft.com/office/drawing/2014/main" id="{4CA73A3B-AC1B-8FB8-9AEB-23AF13D24AAA}"/>
                </a:ext>
              </a:extLst>
            </p:cNvPr>
            <p:cNvSpPr>
              <a:spLocks/>
            </p:cNvSpPr>
            <p:nvPr userDrawn="1"/>
          </p:nvSpPr>
          <p:spPr bwMode="gray">
            <a:xfrm>
              <a:off x="1861" y="1853"/>
              <a:ext cx="18" cy="5"/>
            </a:xfrm>
            <a:custGeom>
              <a:avLst/>
              <a:gdLst>
                <a:gd name="T0" fmla="*/ 0 w 18"/>
                <a:gd name="T1" fmla="*/ 0 h 4"/>
                <a:gd name="T2" fmla="*/ 0 w 18"/>
                <a:gd name="T3" fmla="*/ 0 h 4"/>
                <a:gd name="T4" fmla="*/ 0 w 18"/>
                <a:gd name="T5" fmla="*/ 0 h 4"/>
                <a:gd name="T6" fmla="*/ 3 w 18"/>
                <a:gd name="T7" fmla="*/ 0 h 4"/>
                <a:gd name="T8" fmla="*/ 10 w 18"/>
                <a:gd name="T9" fmla="*/ 0 h 4"/>
                <a:gd name="T10" fmla="*/ 18 w 18"/>
                <a:gd name="T11" fmla="*/ 4 h 4"/>
                <a:gd name="T12" fmla="*/ 10 w 18"/>
                <a:gd name="T13" fmla="*/ 4 h 4"/>
                <a:gd name="T14" fmla="*/ 0 w 1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0" y="0"/>
                  </a:moveTo>
                  <a:lnTo>
                    <a:pt x="0" y="0"/>
                  </a:lnTo>
                  <a:lnTo>
                    <a:pt x="0" y="0"/>
                  </a:lnTo>
                  <a:lnTo>
                    <a:pt x="3" y="0"/>
                  </a:lnTo>
                  <a:lnTo>
                    <a:pt x="10" y="0"/>
                  </a:lnTo>
                  <a:lnTo>
                    <a:pt x="18" y="4"/>
                  </a:lnTo>
                  <a:lnTo>
                    <a:pt x="1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5" name="Freeform 251">
              <a:extLst>
                <a:ext uri="{FF2B5EF4-FFF2-40B4-BE49-F238E27FC236}">
                  <a16:creationId xmlns:a16="http://schemas.microsoft.com/office/drawing/2014/main" id="{ABDC3760-8F0C-F5D6-222E-768687BAF3F6}"/>
                </a:ext>
              </a:extLst>
            </p:cNvPr>
            <p:cNvSpPr>
              <a:spLocks/>
            </p:cNvSpPr>
            <p:nvPr userDrawn="1"/>
          </p:nvSpPr>
          <p:spPr bwMode="gray">
            <a:xfrm>
              <a:off x="1828" y="1869"/>
              <a:ext cx="4" cy="11"/>
            </a:xfrm>
            <a:custGeom>
              <a:avLst/>
              <a:gdLst>
                <a:gd name="T0" fmla="*/ 0 w 4"/>
                <a:gd name="T1" fmla="*/ 4 h 11"/>
                <a:gd name="T2" fmla="*/ 0 w 4"/>
                <a:gd name="T3" fmla="*/ 11 h 11"/>
                <a:gd name="T4" fmla="*/ 0 w 4"/>
                <a:gd name="T5" fmla="*/ 7 h 11"/>
                <a:gd name="T6" fmla="*/ 0 w 4"/>
                <a:gd name="T7" fmla="*/ 4 h 11"/>
                <a:gd name="T8" fmla="*/ 0 w 4"/>
                <a:gd name="T9" fmla="*/ 4 h 11"/>
                <a:gd name="T10" fmla="*/ 4 w 4"/>
                <a:gd name="T11" fmla="*/ 4 h 11"/>
                <a:gd name="T12" fmla="*/ 4 w 4"/>
                <a:gd name="T13" fmla="*/ 4 h 11"/>
                <a:gd name="T14" fmla="*/ 4 w 4"/>
                <a:gd name="T15" fmla="*/ 0 h 11"/>
                <a:gd name="T16" fmla="*/ 0 w 4"/>
                <a:gd name="T17" fmla="*/ 4 h 11"/>
                <a:gd name="T18" fmla="*/ 0 w 4"/>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
                  <a:moveTo>
                    <a:pt x="0" y="4"/>
                  </a:moveTo>
                  <a:lnTo>
                    <a:pt x="0" y="11"/>
                  </a:lnTo>
                  <a:lnTo>
                    <a:pt x="0" y="7"/>
                  </a:lnTo>
                  <a:lnTo>
                    <a:pt x="0" y="4"/>
                  </a:lnTo>
                  <a:lnTo>
                    <a:pt x="0" y="4"/>
                  </a:lnTo>
                  <a:lnTo>
                    <a:pt x="4" y="4"/>
                  </a:lnTo>
                  <a:lnTo>
                    <a:pt x="4" y="4"/>
                  </a:lnTo>
                  <a:lnTo>
                    <a:pt x="4" y="0"/>
                  </a:lnTo>
                  <a:lnTo>
                    <a:pt x="0"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6" name="Freeform 252">
              <a:extLst>
                <a:ext uri="{FF2B5EF4-FFF2-40B4-BE49-F238E27FC236}">
                  <a16:creationId xmlns:a16="http://schemas.microsoft.com/office/drawing/2014/main" id="{1BE243A8-EAAD-6A3E-FC51-764021EA42AC}"/>
                </a:ext>
              </a:extLst>
            </p:cNvPr>
            <p:cNvSpPr>
              <a:spLocks/>
            </p:cNvSpPr>
            <p:nvPr userDrawn="1"/>
          </p:nvSpPr>
          <p:spPr bwMode="gray">
            <a:xfrm>
              <a:off x="1825" y="1884"/>
              <a:ext cx="3" cy="7"/>
            </a:xfrm>
            <a:custGeom>
              <a:avLst/>
              <a:gdLst>
                <a:gd name="T0" fmla="*/ 3 w 3"/>
                <a:gd name="T1" fmla="*/ 0 h 7"/>
                <a:gd name="T2" fmla="*/ 0 w 3"/>
                <a:gd name="T3" fmla="*/ 7 h 7"/>
                <a:gd name="T4" fmla="*/ 0 w 3"/>
                <a:gd name="T5" fmla="*/ 7 h 7"/>
                <a:gd name="T6" fmla="*/ 0 w 3"/>
                <a:gd name="T7" fmla="*/ 7 h 7"/>
                <a:gd name="T8" fmla="*/ 0 w 3"/>
                <a:gd name="T9" fmla="*/ 4 h 7"/>
                <a:gd name="T10" fmla="*/ 3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3" y="0"/>
                  </a:moveTo>
                  <a:lnTo>
                    <a:pt x="0" y="7"/>
                  </a:lnTo>
                  <a:lnTo>
                    <a:pt x="0" y="7"/>
                  </a:lnTo>
                  <a:lnTo>
                    <a:pt x="0" y="7"/>
                  </a:lnTo>
                  <a:lnTo>
                    <a:pt x="0" y="4"/>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7" name="Freeform 253">
              <a:extLst>
                <a:ext uri="{FF2B5EF4-FFF2-40B4-BE49-F238E27FC236}">
                  <a16:creationId xmlns:a16="http://schemas.microsoft.com/office/drawing/2014/main" id="{51EB0A00-DB96-DAE4-126C-45D20779CC17}"/>
                </a:ext>
              </a:extLst>
            </p:cNvPr>
            <p:cNvSpPr>
              <a:spLocks/>
            </p:cNvSpPr>
            <p:nvPr userDrawn="1"/>
          </p:nvSpPr>
          <p:spPr bwMode="gray">
            <a:xfrm>
              <a:off x="1944" y="1876"/>
              <a:ext cx="7" cy="15"/>
            </a:xfrm>
            <a:custGeom>
              <a:avLst/>
              <a:gdLst>
                <a:gd name="T0" fmla="*/ 7 w 7"/>
                <a:gd name="T1" fmla="*/ 0 h 14"/>
                <a:gd name="T2" fmla="*/ 0 w 7"/>
                <a:gd name="T3" fmla="*/ 14 h 14"/>
                <a:gd name="T4" fmla="*/ 0 w 7"/>
                <a:gd name="T5" fmla="*/ 11 h 14"/>
                <a:gd name="T6" fmla="*/ 0 w 7"/>
                <a:gd name="T7" fmla="*/ 7 h 14"/>
                <a:gd name="T8" fmla="*/ 3 w 7"/>
                <a:gd name="T9" fmla="*/ 4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0" y="14"/>
                  </a:lnTo>
                  <a:lnTo>
                    <a:pt x="0" y="11"/>
                  </a:lnTo>
                  <a:lnTo>
                    <a:pt x="0" y="7"/>
                  </a:lnTo>
                  <a:lnTo>
                    <a:pt x="3" y="4"/>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8" name="Freeform 254">
              <a:extLst>
                <a:ext uri="{FF2B5EF4-FFF2-40B4-BE49-F238E27FC236}">
                  <a16:creationId xmlns:a16="http://schemas.microsoft.com/office/drawing/2014/main" id="{1B77AEDB-DFDB-1B7E-07EE-12640E79C4F7}"/>
                </a:ext>
              </a:extLst>
            </p:cNvPr>
            <p:cNvSpPr>
              <a:spLocks/>
            </p:cNvSpPr>
            <p:nvPr userDrawn="1"/>
          </p:nvSpPr>
          <p:spPr bwMode="gray">
            <a:xfrm>
              <a:off x="1951" y="1869"/>
              <a:ext cx="4" cy="4"/>
            </a:xfrm>
            <a:custGeom>
              <a:avLst/>
              <a:gdLst>
                <a:gd name="T0" fmla="*/ 4 w 4"/>
                <a:gd name="T1" fmla="*/ 0 h 4"/>
                <a:gd name="T2" fmla="*/ 4 w 4"/>
                <a:gd name="T3" fmla="*/ 0 h 4"/>
                <a:gd name="T4" fmla="*/ 4 w 4"/>
                <a:gd name="T5" fmla="*/ 0 h 4"/>
                <a:gd name="T6" fmla="*/ 0 w 4"/>
                <a:gd name="T7" fmla="*/ 4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0"/>
                  </a:lnTo>
                  <a:lnTo>
                    <a:pt x="4" y="0"/>
                  </a:lnTo>
                  <a:lnTo>
                    <a:pt x="0" y="4"/>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59" name="Freeform 255">
              <a:extLst>
                <a:ext uri="{FF2B5EF4-FFF2-40B4-BE49-F238E27FC236}">
                  <a16:creationId xmlns:a16="http://schemas.microsoft.com/office/drawing/2014/main" id="{9E5D851B-459B-7313-88DA-1DBE1C6AF0DE}"/>
                </a:ext>
              </a:extLst>
            </p:cNvPr>
            <p:cNvSpPr>
              <a:spLocks/>
            </p:cNvSpPr>
            <p:nvPr userDrawn="1"/>
          </p:nvSpPr>
          <p:spPr bwMode="gray">
            <a:xfrm>
              <a:off x="1970" y="1956"/>
              <a:ext cx="10" cy="4"/>
            </a:xfrm>
            <a:custGeom>
              <a:avLst/>
              <a:gdLst>
                <a:gd name="T0" fmla="*/ 10 w 10"/>
                <a:gd name="T1" fmla="*/ 0 h 4"/>
                <a:gd name="T2" fmla="*/ 7 w 10"/>
                <a:gd name="T3" fmla="*/ 4 h 4"/>
                <a:gd name="T4" fmla="*/ 0 w 10"/>
                <a:gd name="T5" fmla="*/ 4 h 4"/>
                <a:gd name="T6" fmla="*/ 7 w 10"/>
                <a:gd name="T7" fmla="*/ 4 h 4"/>
                <a:gd name="T8" fmla="*/ 10 w 10"/>
                <a:gd name="T9" fmla="*/ 0 h 4"/>
              </a:gdLst>
              <a:ahLst/>
              <a:cxnLst>
                <a:cxn ang="0">
                  <a:pos x="T0" y="T1"/>
                </a:cxn>
                <a:cxn ang="0">
                  <a:pos x="T2" y="T3"/>
                </a:cxn>
                <a:cxn ang="0">
                  <a:pos x="T4" y="T5"/>
                </a:cxn>
                <a:cxn ang="0">
                  <a:pos x="T6" y="T7"/>
                </a:cxn>
                <a:cxn ang="0">
                  <a:pos x="T8" y="T9"/>
                </a:cxn>
              </a:cxnLst>
              <a:rect l="0" t="0" r="r" b="b"/>
              <a:pathLst>
                <a:path w="10" h="4">
                  <a:moveTo>
                    <a:pt x="10" y="0"/>
                  </a:moveTo>
                  <a:lnTo>
                    <a:pt x="7" y="4"/>
                  </a:lnTo>
                  <a:lnTo>
                    <a:pt x="0" y="4"/>
                  </a:lnTo>
                  <a:lnTo>
                    <a:pt x="7" y="4"/>
                  </a:lnTo>
                  <a:lnTo>
                    <a:pt x="1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0" name="Freeform 256">
              <a:extLst>
                <a:ext uri="{FF2B5EF4-FFF2-40B4-BE49-F238E27FC236}">
                  <a16:creationId xmlns:a16="http://schemas.microsoft.com/office/drawing/2014/main" id="{6855D0CF-BFC9-7793-83B0-1920847A4FAA}"/>
                </a:ext>
              </a:extLst>
            </p:cNvPr>
            <p:cNvSpPr>
              <a:spLocks/>
            </p:cNvSpPr>
            <p:nvPr userDrawn="1"/>
          </p:nvSpPr>
          <p:spPr bwMode="gray">
            <a:xfrm>
              <a:off x="1835" y="1439"/>
              <a:ext cx="29" cy="53"/>
            </a:xfrm>
            <a:custGeom>
              <a:avLst/>
              <a:gdLst>
                <a:gd name="T0" fmla="*/ 4 w 28"/>
                <a:gd name="T1" fmla="*/ 11 h 49"/>
                <a:gd name="T2" fmla="*/ 0 w 28"/>
                <a:gd name="T3" fmla="*/ 25 h 49"/>
                <a:gd name="T4" fmla="*/ 0 w 28"/>
                <a:gd name="T5" fmla="*/ 32 h 49"/>
                <a:gd name="T6" fmla="*/ 4 w 28"/>
                <a:gd name="T7" fmla="*/ 42 h 49"/>
                <a:gd name="T8" fmla="*/ 7 w 28"/>
                <a:gd name="T9" fmla="*/ 49 h 49"/>
                <a:gd name="T10" fmla="*/ 4 w 28"/>
                <a:gd name="T11" fmla="*/ 42 h 49"/>
                <a:gd name="T12" fmla="*/ 0 w 28"/>
                <a:gd name="T13" fmla="*/ 32 h 49"/>
                <a:gd name="T14" fmla="*/ 0 w 28"/>
                <a:gd name="T15" fmla="*/ 25 h 49"/>
                <a:gd name="T16" fmla="*/ 4 w 28"/>
                <a:gd name="T17" fmla="*/ 11 h 49"/>
                <a:gd name="T18" fmla="*/ 25 w 28"/>
                <a:gd name="T19" fmla="*/ 0 h 49"/>
                <a:gd name="T20" fmla="*/ 28 w 28"/>
                <a:gd name="T21" fmla="*/ 0 h 49"/>
                <a:gd name="T22" fmla="*/ 4 w 28"/>
                <a:gd name="T23"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9">
                  <a:moveTo>
                    <a:pt x="4" y="11"/>
                  </a:moveTo>
                  <a:lnTo>
                    <a:pt x="0" y="25"/>
                  </a:lnTo>
                  <a:lnTo>
                    <a:pt x="0" y="32"/>
                  </a:lnTo>
                  <a:lnTo>
                    <a:pt x="4" y="42"/>
                  </a:lnTo>
                  <a:lnTo>
                    <a:pt x="7" y="49"/>
                  </a:lnTo>
                  <a:lnTo>
                    <a:pt x="4" y="42"/>
                  </a:lnTo>
                  <a:lnTo>
                    <a:pt x="0" y="32"/>
                  </a:lnTo>
                  <a:lnTo>
                    <a:pt x="0" y="25"/>
                  </a:lnTo>
                  <a:lnTo>
                    <a:pt x="4" y="11"/>
                  </a:lnTo>
                  <a:lnTo>
                    <a:pt x="25" y="0"/>
                  </a:lnTo>
                  <a:lnTo>
                    <a:pt x="28" y="0"/>
                  </a:lnTo>
                  <a:lnTo>
                    <a:pt x="4" y="1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1" name="Freeform 257">
              <a:extLst>
                <a:ext uri="{FF2B5EF4-FFF2-40B4-BE49-F238E27FC236}">
                  <a16:creationId xmlns:a16="http://schemas.microsoft.com/office/drawing/2014/main" id="{D4A6BF5A-165C-37F2-C1EE-C0B243310857}"/>
                </a:ext>
              </a:extLst>
            </p:cNvPr>
            <p:cNvSpPr>
              <a:spLocks/>
            </p:cNvSpPr>
            <p:nvPr userDrawn="1"/>
          </p:nvSpPr>
          <p:spPr bwMode="gray">
            <a:xfrm>
              <a:off x="1799" y="1466"/>
              <a:ext cx="21" cy="8"/>
            </a:xfrm>
            <a:custGeom>
              <a:avLst/>
              <a:gdLst>
                <a:gd name="T0" fmla="*/ 14 w 21"/>
                <a:gd name="T1" fmla="*/ 3 h 7"/>
                <a:gd name="T2" fmla="*/ 18 w 21"/>
                <a:gd name="T3" fmla="*/ 3 h 7"/>
                <a:gd name="T4" fmla="*/ 21 w 21"/>
                <a:gd name="T5" fmla="*/ 0 h 7"/>
                <a:gd name="T6" fmla="*/ 18 w 21"/>
                <a:gd name="T7" fmla="*/ 3 h 7"/>
                <a:gd name="T8" fmla="*/ 14 w 21"/>
                <a:gd name="T9" fmla="*/ 3 h 7"/>
                <a:gd name="T10" fmla="*/ 7 w 21"/>
                <a:gd name="T11" fmla="*/ 3 h 7"/>
                <a:gd name="T12" fmla="*/ 0 w 21"/>
                <a:gd name="T13" fmla="*/ 7 h 7"/>
                <a:gd name="T14" fmla="*/ 7 w 21"/>
                <a:gd name="T15" fmla="*/ 3 h 7"/>
                <a:gd name="T16" fmla="*/ 14 w 21"/>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14" y="3"/>
                  </a:moveTo>
                  <a:lnTo>
                    <a:pt x="18" y="3"/>
                  </a:lnTo>
                  <a:lnTo>
                    <a:pt x="21" y="0"/>
                  </a:lnTo>
                  <a:lnTo>
                    <a:pt x="18" y="3"/>
                  </a:lnTo>
                  <a:lnTo>
                    <a:pt x="14" y="3"/>
                  </a:lnTo>
                  <a:lnTo>
                    <a:pt x="7" y="3"/>
                  </a:lnTo>
                  <a:lnTo>
                    <a:pt x="0" y="7"/>
                  </a:lnTo>
                  <a:lnTo>
                    <a:pt x="7" y="3"/>
                  </a:lnTo>
                  <a:lnTo>
                    <a:pt x="14"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2" name="Freeform 258">
              <a:extLst>
                <a:ext uri="{FF2B5EF4-FFF2-40B4-BE49-F238E27FC236}">
                  <a16:creationId xmlns:a16="http://schemas.microsoft.com/office/drawing/2014/main" id="{6181ED24-0B8E-2A92-240F-253838D97352}"/>
                </a:ext>
              </a:extLst>
            </p:cNvPr>
            <p:cNvSpPr>
              <a:spLocks/>
            </p:cNvSpPr>
            <p:nvPr userDrawn="1"/>
          </p:nvSpPr>
          <p:spPr bwMode="gray">
            <a:xfrm>
              <a:off x="1628" y="1754"/>
              <a:ext cx="26" cy="12"/>
            </a:xfrm>
            <a:custGeom>
              <a:avLst/>
              <a:gdLst>
                <a:gd name="T0" fmla="*/ 7 w 25"/>
                <a:gd name="T1" fmla="*/ 7 h 11"/>
                <a:gd name="T2" fmla="*/ 4 w 25"/>
                <a:gd name="T3" fmla="*/ 7 h 11"/>
                <a:gd name="T4" fmla="*/ 4 w 25"/>
                <a:gd name="T5" fmla="*/ 4 h 11"/>
                <a:gd name="T6" fmla="*/ 0 w 25"/>
                <a:gd name="T7" fmla="*/ 0 h 11"/>
                <a:gd name="T8" fmla="*/ 4 w 25"/>
                <a:gd name="T9" fmla="*/ 4 h 11"/>
                <a:gd name="T10" fmla="*/ 7 w 25"/>
                <a:gd name="T11" fmla="*/ 7 h 11"/>
                <a:gd name="T12" fmla="*/ 7 w 25"/>
                <a:gd name="T13" fmla="*/ 7 h 11"/>
                <a:gd name="T14" fmla="*/ 11 w 25"/>
                <a:gd name="T15" fmla="*/ 7 h 11"/>
                <a:gd name="T16" fmla="*/ 18 w 25"/>
                <a:gd name="T17" fmla="*/ 7 h 11"/>
                <a:gd name="T18" fmla="*/ 25 w 25"/>
                <a:gd name="T19" fmla="*/ 11 h 11"/>
                <a:gd name="T20" fmla="*/ 22 w 25"/>
                <a:gd name="T21" fmla="*/ 7 h 11"/>
                <a:gd name="T22" fmla="*/ 18 w 25"/>
                <a:gd name="T23" fmla="*/ 7 h 11"/>
                <a:gd name="T24" fmla="*/ 11 w 25"/>
                <a:gd name="T25" fmla="*/ 7 h 11"/>
                <a:gd name="T26" fmla="*/ 7 w 25"/>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1">
                  <a:moveTo>
                    <a:pt x="7" y="7"/>
                  </a:moveTo>
                  <a:lnTo>
                    <a:pt x="4" y="7"/>
                  </a:lnTo>
                  <a:lnTo>
                    <a:pt x="4" y="4"/>
                  </a:lnTo>
                  <a:lnTo>
                    <a:pt x="0" y="0"/>
                  </a:lnTo>
                  <a:lnTo>
                    <a:pt x="4" y="4"/>
                  </a:lnTo>
                  <a:lnTo>
                    <a:pt x="7" y="7"/>
                  </a:lnTo>
                  <a:lnTo>
                    <a:pt x="7" y="7"/>
                  </a:lnTo>
                  <a:lnTo>
                    <a:pt x="11" y="7"/>
                  </a:lnTo>
                  <a:lnTo>
                    <a:pt x="18" y="7"/>
                  </a:lnTo>
                  <a:lnTo>
                    <a:pt x="25" y="11"/>
                  </a:lnTo>
                  <a:lnTo>
                    <a:pt x="22" y="7"/>
                  </a:lnTo>
                  <a:lnTo>
                    <a:pt x="18" y="7"/>
                  </a:lnTo>
                  <a:lnTo>
                    <a:pt x="11" y="7"/>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3" name="Freeform 259">
              <a:extLst>
                <a:ext uri="{FF2B5EF4-FFF2-40B4-BE49-F238E27FC236}">
                  <a16:creationId xmlns:a16="http://schemas.microsoft.com/office/drawing/2014/main" id="{CD2230A8-CCDF-A5C5-4781-AD88E3993825}"/>
                </a:ext>
              </a:extLst>
            </p:cNvPr>
            <p:cNvSpPr>
              <a:spLocks/>
            </p:cNvSpPr>
            <p:nvPr userDrawn="1"/>
          </p:nvSpPr>
          <p:spPr bwMode="gray">
            <a:xfrm>
              <a:off x="1723" y="1766"/>
              <a:ext cx="7" cy="3"/>
            </a:xfrm>
            <a:custGeom>
              <a:avLst/>
              <a:gdLst>
                <a:gd name="T0" fmla="*/ 0 w 7"/>
                <a:gd name="T1" fmla="*/ 3 h 3"/>
                <a:gd name="T2" fmla="*/ 7 w 7"/>
                <a:gd name="T3" fmla="*/ 0 h 3"/>
                <a:gd name="T4" fmla="*/ 7 w 7"/>
                <a:gd name="T5" fmla="*/ 0 h 3"/>
                <a:gd name="T6" fmla="*/ 7 w 7"/>
                <a:gd name="T7" fmla="*/ 0 h 3"/>
                <a:gd name="T8" fmla="*/ 0 w 7"/>
                <a:gd name="T9" fmla="*/ 3 h 3"/>
                <a:gd name="T10" fmla="*/ 0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0" y="3"/>
                  </a:moveTo>
                  <a:lnTo>
                    <a:pt x="7" y="0"/>
                  </a:lnTo>
                  <a:lnTo>
                    <a:pt x="7" y="0"/>
                  </a:lnTo>
                  <a:lnTo>
                    <a:pt x="7"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4" name="Freeform 260">
              <a:extLst>
                <a:ext uri="{FF2B5EF4-FFF2-40B4-BE49-F238E27FC236}">
                  <a16:creationId xmlns:a16="http://schemas.microsoft.com/office/drawing/2014/main" id="{99370136-AC21-0D09-3D87-FA859D712E89}"/>
                </a:ext>
              </a:extLst>
            </p:cNvPr>
            <p:cNvSpPr>
              <a:spLocks/>
            </p:cNvSpPr>
            <p:nvPr userDrawn="1"/>
          </p:nvSpPr>
          <p:spPr bwMode="gray">
            <a:xfrm>
              <a:off x="1720" y="1786"/>
              <a:ext cx="10" cy="10"/>
            </a:xfrm>
            <a:custGeom>
              <a:avLst/>
              <a:gdLst>
                <a:gd name="T0" fmla="*/ 10 w 10"/>
                <a:gd name="T1" fmla="*/ 0 h 10"/>
                <a:gd name="T2" fmla="*/ 10 w 10"/>
                <a:gd name="T3" fmla="*/ 0 h 10"/>
                <a:gd name="T4" fmla="*/ 7 w 10"/>
                <a:gd name="T5" fmla="*/ 3 h 10"/>
                <a:gd name="T6" fmla="*/ 3 w 10"/>
                <a:gd name="T7" fmla="*/ 3 h 10"/>
                <a:gd name="T8" fmla="*/ 0 w 10"/>
                <a:gd name="T9" fmla="*/ 10 h 10"/>
                <a:gd name="T10" fmla="*/ 3 w 10"/>
                <a:gd name="T11" fmla="*/ 7 h 10"/>
                <a:gd name="T12" fmla="*/ 7 w 10"/>
                <a:gd name="T13" fmla="*/ 3 h 10"/>
                <a:gd name="T14" fmla="*/ 10 w 10"/>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10" y="0"/>
                  </a:moveTo>
                  <a:lnTo>
                    <a:pt x="10" y="0"/>
                  </a:lnTo>
                  <a:lnTo>
                    <a:pt x="7" y="3"/>
                  </a:lnTo>
                  <a:lnTo>
                    <a:pt x="3" y="3"/>
                  </a:lnTo>
                  <a:lnTo>
                    <a:pt x="0" y="10"/>
                  </a:lnTo>
                  <a:lnTo>
                    <a:pt x="3" y="7"/>
                  </a:lnTo>
                  <a:lnTo>
                    <a:pt x="7" y="3"/>
                  </a:lnTo>
                  <a:lnTo>
                    <a:pt x="1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5" name="Freeform 261">
              <a:extLst>
                <a:ext uri="{FF2B5EF4-FFF2-40B4-BE49-F238E27FC236}">
                  <a16:creationId xmlns:a16="http://schemas.microsoft.com/office/drawing/2014/main" id="{D8BFF230-F901-44C6-BFB8-11AEA073909A}"/>
                </a:ext>
              </a:extLst>
            </p:cNvPr>
            <p:cNvSpPr>
              <a:spLocks/>
            </p:cNvSpPr>
            <p:nvPr userDrawn="1"/>
          </p:nvSpPr>
          <p:spPr bwMode="gray">
            <a:xfrm>
              <a:off x="1654" y="1706"/>
              <a:ext cx="4" cy="7"/>
            </a:xfrm>
            <a:custGeom>
              <a:avLst/>
              <a:gdLst>
                <a:gd name="T0" fmla="*/ 4 w 4"/>
                <a:gd name="T1" fmla="*/ 7 h 7"/>
                <a:gd name="T2" fmla="*/ 0 w 4"/>
                <a:gd name="T3" fmla="*/ 3 h 7"/>
                <a:gd name="T4" fmla="*/ 0 w 4"/>
                <a:gd name="T5" fmla="*/ 0 h 7"/>
                <a:gd name="T6" fmla="*/ 0 w 4"/>
                <a:gd name="T7" fmla="*/ 3 h 7"/>
                <a:gd name="T8" fmla="*/ 0 w 4"/>
                <a:gd name="T9" fmla="*/ 7 h 7"/>
                <a:gd name="T10" fmla="*/ 4 w 4"/>
                <a:gd name="T11" fmla="*/ 7 h 7"/>
              </a:gdLst>
              <a:ahLst/>
              <a:cxnLst>
                <a:cxn ang="0">
                  <a:pos x="T0" y="T1"/>
                </a:cxn>
                <a:cxn ang="0">
                  <a:pos x="T2" y="T3"/>
                </a:cxn>
                <a:cxn ang="0">
                  <a:pos x="T4" y="T5"/>
                </a:cxn>
                <a:cxn ang="0">
                  <a:pos x="T6" y="T7"/>
                </a:cxn>
                <a:cxn ang="0">
                  <a:pos x="T8" y="T9"/>
                </a:cxn>
                <a:cxn ang="0">
                  <a:pos x="T10" y="T11"/>
                </a:cxn>
              </a:cxnLst>
              <a:rect l="0" t="0" r="r" b="b"/>
              <a:pathLst>
                <a:path w="4" h="7">
                  <a:moveTo>
                    <a:pt x="4" y="7"/>
                  </a:moveTo>
                  <a:lnTo>
                    <a:pt x="0" y="3"/>
                  </a:lnTo>
                  <a:lnTo>
                    <a:pt x="0" y="0"/>
                  </a:lnTo>
                  <a:lnTo>
                    <a:pt x="0" y="3"/>
                  </a:lnTo>
                  <a:lnTo>
                    <a:pt x="0" y="7"/>
                  </a:lnTo>
                  <a:lnTo>
                    <a:pt x="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6" name="Freeform 262">
              <a:extLst>
                <a:ext uri="{FF2B5EF4-FFF2-40B4-BE49-F238E27FC236}">
                  <a16:creationId xmlns:a16="http://schemas.microsoft.com/office/drawing/2014/main" id="{2CFC3974-5569-C795-558F-A64294FFFE70}"/>
                </a:ext>
              </a:extLst>
            </p:cNvPr>
            <p:cNvSpPr>
              <a:spLocks/>
            </p:cNvSpPr>
            <p:nvPr userDrawn="1"/>
          </p:nvSpPr>
          <p:spPr bwMode="gray">
            <a:xfrm>
              <a:off x="1759" y="1500"/>
              <a:ext cx="21" cy="7"/>
            </a:xfrm>
            <a:custGeom>
              <a:avLst/>
              <a:gdLst>
                <a:gd name="T0" fmla="*/ 14 w 21"/>
                <a:gd name="T1" fmla="*/ 4 h 7"/>
                <a:gd name="T2" fmla="*/ 18 w 21"/>
                <a:gd name="T3" fmla="*/ 4 h 7"/>
                <a:gd name="T4" fmla="*/ 21 w 21"/>
                <a:gd name="T5" fmla="*/ 0 h 7"/>
                <a:gd name="T6" fmla="*/ 18 w 21"/>
                <a:gd name="T7" fmla="*/ 4 h 7"/>
                <a:gd name="T8" fmla="*/ 14 w 21"/>
                <a:gd name="T9" fmla="*/ 4 h 7"/>
                <a:gd name="T10" fmla="*/ 7 w 21"/>
                <a:gd name="T11" fmla="*/ 4 h 7"/>
                <a:gd name="T12" fmla="*/ 0 w 21"/>
                <a:gd name="T13" fmla="*/ 7 h 7"/>
                <a:gd name="T14" fmla="*/ 7 w 21"/>
                <a:gd name="T15" fmla="*/ 4 h 7"/>
                <a:gd name="T16" fmla="*/ 14 w 21"/>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14" y="4"/>
                  </a:moveTo>
                  <a:lnTo>
                    <a:pt x="18" y="4"/>
                  </a:lnTo>
                  <a:lnTo>
                    <a:pt x="21" y="0"/>
                  </a:lnTo>
                  <a:lnTo>
                    <a:pt x="18" y="4"/>
                  </a:lnTo>
                  <a:lnTo>
                    <a:pt x="14" y="4"/>
                  </a:lnTo>
                  <a:lnTo>
                    <a:pt x="7" y="4"/>
                  </a:lnTo>
                  <a:lnTo>
                    <a:pt x="0" y="7"/>
                  </a:lnTo>
                  <a:lnTo>
                    <a:pt x="7" y="4"/>
                  </a:lnTo>
                  <a:lnTo>
                    <a:pt x="1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7" name="Freeform 263">
              <a:extLst>
                <a:ext uri="{FF2B5EF4-FFF2-40B4-BE49-F238E27FC236}">
                  <a16:creationId xmlns:a16="http://schemas.microsoft.com/office/drawing/2014/main" id="{237956D5-0203-B190-BA3F-EC210740F53A}"/>
                </a:ext>
              </a:extLst>
            </p:cNvPr>
            <p:cNvSpPr>
              <a:spLocks/>
            </p:cNvSpPr>
            <p:nvPr userDrawn="1"/>
          </p:nvSpPr>
          <p:spPr bwMode="gray">
            <a:xfrm>
              <a:off x="1723" y="1539"/>
              <a:ext cx="25" cy="10"/>
            </a:xfrm>
            <a:custGeom>
              <a:avLst/>
              <a:gdLst>
                <a:gd name="T0" fmla="*/ 14 w 25"/>
                <a:gd name="T1" fmla="*/ 7 h 10"/>
                <a:gd name="T2" fmla="*/ 18 w 25"/>
                <a:gd name="T3" fmla="*/ 7 h 10"/>
                <a:gd name="T4" fmla="*/ 25 w 25"/>
                <a:gd name="T5" fmla="*/ 0 h 10"/>
                <a:gd name="T6" fmla="*/ 18 w 25"/>
                <a:gd name="T7" fmla="*/ 7 h 10"/>
                <a:gd name="T8" fmla="*/ 14 w 25"/>
                <a:gd name="T9" fmla="*/ 7 h 10"/>
                <a:gd name="T10" fmla="*/ 7 w 25"/>
                <a:gd name="T11" fmla="*/ 10 h 10"/>
                <a:gd name="T12" fmla="*/ 0 w 25"/>
                <a:gd name="T13" fmla="*/ 10 h 10"/>
                <a:gd name="T14" fmla="*/ 4 w 25"/>
                <a:gd name="T15" fmla="*/ 10 h 10"/>
                <a:gd name="T16" fmla="*/ 7 w 25"/>
                <a:gd name="T17" fmla="*/ 10 h 10"/>
                <a:gd name="T18" fmla="*/ 14 w 25"/>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0">
                  <a:moveTo>
                    <a:pt x="14" y="7"/>
                  </a:moveTo>
                  <a:lnTo>
                    <a:pt x="18" y="7"/>
                  </a:lnTo>
                  <a:lnTo>
                    <a:pt x="25" y="0"/>
                  </a:lnTo>
                  <a:lnTo>
                    <a:pt x="18" y="7"/>
                  </a:lnTo>
                  <a:lnTo>
                    <a:pt x="14" y="7"/>
                  </a:lnTo>
                  <a:lnTo>
                    <a:pt x="7" y="10"/>
                  </a:lnTo>
                  <a:lnTo>
                    <a:pt x="0" y="10"/>
                  </a:lnTo>
                  <a:lnTo>
                    <a:pt x="4" y="10"/>
                  </a:lnTo>
                  <a:lnTo>
                    <a:pt x="7" y="10"/>
                  </a:lnTo>
                  <a:lnTo>
                    <a:pt x="1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8" name="Freeform 264">
              <a:extLst>
                <a:ext uri="{FF2B5EF4-FFF2-40B4-BE49-F238E27FC236}">
                  <a16:creationId xmlns:a16="http://schemas.microsoft.com/office/drawing/2014/main" id="{80592DDA-69D2-8FC3-95E3-1FBFDD42A247}"/>
                </a:ext>
              </a:extLst>
            </p:cNvPr>
            <p:cNvSpPr>
              <a:spLocks/>
            </p:cNvSpPr>
            <p:nvPr userDrawn="1"/>
          </p:nvSpPr>
          <p:spPr bwMode="gray">
            <a:xfrm>
              <a:off x="1708" y="1561"/>
              <a:ext cx="15" cy="8"/>
            </a:xfrm>
            <a:custGeom>
              <a:avLst/>
              <a:gdLst>
                <a:gd name="T0" fmla="*/ 14 w 14"/>
                <a:gd name="T1" fmla="*/ 0 h 7"/>
                <a:gd name="T2" fmla="*/ 11 w 14"/>
                <a:gd name="T3" fmla="*/ 0 h 7"/>
                <a:gd name="T4" fmla="*/ 7 w 14"/>
                <a:gd name="T5" fmla="*/ 0 h 7"/>
                <a:gd name="T6" fmla="*/ 0 w 14"/>
                <a:gd name="T7" fmla="*/ 3 h 7"/>
                <a:gd name="T8" fmla="*/ 0 w 14"/>
                <a:gd name="T9" fmla="*/ 7 h 7"/>
                <a:gd name="T10" fmla="*/ 0 w 14"/>
                <a:gd name="T11" fmla="*/ 7 h 7"/>
                <a:gd name="T12" fmla="*/ 0 w 14"/>
                <a:gd name="T13" fmla="*/ 7 h 7"/>
                <a:gd name="T14" fmla="*/ 0 w 14"/>
                <a:gd name="T15" fmla="*/ 3 h 7"/>
                <a:gd name="T16" fmla="*/ 7 w 14"/>
                <a:gd name="T17" fmla="*/ 0 h 7"/>
                <a:gd name="T18" fmla="*/ 11 w 14"/>
                <a:gd name="T19" fmla="*/ 0 h 7"/>
                <a:gd name="T20" fmla="*/ 14 w 14"/>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7">
                  <a:moveTo>
                    <a:pt x="14" y="0"/>
                  </a:moveTo>
                  <a:lnTo>
                    <a:pt x="11" y="0"/>
                  </a:lnTo>
                  <a:lnTo>
                    <a:pt x="7" y="0"/>
                  </a:lnTo>
                  <a:lnTo>
                    <a:pt x="0" y="3"/>
                  </a:lnTo>
                  <a:lnTo>
                    <a:pt x="0" y="7"/>
                  </a:lnTo>
                  <a:lnTo>
                    <a:pt x="0" y="7"/>
                  </a:lnTo>
                  <a:lnTo>
                    <a:pt x="0" y="7"/>
                  </a:lnTo>
                  <a:lnTo>
                    <a:pt x="0" y="3"/>
                  </a:lnTo>
                  <a:lnTo>
                    <a:pt x="7" y="0"/>
                  </a:lnTo>
                  <a:lnTo>
                    <a:pt x="11" y="0"/>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69" name="Freeform 265">
              <a:extLst>
                <a:ext uri="{FF2B5EF4-FFF2-40B4-BE49-F238E27FC236}">
                  <a16:creationId xmlns:a16="http://schemas.microsoft.com/office/drawing/2014/main" id="{197CC6D1-29A0-000B-794B-19167D7514D5}"/>
                </a:ext>
              </a:extLst>
            </p:cNvPr>
            <p:cNvSpPr>
              <a:spLocks/>
            </p:cNvSpPr>
            <p:nvPr userDrawn="1"/>
          </p:nvSpPr>
          <p:spPr bwMode="gray">
            <a:xfrm>
              <a:off x="1672" y="1629"/>
              <a:ext cx="15" cy="5"/>
            </a:xfrm>
            <a:custGeom>
              <a:avLst/>
              <a:gdLst>
                <a:gd name="T0" fmla="*/ 14 w 14"/>
                <a:gd name="T1" fmla="*/ 0 h 4"/>
                <a:gd name="T2" fmla="*/ 14 w 14"/>
                <a:gd name="T3" fmla="*/ 0 h 4"/>
                <a:gd name="T4" fmla="*/ 14 w 14"/>
                <a:gd name="T5" fmla="*/ 0 h 4"/>
                <a:gd name="T6" fmla="*/ 14 w 14"/>
                <a:gd name="T7" fmla="*/ 0 h 4"/>
                <a:gd name="T8" fmla="*/ 14 w 14"/>
                <a:gd name="T9" fmla="*/ 0 h 4"/>
                <a:gd name="T10" fmla="*/ 7 w 14"/>
                <a:gd name="T11" fmla="*/ 0 h 4"/>
                <a:gd name="T12" fmla="*/ 0 w 14"/>
                <a:gd name="T13" fmla="*/ 4 h 4"/>
                <a:gd name="T14" fmla="*/ 7 w 14"/>
                <a:gd name="T15" fmla="*/ 0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lnTo>
                    <a:pt x="14" y="0"/>
                  </a:lnTo>
                  <a:lnTo>
                    <a:pt x="14" y="0"/>
                  </a:lnTo>
                  <a:lnTo>
                    <a:pt x="14" y="0"/>
                  </a:lnTo>
                  <a:lnTo>
                    <a:pt x="14" y="0"/>
                  </a:lnTo>
                  <a:lnTo>
                    <a:pt x="7" y="0"/>
                  </a:lnTo>
                  <a:lnTo>
                    <a:pt x="0" y="4"/>
                  </a:lnTo>
                  <a:lnTo>
                    <a:pt x="7" y="0"/>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0" name="Freeform 266">
              <a:extLst>
                <a:ext uri="{FF2B5EF4-FFF2-40B4-BE49-F238E27FC236}">
                  <a16:creationId xmlns:a16="http://schemas.microsoft.com/office/drawing/2014/main" id="{C4F49A38-79AA-C5BC-B93A-783654C67D38}"/>
                </a:ext>
              </a:extLst>
            </p:cNvPr>
            <p:cNvSpPr>
              <a:spLocks/>
            </p:cNvSpPr>
            <p:nvPr userDrawn="1"/>
          </p:nvSpPr>
          <p:spPr bwMode="gray">
            <a:xfrm>
              <a:off x="1611" y="1709"/>
              <a:ext cx="10" cy="4"/>
            </a:xfrm>
            <a:custGeom>
              <a:avLst/>
              <a:gdLst>
                <a:gd name="T0" fmla="*/ 10 w 10"/>
                <a:gd name="T1" fmla="*/ 4 h 4"/>
                <a:gd name="T2" fmla="*/ 3 w 10"/>
                <a:gd name="T3" fmla="*/ 4 h 4"/>
                <a:gd name="T4" fmla="*/ 0 w 10"/>
                <a:gd name="T5" fmla="*/ 0 h 4"/>
                <a:gd name="T6" fmla="*/ 3 w 10"/>
                <a:gd name="T7" fmla="*/ 4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lnTo>
                    <a:pt x="3" y="4"/>
                  </a:lnTo>
                  <a:lnTo>
                    <a:pt x="0" y="0"/>
                  </a:lnTo>
                  <a:lnTo>
                    <a:pt x="3" y="4"/>
                  </a:lnTo>
                  <a:lnTo>
                    <a:pt x="1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1" name="Freeform 267">
              <a:extLst>
                <a:ext uri="{FF2B5EF4-FFF2-40B4-BE49-F238E27FC236}">
                  <a16:creationId xmlns:a16="http://schemas.microsoft.com/office/drawing/2014/main" id="{9B3505A4-10A5-82B7-F5A3-EA32852E84FD}"/>
                </a:ext>
              </a:extLst>
            </p:cNvPr>
            <p:cNvSpPr>
              <a:spLocks/>
            </p:cNvSpPr>
            <p:nvPr userDrawn="1"/>
          </p:nvSpPr>
          <p:spPr bwMode="gray">
            <a:xfrm>
              <a:off x="1447" y="1690"/>
              <a:ext cx="142" cy="91"/>
            </a:xfrm>
            <a:custGeom>
              <a:avLst/>
              <a:gdLst>
                <a:gd name="T0" fmla="*/ 28 w 138"/>
                <a:gd name="T1" fmla="*/ 43 h 85"/>
                <a:gd name="T2" fmla="*/ 32 w 138"/>
                <a:gd name="T3" fmla="*/ 32 h 85"/>
                <a:gd name="T4" fmla="*/ 36 w 138"/>
                <a:gd name="T5" fmla="*/ 32 h 85"/>
                <a:gd name="T6" fmla="*/ 39 w 138"/>
                <a:gd name="T7" fmla="*/ 29 h 85"/>
                <a:gd name="T8" fmla="*/ 46 w 138"/>
                <a:gd name="T9" fmla="*/ 25 h 85"/>
                <a:gd name="T10" fmla="*/ 53 w 138"/>
                <a:gd name="T11" fmla="*/ 22 h 85"/>
                <a:gd name="T12" fmla="*/ 57 w 138"/>
                <a:gd name="T13" fmla="*/ 15 h 85"/>
                <a:gd name="T14" fmla="*/ 60 w 138"/>
                <a:gd name="T15" fmla="*/ 8 h 85"/>
                <a:gd name="T16" fmla="*/ 60 w 138"/>
                <a:gd name="T17" fmla="*/ 8 h 85"/>
                <a:gd name="T18" fmla="*/ 67 w 138"/>
                <a:gd name="T19" fmla="*/ 11 h 85"/>
                <a:gd name="T20" fmla="*/ 71 w 138"/>
                <a:gd name="T21" fmla="*/ 11 h 85"/>
                <a:gd name="T22" fmla="*/ 74 w 138"/>
                <a:gd name="T23" fmla="*/ 11 h 85"/>
                <a:gd name="T24" fmla="*/ 78 w 138"/>
                <a:gd name="T25" fmla="*/ 11 h 85"/>
                <a:gd name="T26" fmla="*/ 88 w 138"/>
                <a:gd name="T27" fmla="*/ 11 h 85"/>
                <a:gd name="T28" fmla="*/ 95 w 138"/>
                <a:gd name="T29" fmla="*/ 11 h 85"/>
                <a:gd name="T30" fmla="*/ 106 w 138"/>
                <a:gd name="T31" fmla="*/ 11 h 85"/>
                <a:gd name="T32" fmla="*/ 117 w 138"/>
                <a:gd name="T33" fmla="*/ 8 h 85"/>
                <a:gd name="T34" fmla="*/ 127 w 138"/>
                <a:gd name="T35" fmla="*/ 0 h 85"/>
                <a:gd name="T36" fmla="*/ 138 w 138"/>
                <a:gd name="T37" fmla="*/ 0 h 85"/>
                <a:gd name="T38" fmla="*/ 138 w 138"/>
                <a:gd name="T39" fmla="*/ 0 h 85"/>
                <a:gd name="T40" fmla="*/ 127 w 138"/>
                <a:gd name="T41" fmla="*/ 0 h 85"/>
                <a:gd name="T42" fmla="*/ 120 w 138"/>
                <a:gd name="T43" fmla="*/ 8 h 85"/>
                <a:gd name="T44" fmla="*/ 106 w 138"/>
                <a:gd name="T45" fmla="*/ 11 h 85"/>
                <a:gd name="T46" fmla="*/ 95 w 138"/>
                <a:gd name="T47" fmla="*/ 15 h 85"/>
                <a:gd name="T48" fmla="*/ 88 w 138"/>
                <a:gd name="T49" fmla="*/ 11 h 85"/>
                <a:gd name="T50" fmla="*/ 81 w 138"/>
                <a:gd name="T51" fmla="*/ 11 h 85"/>
                <a:gd name="T52" fmla="*/ 78 w 138"/>
                <a:gd name="T53" fmla="*/ 11 h 85"/>
                <a:gd name="T54" fmla="*/ 71 w 138"/>
                <a:gd name="T55" fmla="*/ 11 h 85"/>
                <a:gd name="T56" fmla="*/ 67 w 138"/>
                <a:gd name="T57" fmla="*/ 11 h 85"/>
                <a:gd name="T58" fmla="*/ 64 w 138"/>
                <a:gd name="T59" fmla="*/ 11 h 85"/>
                <a:gd name="T60" fmla="*/ 60 w 138"/>
                <a:gd name="T61" fmla="*/ 8 h 85"/>
                <a:gd name="T62" fmla="*/ 57 w 138"/>
                <a:gd name="T63" fmla="*/ 15 h 85"/>
                <a:gd name="T64" fmla="*/ 53 w 138"/>
                <a:gd name="T65" fmla="*/ 22 h 85"/>
                <a:gd name="T66" fmla="*/ 46 w 138"/>
                <a:gd name="T67" fmla="*/ 29 h 85"/>
                <a:gd name="T68" fmla="*/ 39 w 138"/>
                <a:gd name="T69" fmla="*/ 32 h 85"/>
                <a:gd name="T70" fmla="*/ 36 w 138"/>
                <a:gd name="T71" fmla="*/ 32 h 85"/>
                <a:gd name="T72" fmla="*/ 36 w 138"/>
                <a:gd name="T73" fmla="*/ 32 h 85"/>
                <a:gd name="T74" fmla="*/ 28 w 138"/>
                <a:gd name="T75" fmla="*/ 43 h 85"/>
                <a:gd name="T76" fmla="*/ 11 w 138"/>
                <a:gd name="T77" fmla="*/ 46 h 85"/>
                <a:gd name="T78" fmla="*/ 11 w 138"/>
                <a:gd name="T79" fmla="*/ 67 h 85"/>
                <a:gd name="T80" fmla="*/ 0 w 138"/>
                <a:gd name="T81" fmla="*/ 85 h 85"/>
                <a:gd name="T82" fmla="*/ 0 w 138"/>
                <a:gd name="T83" fmla="*/ 82 h 85"/>
                <a:gd name="T84" fmla="*/ 11 w 138"/>
                <a:gd name="T85" fmla="*/ 64 h 85"/>
                <a:gd name="T86" fmla="*/ 11 w 138"/>
                <a:gd name="T87" fmla="*/ 43 h 85"/>
                <a:gd name="T88" fmla="*/ 21 w 138"/>
                <a:gd name="T89" fmla="*/ 43 h 85"/>
                <a:gd name="T90" fmla="*/ 28 w 138"/>
                <a:gd name="T9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85">
                  <a:moveTo>
                    <a:pt x="28" y="43"/>
                  </a:moveTo>
                  <a:lnTo>
                    <a:pt x="32" y="32"/>
                  </a:lnTo>
                  <a:lnTo>
                    <a:pt x="36" y="32"/>
                  </a:lnTo>
                  <a:lnTo>
                    <a:pt x="39" y="29"/>
                  </a:lnTo>
                  <a:lnTo>
                    <a:pt x="46" y="25"/>
                  </a:lnTo>
                  <a:lnTo>
                    <a:pt x="53" y="22"/>
                  </a:lnTo>
                  <a:lnTo>
                    <a:pt x="57" y="15"/>
                  </a:lnTo>
                  <a:lnTo>
                    <a:pt x="60" y="8"/>
                  </a:lnTo>
                  <a:lnTo>
                    <a:pt x="60" y="8"/>
                  </a:lnTo>
                  <a:lnTo>
                    <a:pt x="67" y="11"/>
                  </a:lnTo>
                  <a:lnTo>
                    <a:pt x="71" y="11"/>
                  </a:lnTo>
                  <a:lnTo>
                    <a:pt x="74" y="11"/>
                  </a:lnTo>
                  <a:lnTo>
                    <a:pt x="78" y="11"/>
                  </a:lnTo>
                  <a:lnTo>
                    <a:pt x="88" y="11"/>
                  </a:lnTo>
                  <a:lnTo>
                    <a:pt x="95" y="11"/>
                  </a:lnTo>
                  <a:lnTo>
                    <a:pt x="106" y="11"/>
                  </a:lnTo>
                  <a:lnTo>
                    <a:pt x="117" y="8"/>
                  </a:lnTo>
                  <a:lnTo>
                    <a:pt x="127" y="0"/>
                  </a:lnTo>
                  <a:lnTo>
                    <a:pt x="138" y="0"/>
                  </a:lnTo>
                  <a:lnTo>
                    <a:pt x="138" y="0"/>
                  </a:lnTo>
                  <a:lnTo>
                    <a:pt x="127" y="0"/>
                  </a:lnTo>
                  <a:lnTo>
                    <a:pt x="120" y="8"/>
                  </a:lnTo>
                  <a:lnTo>
                    <a:pt x="106" y="11"/>
                  </a:lnTo>
                  <a:lnTo>
                    <a:pt x="95" y="15"/>
                  </a:lnTo>
                  <a:lnTo>
                    <a:pt x="88" y="11"/>
                  </a:lnTo>
                  <a:lnTo>
                    <a:pt x="81" y="11"/>
                  </a:lnTo>
                  <a:lnTo>
                    <a:pt x="78" y="11"/>
                  </a:lnTo>
                  <a:lnTo>
                    <a:pt x="71" y="11"/>
                  </a:lnTo>
                  <a:lnTo>
                    <a:pt x="67" y="11"/>
                  </a:lnTo>
                  <a:lnTo>
                    <a:pt x="64" y="11"/>
                  </a:lnTo>
                  <a:lnTo>
                    <a:pt x="60" y="8"/>
                  </a:lnTo>
                  <a:lnTo>
                    <a:pt x="57" y="15"/>
                  </a:lnTo>
                  <a:lnTo>
                    <a:pt x="53" y="22"/>
                  </a:lnTo>
                  <a:lnTo>
                    <a:pt x="46" y="29"/>
                  </a:lnTo>
                  <a:lnTo>
                    <a:pt x="39" y="32"/>
                  </a:lnTo>
                  <a:lnTo>
                    <a:pt x="36" y="32"/>
                  </a:lnTo>
                  <a:lnTo>
                    <a:pt x="36" y="32"/>
                  </a:lnTo>
                  <a:lnTo>
                    <a:pt x="28" y="43"/>
                  </a:lnTo>
                  <a:lnTo>
                    <a:pt x="11" y="46"/>
                  </a:lnTo>
                  <a:lnTo>
                    <a:pt x="11" y="67"/>
                  </a:lnTo>
                  <a:lnTo>
                    <a:pt x="0" y="85"/>
                  </a:lnTo>
                  <a:lnTo>
                    <a:pt x="0" y="82"/>
                  </a:lnTo>
                  <a:lnTo>
                    <a:pt x="11" y="64"/>
                  </a:lnTo>
                  <a:lnTo>
                    <a:pt x="11" y="43"/>
                  </a:lnTo>
                  <a:lnTo>
                    <a:pt x="21" y="43"/>
                  </a:lnTo>
                  <a:lnTo>
                    <a:pt x="28" y="4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2" name="Freeform 268">
              <a:extLst>
                <a:ext uri="{FF2B5EF4-FFF2-40B4-BE49-F238E27FC236}">
                  <a16:creationId xmlns:a16="http://schemas.microsoft.com/office/drawing/2014/main" id="{ADE9FB51-35D0-096A-5FE3-F26AC0FEB9B8}"/>
                </a:ext>
              </a:extLst>
            </p:cNvPr>
            <p:cNvSpPr>
              <a:spLocks/>
            </p:cNvSpPr>
            <p:nvPr userDrawn="1"/>
          </p:nvSpPr>
          <p:spPr bwMode="gray">
            <a:xfrm>
              <a:off x="1256" y="1641"/>
              <a:ext cx="24" cy="23"/>
            </a:xfrm>
            <a:custGeom>
              <a:avLst/>
              <a:gdLst>
                <a:gd name="T0" fmla="*/ 24 w 24"/>
                <a:gd name="T1" fmla="*/ 0 h 21"/>
                <a:gd name="T2" fmla="*/ 24 w 24"/>
                <a:gd name="T3" fmla="*/ 0 h 21"/>
                <a:gd name="T4" fmla="*/ 24 w 24"/>
                <a:gd name="T5" fmla="*/ 0 h 21"/>
                <a:gd name="T6" fmla="*/ 7 w 24"/>
                <a:gd name="T7" fmla="*/ 17 h 21"/>
                <a:gd name="T8" fmla="*/ 7 w 24"/>
                <a:gd name="T9" fmla="*/ 17 h 21"/>
                <a:gd name="T10" fmla="*/ 3 w 24"/>
                <a:gd name="T11" fmla="*/ 17 h 21"/>
                <a:gd name="T12" fmla="*/ 0 w 24"/>
                <a:gd name="T13" fmla="*/ 21 h 21"/>
                <a:gd name="T14" fmla="*/ 3 w 24"/>
                <a:gd name="T15" fmla="*/ 17 h 21"/>
                <a:gd name="T16" fmla="*/ 7 w 24"/>
                <a:gd name="T17" fmla="*/ 17 h 21"/>
                <a:gd name="T18" fmla="*/ 7 w 24"/>
                <a:gd name="T19" fmla="*/ 17 h 21"/>
                <a:gd name="T20" fmla="*/ 24 w 24"/>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1">
                  <a:moveTo>
                    <a:pt x="24" y="0"/>
                  </a:moveTo>
                  <a:lnTo>
                    <a:pt x="24" y="0"/>
                  </a:lnTo>
                  <a:lnTo>
                    <a:pt x="24" y="0"/>
                  </a:lnTo>
                  <a:lnTo>
                    <a:pt x="7" y="17"/>
                  </a:lnTo>
                  <a:lnTo>
                    <a:pt x="7" y="17"/>
                  </a:lnTo>
                  <a:lnTo>
                    <a:pt x="3" y="17"/>
                  </a:lnTo>
                  <a:lnTo>
                    <a:pt x="0" y="21"/>
                  </a:lnTo>
                  <a:lnTo>
                    <a:pt x="3" y="17"/>
                  </a:lnTo>
                  <a:lnTo>
                    <a:pt x="7" y="17"/>
                  </a:lnTo>
                  <a:lnTo>
                    <a:pt x="7" y="17"/>
                  </a:lnTo>
                  <a:lnTo>
                    <a:pt x="2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3" name="Freeform 269">
              <a:extLst>
                <a:ext uri="{FF2B5EF4-FFF2-40B4-BE49-F238E27FC236}">
                  <a16:creationId xmlns:a16="http://schemas.microsoft.com/office/drawing/2014/main" id="{C45A3314-A5D5-01BC-DC79-7EFA44F44CA2}"/>
                </a:ext>
              </a:extLst>
            </p:cNvPr>
            <p:cNvSpPr>
              <a:spLocks/>
            </p:cNvSpPr>
            <p:nvPr userDrawn="1"/>
          </p:nvSpPr>
          <p:spPr bwMode="gray">
            <a:xfrm>
              <a:off x="1154" y="1762"/>
              <a:ext cx="18" cy="31"/>
            </a:xfrm>
            <a:custGeom>
              <a:avLst/>
              <a:gdLst>
                <a:gd name="T0" fmla="*/ 3 w 18"/>
                <a:gd name="T1" fmla="*/ 7 h 29"/>
                <a:gd name="T2" fmla="*/ 18 w 18"/>
                <a:gd name="T3" fmla="*/ 25 h 29"/>
                <a:gd name="T4" fmla="*/ 18 w 18"/>
                <a:gd name="T5" fmla="*/ 29 h 29"/>
                <a:gd name="T6" fmla="*/ 14 w 18"/>
                <a:gd name="T7" fmla="*/ 25 h 29"/>
                <a:gd name="T8" fmla="*/ 11 w 18"/>
                <a:gd name="T9" fmla="*/ 18 h 29"/>
                <a:gd name="T10" fmla="*/ 7 w 18"/>
                <a:gd name="T11" fmla="*/ 15 h 29"/>
                <a:gd name="T12" fmla="*/ 3 w 18"/>
                <a:gd name="T13" fmla="*/ 11 h 29"/>
                <a:gd name="T14" fmla="*/ 3 w 18"/>
                <a:gd name="T15" fmla="*/ 7 h 29"/>
                <a:gd name="T16" fmla="*/ 0 w 18"/>
                <a:gd name="T17" fmla="*/ 4 h 29"/>
                <a:gd name="T18" fmla="*/ 0 w 18"/>
                <a:gd name="T19" fmla="*/ 0 h 29"/>
                <a:gd name="T20" fmla="*/ 0 w 18"/>
                <a:gd name="T21" fmla="*/ 0 h 29"/>
                <a:gd name="T22" fmla="*/ 0 w 18"/>
                <a:gd name="T23" fmla="*/ 0 h 29"/>
                <a:gd name="T24" fmla="*/ 3 w 18"/>
                <a:gd name="T2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9">
                  <a:moveTo>
                    <a:pt x="3" y="7"/>
                  </a:moveTo>
                  <a:lnTo>
                    <a:pt x="18" y="25"/>
                  </a:lnTo>
                  <a:lnTo>
                    <a:pt x="18" y="29"/>
                  </a:lnTo>
                  <a:lnTo>
                    <a:pt x="14" y="25"/>
                  </a:lnTo>
                  <a:lnTo>
                    <a:pt x="11" y="18"/>
                  </a:lnTo>
                  <a:lnTo>
                    <a:pt x="7" y="15"/>
                  </a:lnTo>
                  <a:lnTo>
                    <a:pt x="3" y="11"/>
                  </a:lnTo>
                  <a:lnTo>
                    <a:pt x="3" y="7"/>
                  </a:lnTo>
                  <a:lnTo>
                    <a:pt x="0" y="4"/>
                  </a:lnTo>
                  <a:lnTo>
                    <a:pt x="0" y="0"/>
                  </a:lnTo>
                  <a:lnTo>
                    <a:pt x="0" y="0"/>
                  </a:lnTo>
                  <a:lnTo>
                    <a:pt x="0" y="0"/>
                  </a:lnTo>
                  <a:lnTo>
                    <a:pt x="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4" name="Freeform 270">
              <a:extLst>
                <a:ext uri="{FF2B5EF4-FFF2-40B4-BE49-F238E27FC236}">
                  <a16:creationId xmlns:a16="http://schemas.microsoft.com/office/drawing/2014/main" id="{E8F6182E-09FD-788C-96F9-763A7E9508C2}"/>
                </a:ext>
              </a:extLst>
            </p:cNvPr>
            <p:cNvSpPr>
              <a:spLocks/>
            </p:cNvSpPr>
            <p:nvPr userDrawn="1"/>
          </p:nvSpPr>
          <p:spPr bwMode="gray">
            <a:xfrm>
              <a:off x="1180" y="1717"/>
              <a:ext cx="3" cy="7"/>
            </a:xfrm>
            <a:custGeom>
              <a:avLst/>
              <a:gdLst>
                <a:gd name="T0" fmla="*/ 0 w 3"/>
                <a:gd name="T1" fmla="*/ 7 h 7"/>
                <a:gd name="T2" fmla="*/ 3 w 3"/>
                <a:gd name="T3" fmla="*/ 7 h 7"/>
                <a:gd name="T4" fmla="*/ 3 w 3"/>
                <a:gd name="T5" fmla="*/ 4 h 7"/>
                <a:gd name="T6" fmla="*/ 3 w 3"/>
                <a:gd name="T7" fmla="*/ 4 h 7"/>
                <a:gd name="T8" fmla="*/ 3 w 3"/>
                <a:gd name="T9" fmla="*/ 4 h 7"/>
                <a:gd name="T10" fmla="*/ 3 w 3"/>
                <a:gd name="T11" fmla="*/ 0 h 7"/>
                <a:gd name="T12" fmla="*/ 3 w 3"/>
                <a:gd name="T13" fmla="*/ 4 h 7"/>
                <a:gd name="T14" fmla="*/ 3 w 3"/>
                <a:gd name="T15" fmla="*/ 4 h 7"/>
                <a:gd name="T16" fmla="*/ 3 w 3"/>
                <a:gd name="T17" fmla="*/ 4 h 7"/>
                <a:gd name="T18" fmla="*/ 0 w 3"/>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7">
                  <a:moveTo>
                    <a:pt x="0" y="7"/>
                  </a:moveTo>
                  <a:lnTo>
                    <a:pt x="3" y="7"/>
                  </a:lnTo>
                  <a:lnTo>
                    <a:pt x="3" y="4"/>
                  </a:lnTo>
                  <a:lnTo>
                    <a:pt x="3" y="4"/>
                  </a:lnTo>
                  <a:lnTo>
                    <a:pt x="3" y="4"/>
                  </a:lnTo>
                  <a:lnTo>
                    <a:pt x="3" y="0"/>
                  </a:lnTo>
                  <a:lnTo>
                    <a:pt x="3" y="4"/>
                  </a:lnTo>
                  <a:lnTo>
                    <a:pt x="3" y="4"/>
                  </a:lnTo>
                  <a:lnTo>
                    <a:pt x="3"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5" name="Freeform 271">
              <a:extLst>
                <a:ext uri="{FF2B5EF4-FFF2-40B4-BE49-F238E27FC236}">
                  <a16:creationId xmlns:a16="http://schemas.microsoft.com/office/drawing/2014/main" id="{7EFF877C-B8CA-377B-86A8-6E802711E6A4}"/>
                </a:ext>
              </a:extLst>
            </p:cNvPr>
            <p:cNvSpPr>
              <a:spLocks/>
            </p:cNvSpPr>
            <p:nvPr userDrawn="1"/>
          </p:nvSpPr>
          <p:spPr bwMode="gray">
            <a:xfrm>
              <a:off x="1180" y="1732"/>
              <a:ext cx="3" cy="4"/>
            </a:xfrm>
            <a:custGeom>
              <a:avLst/>
              <a:gdLst>
                <a:gd name="T0" fmla="*/ 3 w 3"/>
                <a:gd name="T1" fmla="*/ 0 h 4"/>
                <a:gd name="T2" fmla="*/ 3 w 3"/>
                <a:gd name="T3" fmla="*/ 0 h 4"/>
                <a:gd name="T4" fmla="*/ 0 w 3"/>
                <a:gd name="T5" fmla="*/ 4 h 4"/>
                <a:gd name="T6" fmla="*/ 0 w 3"/>
                <a:gd name="T7" fmla="*/ 4 h 4"/>
                <a:gd name="T8" fmla="*/ 0 w 3"/>
                <a:gd name="T9" fmla="*/ 4 h 4"/>
                <a:gd name="T10" fmla="*/ 3 w 3"/>
                <a:gd name="T11" fmla="*/ 0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3" y="0"/>
                  </a:lnTo>
                  <a:lnTo>
                    <a:pt x="0" y="4"/>
                  </a:lnTo>
                  <a:lnTo>
                    <a:pt x="0" y="4"/>
                  </a:lnTo>
                  <a:lnTo>
                    <a:pt x="0" y="4"/>
                  </a:lnTo>
                  <a:lnTo>
                    <a:pt x="3" y="0"/>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6" name="Freeform 272">
              <a:extLst>
                <a:ext uri="{FF2B5EF4-FFF2-40B4-BE49-F238E27FC236}">
                  <a16:creationId xmlns:a16="http://schemas.microsoft.com/office/drawing/2014/main" id="{BA8E084F-8063-3342-2AE3-0B43FE21D293}"/>
                </a:ext>
              </a:extLst>
            </p:cNvPr>
            <p:cNvSpPr>
              <a:spLocks/>
            </p:cNvSpPr>
            <p:nvPr userDrawn="1"/>
          </p:nvSpPr>
          <p:spPr bwMode="gray">
            <a:xfrm>
              <a:off x="1190" y="1690"/>
              <a:ext cx="11" cy="23"/>
            </a:xfrm>
            <a:custGeom>
              <a:avLst/>
              <a:gdLst>
                <a:gd name="T0" fmla="*/ 0 w 11"/>
                <a:gd name="T1" fmla="*/ 22 h 22"/>
                <a:gd name="T2" fmla="*/ 0 w 11"/>
                <a:gd name="T3" fmla="*/ 18 h 22"/>
                <a:gd name="T4" fmla="*/ 0 w 11"/>
                <a:gd name="T5" fmla="*/ 15 h 22"/>
                <a:gd name="T6" fmla="*/ 4 w 11"/>
                <a:gd name="T7" fmla="*/ 11 h 22"/>
                <a:gd name="T8" fmla="*/ 4 w 11"/>
                <a:gd name="T9" fmla="*/ 8 h 22"/>
                <a:gd name="T10" fmla="*/ 4 w 11"/>
                <a:gd name="T11" fmla="*/ 4 h 22"/>
                <a:gd name="T12" fmla="*/ 0 w 11"/>
                <a:gd name="T13" fmla="*/ 8 h 22"/>
                <a:gd name="T14" fmla="*/ 0 w 11"/>
                <a:gd name="T15" fmla="*/ 4 h 22"/>
                <a:gd name="T16" fmla="*/ 4 w 11"/>
                <a:gd name="T17" fmla="*/ 4 h 22"/>
                <a:gd name="T18" fmla="*/ 11 w 11"/>
                <a:gd name="T19" fmla="*/ 0 h 22"/>
                <a:gd name="T20" fmla="*/ 7 w 11"/>
                <a:gd name="T21" fmla="*/ 4 h 22"/>
                <a:gd name="T22" fmla="*/ 4 w 11"/>
                <a:gd name="T23" fmla="*/ 4 h 22"/>
                <a:gd name="T24" fmla="*/ 4 w 11"/>
                <a:gd name="T25" fmla="*/ 8 h 22"/>
                <a:gd name="T26" fmla="*/ 4 w 11"/>
                <a:gd name="T27" fmla="*/ 11 h 22"/>
                <a:gd name="T28" fmla="*/ 0 w 11"/>
                <a:gd name="T29" fmla="*/ 15 h 22"/>
                <a:gd name="T30" fmla="*/ 0 w 11"/>
                <a:gd name="T31" fmla="*/ 18 h 22"/>
                <a:gd name="T32" fmla="*/ 0 w 11"/>
                <a:gd name="T3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2">
                  <a:moveTo>
                    <a:pt x="0" y="22"/>
                  </a:moveTo>
                  <a:lnTo>
                    <a:pt x="0" y="18"/>
                  </a:lnTo>
                  <a:lnTo>
                    <a:pt x="0" y="15"/>
                  </a:lnTo>
                  <a:lnTo>
                    <a:pt x="4" y="11"/>
                  </a:lnTo>
                  <a:lnTo>
                    <a:pt x="4" y="8"/>
                  </a:lnTo>
                  <a:lnTo>
                    <a:pt x="4" y="4"/>
                  </a:lnTo>
                  <a:lnTo>
                    <a:pt x="0" y="8"/>
                  </a:lnTo>
                  <a:lnTo>
                    <a:pt x="0" y="4"/>
                  </a:lnTo>
                  <a:lnTo>
                    <a:pt x="4" y="4"/>
                  </a:lnTo>
                  <a:lnTo>
                    <a:pt x="11" y="0"/>
                  </a:lnTo>
                  <a:lnTo>
                    <a:pt x="7" y="4"/>
                  </a:lnTo>
                  <a:lnTo>
                    <a:pt x="4" y="4"/>
                  </a:lnTo>
                  <a:lnTo>
                    <a:pt x="4" y="8"/>
                  </a:lnTo>
                  <a:lnTo>
                    <a:pt x="4" y="11"/>
                  </a:lnTo>
                  <a:lnTo>
                    <a:pt x="0" y="15"/>
                  </a:lnTo>
                  <a:lnTo>
                    <a:pt x="0" y="18"/>
                  </a:lnTo>
                  <a:lnTo>
                    <a:pt x="0" y="2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7" name="Freeform 273">
              <a:extLst>
                <a:ext uri="{FF2B5EF4-FFF2-40B4-BE49-F238E27FC236}">
                  <a16:creationId xmlns:a16="http://schemas.microsoft.com/office/drawing/2014/main" id="{2465FE43-46D7-33E9-BD22-8DC6045FB5C6}"/>
                </a:ext>
              </a:extLst>
            </p:cNvPr>
            <p:cNvSpPr>
              <a:spLocks/>
            </p:cNvSpPr>
            <p:nvPr userDrawn="1"/>
          </p:nvSpPr>
          <p:spPr bwMode="gray">
            <a:xfrm>
              <a:off x="1223" y="1656"/>
              <a:ext cx="7" cy="15"/>
            </a:xfrm>
            <a:custGeom>
              <a:avLst/>
              <a:gdLst>
                <a:gd name="T0" fmla="*/ 7 w 7"/>
                <a:gd name="T1" fmla="*/ 14 h 14"/>
                <a:gd name="T2" fmla="*/ 3 w 7"/>
                <a:gd name="T3" fmla="*/ 7 h 14"/>
                <a:gd name="T4" fmla="*/ 0 w 7"/>
                <a:gd name="T5" fmla="*/ 0 h 14"/>
                <a:gd name="T6" fmla="*/ 3 w 7"/>
                <a:gd name="T7" fmla="*/ 7 h 14"/>
                <a:gd name="T8" fmla="*/ 7 w 7"/>
                <a:gd name="T9" fmla="*/ 10 h 14"/>
                <a:gd name="T10" fmla="*/ 7 w 7"/>
                <a:gd name="T11" fmla="*/ 14 h 14"/>
              </a:gdLst>
              <a:ahLst/>
              <a:cxnLst>
                <a:cxn ang="0">
                  <a:pos x="T0" y="T1"/>
                </a:cxn>
                <a:cxn ang="0">
                  <a:pos x="T2" y="T3"/>
                </a:cxn>
                <a:cxn ang="0">
                  <a:pos x="T4" y="T5"/>
                </a:cxn>
                <a:cxn ang="0">
                  <a:pos x="T6" y="T7"/>
                </a:cxn>
                <a:cxn ang="0">
                  <a:pos x="T8" y="T9"/>
                </a:cxn>
                <a:cxn ang="0">
                  <a:pos x="T10" y="T11"/>
                </a:cxn>
              </a:cxnLst>
              <a:rect l="0" t="0" r="r" b="b"/>
              <a:pathLst>
                <a:path w="7" h="14">
                  <a:moveTo>
                    <a:pt x="7" y="14"/>
                  </a:moveTo>
                  <a:lnTo>
                    <a:pt x="3" y="7"/>
                  </a:lnTo>
                  <a:lnTo>
                    <a:pt x="0" y="0"/>
                  </a:lnTo>
                  <a:lnTo>
                    <a:pt x="3" y="7"/>
                  </a:lnTo>
                  <a:lnTo>
                    <a:pt x="7" y="10"/>
                  </a:lnTo>
                  <a:lnTo>
                    <a:pt x="7"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8" name="Freeform 274">
              <a:extLst>
                <a:ext uri="{FF2B5EF4-FFF2-40B4-BE49-F238E27FC236}">
                  <a16:creationId xmlns:a16="http://schemas.microsoft.com/office/drawing/2014/main" id="{EE23BDAC-CE43-6AC5-711B-7221EE716047}"/>
                </a:ext>
              </a:extLst>
            </p:cNvPr>
            <p:cNvSpPr>
              <a:spLocks/>
            </p:cNvSpPr>
            <p:nvPr userDrawn="1"/>
          </p:nvSpPr>
          <p:spPr bwMode="gray">
            <a:xfrm>
              <a:off x="1216" y="1644"/>
              <a:ext cx="7" cy="8"/>
            </a:xfrm>
            <a:custGeom>
              <a:avLst/>
              <a:gdLst>
                <a:gd name="T0" fmla="*/ 7 w 7"/>
                <a:gd name="T1" fmla="*/ 7 h 7"/>
                <a:gd name="T2" fmla="*/ 3 w 7"/>
                <a:gd name="T3" fmla="*/ 4 h 7"/>
                <a:gd name="T4" fmla="*/ 0 w 7"/>
                <a:gd name="T5" fmla="*/ 0 h 7"/>
                <a:gd name="T6" fmla="*/ 3 w 7"/>
                <a:gd name="T7" fmla="*/ 4 h 7"/>
                <a:gd name="T8" fmla="*/ 7 w 7"/>
                <a:gd name="T9" fmla="*/ 7 h 7"/>
              </a:gdLst>
              <a:ahLst/>
              <a:cxnLst>
                <a:cxn ang="0">
                  <a:pos x="T0" y="T1"/>
                </a:cxn>
                <a:cxn ang="0">
                  <a:pos x="T2" y="T3"/>
                </a:cxn>
                <a:cxn ang="0">
                  <a:pos x="T4" y="T5"/>
                </a:cxn>
                <a:cxn ang="0">
                  <a:pos x="T6" y="T7"/>
                </a:cxn>
                <a:cxn ang="0">
                  <a:pos x="T8" y="T9"/>
                </a:cxn>
              </a:cxnLst>
              <a:rect l="0" t="0" r="r" b="b"/>
              <a:pathLst>
                <a:path w="7" h="7">
                  <a:moveTo>
                    <a:pt x="7" y="7"/>
                  </a:moveTo>
                  <a:lnTo>
                    <a:pt x="3" y="4"/>
                  </a:lnTo>
                  <a:lnTo>
                    <a:pt x="0" y="0"/>
                  </a:lnTo>
                  <a:lnTo>
                    <a:pt x="3"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79" name="Freeform 275">
              <a:extLst>
                <a:ext uri="{FF2B5EF4-FFF2-40B4-BE49-F238E27FC236}">
                  <a16:creationId xmlns:a16="http://schemas.microsoft.com/office/drawing/2014/main" id="{FB21085A-F8D6-BC24-A9F8-376EFF16EBB7}"/>
                </a:ext>
              </a:extLst>
            </p:cNvPr>
            <p:cNvSpPr>
              <a:spLocks/>
            </p:cNvSpPr>
            <p:nvPr userDrawn="1"/>
          </p:nvSpPr>
          <p:spPr bwMode="gray">
            <a:xfrm>
              <a:off x="1208" y="1637"/>
              <a:ext cx="8" cy="7"/>
            </a:xfrm>
            <a:custGeom>
              <a:avLst/>
              <a:gdLst>
                <a:gd name="T0" fmla="*/ 7 w 7"/>
                <a:gd name="T1" fmla="*/ 7 h 7"/>
                <a:gd name="T2" fmla="*/ 7 w 7"/>
                <a:gd name="T3" fmla="*/ 4 h 7"/>
                <a:gd name="T4" fmla="*/ 7 w 7"/>
                <a:gd name="T5" fmla="*/ 4 h 7"/>
                <a:gd name="T6" fmla="*/ 3 w 7"/>
                <a:gd name="T7" fmla="*/ 4 h 7"/>
                <a:gd name="T8" fmla="*/ 3 w 7"/>
                <a:gd name="T9" fmla="*/ 4 h 7"/>
                <a:gd name="T10" fmla="*/ 0 w 7"/>
                <a:gd name="T11" fmla="*/ 0 h 7"/>
                <a:gd name="T12" fmla="*/ 3 w 7"/>
                <a:gd name="T13" fmla="*/ 4 h 7"/>
                <a:gd name="T14" fmla="*/ 7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7"/>
                  </a:moveTo>
                  <a:lnTo>
                    <a:pt x="7" y="4"/>
                  </a:lnTo>
                  <a:lnTo>
                    <a:pt x="7" y="4"/>
                  </a:lnTo>
                  <a:lnTo>
                    <a:pt x="3" y="4"/>
                  </a:lnTo>
                  <a:lnTo>
                    <a:pt x="3" y="4"/>
                  </a:lnTo>
                  <a:lnTo>
                    <a:pt x="0" y="0"/>
                  </a:lnTo>
                  <a:lnTo>
                    <a:pt x="3"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0" name="Freeform 276">
              <a:extLst>
                <a:ext uri="{FF2B5EF4-FFF2-40B4-BE49-F238E27FC236}">
                  <a16:creationId xmlns:a16="http://schemas.microsoft.com/office/drawing/2014/main" id="{EE1937DF-FCCF-4F6D-96AA-E64EC7251ACE}"/>
                </a:ext>
              </a:extLst>
            </p:cNvPr>
            <p:cNvSpPr>
              <a:spLocks/>
            </p:cNvSpPr>
            <p:nvPr userDrawn="1"/>
          </p:nvSpPr>
          <p:spPr bwMode="gray">
            <a:xfrm>
              <a:off x="1197" y="1629"/>
              <a:ext cx="7" cy="8"/>
            </a:xfrm>
            <a:custGeom>
              <a:avLst/>
              <a:gdLst>
                <a:gd name="T0" fmla="*/ 7 w 7"/>
                <a:gd name="T1" fmla="*/ 7 h 7"/>
                <a:gd name="T2" fmla="*/ 4 w 7"/>
                <a:gd name="T3" fmla="*/ 4 h 7"/>
                <a:gd name="T4" fmla="*/ 0 w 7"/>
                <a:gd name="T5" fmla="*/ 0 h 7"/>
                <a:gd name="T6" fmla="*/ 0 w 7"/>
                <a:gd name="T7" fmla="*/ 0 h 7"/>
                <a:gd name="T8" fmla="*/ 0 w 7"/>
                <a:gd name="T9" fmla="*/ 0 h 7"/>
                <a:gd name="T10" fmla="*/ 4 w 7"/>
                <a:gd name="T11" fmla="*/ 4 h 7"/>
                <a:gd name="T12" fmla="*/ 7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7"/>
                  </a:moveTo>
                  <a:lnTo>
                    <a:pt x="4" y="4"/>
                  </a:lnTo>
                  <a:lnTo>
                    <a:pt x="0" y="0"/>
                  </a:lnTo>
                  <a:lnTo>
                    <a:pt x="0" y="0"/>
                  </a:lnTo>
                  <a:lnTo>
                    <a:pt x="0" y="0"/>
                  </a:lnTo>
                  <a:lnTo>
                    <a:pt x="4"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1" name="Freeform 277">
              <a:extLst>
                <a:ext uri="{FF2B5EF4-FFF2-40B4-BE49-F238E27FC236}">
                  <a16:creationId xmlns:a16="http://schemas.microsoft.com/office/drawing/2014/main" id="{56683A7D-A0B4-3E5F-5054-E5229B0F6B39}"/>
                </a:ext>
              </a:extLst>
            </p:cNvPr>
            <p:cNvSpPr>
              <a:spLocks/>
            </p:cNvSpPr>
            <p:nvPr userDrawn="1"/>
          </p:nvSpPr>
          <p:spPr bwMode="gray">
            <a:xfrm>
              <a:off x="1121" y="1713"/>
              <a:ext cx="4" cy="8"/>
            </a:xfrm>
            <a:custGeom>
              <a:avLst/>
              <a:gdLst>
                <a:gd name="T0" fmla="*/ 0 w 4"/>
                <a:gd name="T1" fmla="*/ 7 h 7"/>
                <a:gd name="T2" fmla="*/ 0 w 4"/>
                <a:gd name="T3" fmla="*/ 3 h 7"/>
                <a:gd name="T4" fmla="*/ 4 w 4"/>
                <a:gd name="T5" fmla="*/ 0 h 7"/>
                <a:gd name="T6" fmla="*/ 0 w 4"/>
                <a:gd name="T7" fmla="*/ 3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3"/>
                  </a:lnTo>
                  <a:lnTo>
                    <a:pt x="4" y="0"/>
                  </a:lnTo>
                  <a:lnTo>
                    <a:pt x="0" y="3"/>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2" name="Freeform 278">
              <a:extLst>
                <a:ext uri="{FF2B5EF4-FFF2-40B4-BE49-F238E27FC236}">
                  <a16:creationId xmlns:a16="http://schemas.microsoft.com/office/drawing/2014/main" id="{14D6EFC7-4CF9-213E-0209-AAFB040F066A}"/>
                </a:ext>
              </a:extLst>
            </p:cNvPr>
            <p:cNvSpPr>
              <a:spLocks/>
            </p:cNvSpPr>
            <p:nvPr userDrawn="1"/>
          </p:nvSpPr>
          <p:spPr bwMode="gray">
            <a:xfrm>
              <a:off x="1114" y="1774"/>
              <a:ext cx="11" cy="7"/>
            </a:xfrm>
            <a:custGeom>
              <a:avLst/>
              <a:gdLst>
                <a:gd name="T0" fmla="*/ 0 w 11"/>
                <a:gd name="T1" fmla="*/ 0 h 7"/>
                <a:gd name="T2" fmla="*/ 0 w 11"/>
                <a:gd name="T3" fmla="*/ 0 h 7"/>
                <a:gd name="T4" fmla="*/ 0 w 11"/>
                <a:gd name="T5" fmla="*/ 4 h 7"/>
                <a:gd name="T6" fmla="*/ 4 w 11"/>
                <a:gd name="T7" fmla="*/ 7 h 7"/>
                <a:gd name="T8" fmla="*/ 11 w 11"/>
                <a:gd name="T9" fmla="*/ 7 h 7"/>
                <a:gd name="T10" fmla="*/ 4 w 11"/>
                <a:gd name="T11" fmla="*/ 7 h 7"/>
                <a:gd name="T12" fmla="*/ 0 w 11"/>
                <a:gd name="T13" fmla="*/ 4 h 7"/>
                <a:gd name="T14" fmla="*/ 0 w 11"/>
                <a:gd name="T15" fmla="*/ 0 h 7"/>
                <a:gd name="T16" fmla="*/ 0 w 11"/>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0" y="0"/>
                  </a:moveTo>
                  <a:lnTo>
                    <a:pt x="0" y="0"/>
                  </a:lnTo>
                  <a:lnTo>
                    <a:pt x="0" y="4"/>
                  </a:lnTo>
                  <a:lnTo>
                    <a:pt x="4" y="7"/>
                  </a:lnTo>
                  <a:lnTo>
                    <a:pt x="11" y="7"/>
                  </a:lnTo>
                  <a:lnTo>
                    <a:pt x="4" y="7"/>
                  </a:lnTo>
                  <a:lnTo>
                    <a:pt x="0" y="4"/>
                  </a:lnTo>
                  <a:lnTo>
                    <a:pt x="0"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3" name="Freeform 279">
              <a:extLst>
                <a:ext uri="{FF2B5EF4-FFF2-40B4-BE49-F238E27FC236}">
                  <a16:creationId xmlns:a16="http://schemas.microsoft.com/office/drawing/2014/main" id="{4DA8E18A-B7FC-0EDC-BCEC-A5C530D0D976}"/>
                </a:ext>
              </a:extLst>
            </p:cNvPr>
            <p:cNvSpPr>
              <a:spLocks/>
            </p:cNvSpPr>
            <p:nvPr userDrawn="1"/>
          </p:nvSpPr>
          <p:spPr bwMode="gray">
            <a:xfrm>
              <a:off x="1240" y="2078"/>
              <a:ext cx="12" cy="10"/>
            </a:xfrm>
            <a:custGeom>
              <a:avLst/>
              <a:gdLst>
                <a:gd name="T0" fmla="*/ 8 w 11"/>
                <a:gd name="T1" fmla="*/ 3 h 10"/>
                <a:gd name="T2" fmla="*/ 4 w 11"/>
                <a:gd name="T3" fmla="*/ 3 h 10"/>
                <a:gd name="T4" fmla="*/ 4 w 11"/>
                <a:gd name="T5" fmla="*/ 7 h 10"/>
                <a:gd name="T6" fmla="*/ 4 w 11"/>
                <a:gd name="T7" fmla="*/ 7 h 10"/>
                <a:gd name="T8" fmla="*/ 0 w 11"/>
                <a:gd name="T9" fmla="*/ 10 h 10"/>
                <a:gd name="T10" fmla="*/ 4 w 11"/>
                <a:gd name="T11" fmla="*/ 7 h 10"/>
                <a:gd name="T12" fmla="*/ 4 w 11"/>
                <a:gd name="T13" fmla="*/ 3 h 10"/>
                <a:gd name="T14" fmla="*/ 4 w 11"/>
                <a:gd name="T15" fmla="*/ 3 h 10"/>
                <a:gd name="T16" fmla="*/ 8 w 11"/>
                <a:gd name="T17" fmla="*/ 3 h 10"/>
                <a:gd name="T18" fmla="*/ 8 w 11"/>
                <a:gd name="T19" fmla="*/ 3 h 10"/>
                <a:gd name="T20" fmla="*/ 11 w 11"/>
                <a:gd name="T21" fmla="*/ 0 h 10"/>
                <a:gd name="T22" fmla="*/ 11 w 11"/>
                <a:gd name="T23" fmla="*/ 0 h 10"/>
                <a:gd name="T24" fmla="*/ 11 w 11"/>
                <a:gd name="T25" fmla="*/ 3 h 10"/>
                <a:gd name="T26" fmla="*/ 11 w 11"/>
                <a:gd name="T27" fmla="*/ 3 h 10"/>
                <a:gd name="T28" fmla="*/ 8 w 11"/>
                <a:gd name="T2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0">
                  <a:moveTo>
                    <a:pt x="8" y="3"/>
                  </a:moveTo>
                  <a:lnTo>
                    <a:pt x="4" y="3"/>
                  </a:lnTo>
                  <a:lnTo>
                    <a:pt x="4" y="7"/>
                  </a:lnTo>
                  <a:lnTo>
                    <a:pt x="4" y="7"/>
                  </a:lnTo>
                  <a:lnTo>
                    <a:pt x="0" y="10"/>
                  </a:lnTo>
                  <a:lnTo>
                    <a:pt x="4" y="7"/>
                  </a:lnTo>
                  <a:lnTo>
                    <a:pt x="4" y="3"/>
                  </a:lnTo>
                  <a:lnTo>
                    <a:pt x="4" y="3"/>
                  </a:lnTo>
                  <a:lnTo>
                    <a:pt x="8" y="3"/>
                  </a:lnTo>
                  <a:lnTo>
                    <a:pt x="8" y="3"/>
                  </a:lnTo>
                  <a:lnTo>
                    <a:pt x="11" y="0"/>
                  </a:lnTo>
                  <a:lnTo>
                    <a:pt x="11" y="0"/>
                  </a:lnTo>
                  <a:lnTo>
                    <a:pt x="11" y="3"/>
                  </a:lnTo>
                  <a:lnTo>
                    <a:pt x="11" y="3"/>
                  </a:lnTo>
                  <a:lnTo>
                    <a:pt x="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4" name="Freeform 280">
              <a:extLst>
                <a:ext uri="{FF2B5EF4-FFF2-40B4-BE49-F238E27FC236}">
                  <a16:creationId xmlns:a16="http://schemas.microsoft.com/office/drawing/2014/main" id="{F6468A2F-8911-06B2-F1D5-49666A19FB69}"/>
                </a:ext>
              </a:extLst>
            </p:cNvPr>
            <p:cNvSpPr>
              <a:spLocks/>
            </p:cNvSpPr>
            <p:nvPr userDrawn="1"/>
          </p:nvSpPr>
          <p:spPr bwMode="gray">
            <a:xfrm>
              <a:off x="1397" y="1936"/>
              <a:ext cx="1" cy="12"/>
            </a:xfrm>
            <a:custGeom>
              <a:avLst/>
              <a:gdLst>
                <a:gd name="T0" fmla="*/ 0 h 11"/>
                <a:gd name="T1" fmla="*/ 4 h 11"/>
                <a:gd name="T2" fmla="*/ 4 h 11"/>
                <a:gd name="T3" fmla="*/ 8 h 11"/>
                <a:gd name="T4" fmla="*/ 11 h 11"/>
                <a:gd name="T5" fmla="*/ 11 h 11"/>
                <a:gd name="T6" fmla="*/ 11 h 11"/>
                <a:gd name="T7" fmla="*/ 8 h 11"/>
                <a:gd name="T8" fmla="*/ 4 h 11"/>
                <a:gd name="T9" fmla="*/ 0 h 1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1">
                  <a:moveTo>
                    <a:pt x="0" y="0"/>
                  </a:moveTo>
                  <a:lnTo>
                    <a:pt x="0" y="4"/>
                  </a:lnTo>
                  <a:lnTo>
                    <a:pt x="0" y="4"/>
                  </a:lnTo>
                  <a:lnTo>
                    <a:pt x="0" y="8"/>
                  </a:lnTo>
                  <a:lnTo>
                    <a:pt x="0" y="11"/>
                  </a:lnTo>
                  <a:lnTo>
                    <a:pt x="0" y="11"/>
                  </a:lnTo>
                  <a:lnTo>
                    <a:pt x="0" y="11"/>
                  </a:lnTo>
                  <a:lnTo>
                    <a:pt x="0" y="8"/>
                  </a:lnTo>
                  <a:lnTo>
                    <a:pt x="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5" name="Freeform 281">
              <a:extLst>
                <a:ext uri="{FF2B5EF4-FFF2-40B4-BE49-F238E27FC236}">
                  <a16:creationId xmlns:a16="http://schemas.microsoft.com/office/drawing/2014/main" id="{809787AC-C662-75FB-DCF3-B3D7213F8480}"/>
                </a:ext>
              </a:extLst>
            </p:cNvPr>
            <p:cNvSpPr>
              <a:spLocks/>
            </p:cNvSpPr>
            <p:nvPr userDrawn="1"/>
          </p:nvSpPr>
          <p:spPr bwMode="gray">
            <a:xfrm>
              <a:off x="1342" y="1960"/>
              <a:ext cx="55" cy="45"/>
            </a:xfrm>
            <a:custGeom>
              <a:avLst/>
              <a:gdLst>
                <a:gd name="T0" fmla="*/ 4 w 53"/>
                <a:gd name="T1" fmla="*/ 42 h 42"/>
                <a:gd name="T2" fmla="*/ 4 w 53"/>
                <a:gd name="T3" fmla="*/ 42 h 42"/>
                <a:gd name="T4" fmla="*/ 11 w 53"/>
                <a:gd name="T5" fmla="*/ 38 h 42"/>
                <a:gd name="T6" fmla="*/ 18 w 53"/>
                <a:gd name="T7" fmla="*/ 35 h 42"/>
                <a:gd name="T8" fmla="*/ 25 w 53"/>
                <a:gd name="T9" fmla="*/ 31 h 42"/>
                <a:gd name="T10" fmla="*/ 35 w 53"/>
                <a:gd name="T11" fmla="*/ 28 h 42"/>
                <a:gd name="T12" fmla="*/ 42 w 53"/>
                <a:gd name="T13" fmla="*/ 21 h 42"/>
                <a:gd name="T14" fmla="*/ 49 w 53"/>
                <a:gd name="T15" fmla="*/ 10 h 42"/>
                <a:gd name="T16" fmla="*/ 53 w 53"/>
                <a:gd name="T17" fmla="*/ 0 h 42"/>
                <a:gd name="T18" fmla="*/ 49 w 53"/>
                <a:gd name="T19" fmla="*/ 10 h 42"/>
                <a:gd name="T20" fmla="*/ 42 w 53"/>
                <a:gd name="T21" fmla="*/ 21 h 42"/>
                <a:gd name="T22" fmla="*/ 35 w 53"/>
                <a:gd name="T23" fmla="*/ 28 h 42"/>
                <a:gd name="T24" fmla="*/ 25 w 53"/>
                <a:gd name="T25" fmla="*/ 31 h 42"/>
                <a:gd name="T26" fmla="*/ 18 w 53"/>
                <a:gd name="T27" fmla="*/ 35 h 42"/>
                <a:gd name="T28" fmla="*/ 7 w 53"/>
                <a:gd name="T29" fmla="*/ 38 h 42"/>
                <a:gd name="T30" fmla="*/ 4 w 53"/>
                <a:gd name="T31" fmla="*/ 42 h 42"/>
                <a:gd name="T32" fmla="*/ 0 w 53"/>
                <a:gd name="T33" fmla="*/ 42 h 42"/>
                <a:gd name="T34" fmla="*/ 0 w 53"/>
                <a:gd name="T35" fmla="*/ 42 h 42"/>
                <a:gd name="T36" fmla="*/ 4 w 53"/>
                <a:gd name="T3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2">
                  <a:moveTo>
                    <a:pt x="4" y="42"/>
                  </a:moveTo>
                  <a:lnTo>
                    <a:pt x="4" y="42"/>
                  </a:lnTo>
                  <a:lnTo>
                    <a:pt x="11" y="38"/>
                  </a:lnTo>
                  <a:lnTo>
                    <a:pt x="18" y="35"/>
                  </a:lnTo>
                  <a:lnTo>
                    <a:pt x="25" y="31"/>
                  </a:lnTo>
                  <a:lnTo>
                    <a:pt x="35" y="28"/>
                  </a:lnTo>
                  <a:lnTo>
                    <a:pt x="42" y="21"/>
                  </a:lnTo>
                  <a:lnTo>
                    <a:pt x="49" y="10"/>
                  </a:lnTo>
                  <a:lnTo>
                    <a:pt x="53" y="0"/>
                  </a:lnTo>
                  <a:lnTo>
                    <a:pt x="49" y="10"/>
                  </a:lnTo>
                  <a:lnTo>
                    <a:pt x="42" y="21"/>
                  </a:lnTo>
                  <a:lnTo>
                    <a:pt x="35" y="28"/>
                  </a:lnTo>
                  <a:lnTo>
                    <a:pt x="25" y="31"/>
                  </a:lnTo>
                  <a:lnTo>
                    <a:pt x="18" y="35"/>
                  </a:lnTo>
                  <a:lnTo>
                    <a:pt x="7" y="38"/>
                  </a:lnTo>
                  <a:lnTo>
                    <a:pt x="4" y="42"/>
                  </a:lnTo>
                  <a:lnTo>
                    <a:pt x="0" y="42"/>
                  </a:lnTo>
                  <a:lnTo>
                    <a:pt x="0" y="42"/>
                  </a:lnTo>
                  <a:lnTo>
                    <a:pt x="4"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6" name="Freeform 282">
              <a:extLst>
                <a:ext uri="{FF2B5EF4-FFF2-40B4-BE49-F238E27FC236}">
                  <a16:creationId xmlns:a16="http://schemas.microsoft.com/office/drawing/2014/main" id="{B130BE66-C104-81C8-4CD2-085F1BC79B8D}"/>
                </a:ext>
              </a:extLst>
            </p:cNvPr>
            <p:cNvSpPr>
              <a:spLocks/>
            </p:cNvSpPr>
            <p:nvPr userDrawn="1"/>
          </p:nvSpPr>
          <p:spPr bwMode="gray">
            <a:xfrm>
              <a:off x="1249" y="2005"/>
              <a:ext cx="93" cy="61"/>
            </a:xfrm>
            <a:custGeom>
              <a:avLst/>
              <a:gdLst>
                <a:gd name="T0" fmla="*/ 7 w 91"/>
                <a:gd name="T1" fmla="*/ 49 h 56"/>
                <a:gd name="T2" fmla="*/ 10 w 91"/>
                <a:gd name="T3" fmla="*/ 46 h 56"/>
                <a:gd name="T4" fmla="*/ 10 w 91"/>
                <a:gd name="T5" fmla="*/ 42 h 56"/>
                <a:gd name="T6" fmla="*/ 14 w 91"/>
                <a:gd name="T7" fmla="*/ 39 h 56"/>
                <a:gd name="T8" fmla="*/ 21 w 91"/>
                <a:gd name="T9" fmla="*/ 32 h 56"/>
                <a:gd name="T10" fmla="*/ 24 w 91"/>
                <a:gd name="T11" fmla="*/ 25 h 56"/>
                <a:gd name="T12" fmla="*/ 28 w 91"/>
                <a:gd name="T13" fmla="*/ 21 h 56"/>
                <a:gd name="T14" fmla="*/ 31 w 91"/>
                <a:gd name="T15" fmla="*/ 18 h 56"/>
                <a:gd name="T16" fmla="*/ 38 w 91"/>
                <a:gd name="T17" fmla="*/ 18 h 56"/>
                <a:gd name="T18" fmla="*/ 56 w 91"/>
                <a:gd name="T19" fmla="*/ 10 h 56"/>
                <a:gd name="T20" fmla="*/ 77 w 91"/>
                <a:gd name="T21" fmla="*/ 3 h 56"/>
                <a:gd name="T22" fmla="*/ 91 w 91"/>
                <a:gd name="T23" fmla="*/ 0 h 56"/>
                <a:gd name="T24" fmla="*/ 91 w 91"/>
                <a:gd name="T25" fmla="*/ 0 h 56"/>
                <a:gd name="T26" fmla="*/ 91 w 91"/>
                <a:gd name="T27" fmla="*/ 0 h 56"/>
                <a:gd name="T28" fmla="*/ 77 w 91"/>
                <a:gd name="T29" fmla="*/ 3 h 56"/>
                <a:gd name="T30" fmla="*/ 59 w 91"/>
                <a:gd name="T31" fmla="*/ 10 h 56"/>
                <a:gd name="T32" fmla="*/ 42 w 91"/>
                <a:gd name="T33" fmla="*/ 14 h 56"/>
                <a:gd name="T34" fmla="*/ 35 w 91"/>
                <a:gd name="T35" fmla="*/ 18 h 56"/>
                <a:gd name="T36" fmla="*/ 31 w 91"/>
                <a:gd name="T37" fmla="*/ 21 h 56"/>
                <a:gd name="T38" fmla="*/ 24 w 91"/>
                <a:gd name="T39" fmla="*/ 25 h 56"/>
                <a:gd name="T40" fmla="*/ 21 w 91"/>
                <a:gd name="T41" fmla="*/ 32 h 56"/>
                <a:gd name="T42" fmla="*/ 17 w 91"/>
                <a:gd name="T43" fmla="*/ 39 h 56"/>
                <a:gd name="T44" fmla="*/ 14 w 91"/>
                <a:gd name="T45" fmla="*/ 42 h 56"/>
                <a:gd name="T46" fmla="*/ 10 w 91"/>
                <a:gd name="T47" fmla="*/ 46 h 56"/>
                <a:gd name="T48" fmla="*/ 7 w 91"/>
                <a:gd name="T49" fmla="*/ 49 h 56"/>
                <a:gd name="T50" fmla="*/ 7 w 91"/>
                <a:gd name="T51" fmla="*/ 49 h 56"/>
                <a:gd name="T52" fmla="*/ 7 w 91"/>
                <a:gd name="T53" fmla="*/ 53 h 56"/>
                <a:gd name="T54" fmla="*/ 3 w 91"/>
                <a:gd name="T55" fmla="*/ 53 h 56"/>
                <a:gd name="T56" fmla="*/ 0 w 91"/>
                <a:gd name="T57" fmla="*/ 56 h 56"/>
                <a:gd name="T58" fmla="*/ 0 w 91"/>
                <a:gd name="T59" fmla="*/ 56 h 56"/>
                <a:gd name="T60" fmla="*/ 0 w 91"/>
                <a:gd name="T61" fmla="*/ 53 h 56"/>
                <a:gd name="T62" fmla="*/ 3 w 91"/>
                <a:gd name="T63" fmla="*/ 53 h 56"/>
                <a:gd name="T64" fmla="*/ 3 w 91"/>
                <a:gd name="T65" fmla="*/ 53 h 56"/>
                <a:gd name="T66" fmla="*/ 7 w 91"/>
                <a:gd name="T67"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56">
                  <a:moveTo>
                    <a:pt x="7" y="49"/>
                  </a:moveTo>
                  <a:lnTo>
                    <a:pt x="10" y="46"/>
                  </a:lnTo>
                  <a:lnTo>
                    <a:pt x="10" y="42"/>
                  </a:lnTo>
                  <a:lnTo>
                    <a:pt x="14" y="39"/>
                  </a:lnTo>
                  <a:lnTo>
                    <a:pt x="21" y="32"/>
                  </a:lnTo>
                  <a:lnTo>
                    <a:pt x="24" y="25"/>
                  </a:lnTo>
                  <a:lnTo>
                    <a:pt x="28" y="21"/>
                  </a:lnTo>
                  <a:lnTo>
                    <a:pt x="31" y="18"/>
                  </a:lnTo>
                  <a:lnTo>
                    <a:pt x="38" y="18"/>
                  </a:lnTo>
                  <a:lnTo>
                    <a:pt x="56" y="10"/>
                  </a:lnTo>
                  <a:lnTo>
                    <a:pt x="77" y="3"/>
                  </a:lnTo>
                  <a:lnTo>
                    <a:pt x="91" y="0"/>
                  </a:lnTo>
                  <a:lnTo>
                    <a:pt x="91" y="0"/>
                  </a:lnTo>
                  <a:lnTo>
                    <a:pt x="91" y="0"/>
                  </a:lnTo>
                  <a:lnTo>
                    <a:pt x="77" y="3"/>
                  </a:lnTo>
                  <a:lnTo>
                    <a:pt x="59" y="10"/>
                  </a:lnTo>
                  <a:lnTo>
                    <a:pt x="42" y="14"/>
                  </a:lnTo>
                  <a:lnTo>
                    <a:pt x="35" y="18"/>
                  </a:lnTo>
                  <a:lnTo>
                    <a:pt x="31" y="21"/>
                  </a:lnTo>
                  <a:lnTo>
                    <a:pt x="24" y="25"/>
                  </a:lnTo>
                  <a:lnTo>
                    <a:pt x="21" y="32"/>
                  </a:lnTo>
                  <a:lnTo>
                    <a:pt x="17" y="39"/>
                  </a:lnTo>
                  <a:lnTo>
                    <a:pt x="14" y="42"/>
                  </a:lnTo>
                  <a:lnTo>
                    <a:pt x="10" y="46"/>
                  </a:lnTo>
                  <a:lnTo>
                    <a:pt x="7" y="49"/>
                  </a:lnTo>
                  <a:lnTo>
                    <a:pt x="7" y="49"/>
                  </a:lnTo>
                  <a:lnTo>
                    <a:pt x="7" y="53"/>
                  </a:lnTo>
                  <a:lnTo>
                    <a:pt x="3" y="53"/>
                  </a:lnTo>
                  <a:lnTo>
                    <a:pt x="0" y="56"/>
                  </a:lnTo>
                  <a:lnTo>
                    <a:pt x="0" y="56"/>
                  </a:lnTo>
                  <a:lnTo>
                    <a:pt x="0" y="53"/>
                  </a:lnTo>
                  <a:lnTo>
                    <a:pt x="3" y="53"/>
                  </a:lnTo>
                  <a:lnTo>
                    <a:pt x="3" y="53"/>
                  </a:lnTo>
                  <a:lnTo>
                    <a:pt x="7"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7" name="Freeform 283">
              <a:extLst>
                <a:ext uri="{FF2B5EF4-FFF2-40B4-BE49-F238E27FC236}">
                  <a16:creationId xmlns:a16="http://schemas.microsoft.com/office/drawing/2014/main" id="{48123E9E-CFB4-F106-9F73-36ABECD01CA7}"/>
                </a:ext>
              </a:extLst>
            </p:cNvPr>
            <p:cNvSpPr>
              <a:spLocks/>
            </p:cNvSpPr>
            <p:nvPr userDrawn="1"/>
          </p:nvSpPr>
          <p:spPr bwMode="gray">
            <a:xfrm>
              <a:off x="1252" y="1759"/>
              <a:ext cx="18" cy="27"/>
            </a:xfrm>
            <a:custGeom>
              <a:avLst/>
              <a:gdLst>
                <a:gd name="T0" fmla="*/ 0 w 18"/>
                <a:gd name="T1" fmla="*/ 0 h 25"/>
                <a:gd name="T2" fmla="*/ 0 w 18"/>
                <a:gd name="T3" fmla="*/ 0 h 25"/>
                <a:gd name="T4" fmla="*/ 4 w 18"/>
                <a:gd name="T5" fmla="*/ 3 h 25"/>
                <a:gd name="T6" fmla="*/ 7 w 18"/>
                <a:gd name="T7" fmla="*/ 10 h 25"/>
                <a:gd name="T8" fmla="*/ 11 w 18"/>
                <a:gd name="T9" fmla="*/ 18 h 25"/>
                <a:gd name="T10" fmla="*/ 14 w 18"/>
                <a:gd name="T11" fmla="*/ 21 h 25"/>
                <a:gd name="T12" fmla="*/ 18 w 18"/>
                <a:gd name="T13" fmla="*/ 25 h 25"/>
                <a:gd name="T14" fmla="*/ 14 w 18"/>
                <a:gd name="T15" fmla="*/ 21 h 25"/>
                <a:gd name="T16" fmla="*/ 11 w 18"/>
                <a:gd name="T17" fmla="*/ 18 h 25"/>
                <a:gd name="T18" fmla="*/ 7 w 18"/>
                <a:gd name="T19" fmla="*/ 10 h 25"/>
                <a:gd name="T20" fmla="*/ 4 w 18"/>
                <a:gd name="T21" fmla="*/ 3 h 25"/>
                <a:gd name="T22" fmla="*/ 0 w 18"/>
                <a:gd name="T23" fmla="*/ 0 h 25"/>
                <a:gd name="T24" fmla="*/ 0 w 18"/>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0" y="0"/>
                  </a:moveTo>
                  <a:lnTo>
                    <a:pt x="0" y="0"/>
                  </a:lnTo>
                  <a:lnTo>
                    <a:pt x="4" y="3"/>
                  </a:lnTo>
                  <a:lnTo>
                    <a:pt x="7" y="10"/>
                  </a:lnTo>
                  <a:lnTo>
                    <a:pt x="11" y="18"/>
                  </a:lnTo>
                  <a:lnTo>
                    <a:pt x="14" y="21"/>
                  </a:lnTo>
                  <a:lnTo>
                    <a:pt x="18" y="25"/>
                  </a:lnTo>
                  <a:lnTo>
                    <a:pt x="14" y="21"/>
                  </a:lnTo>
                  <a:lnTo>
                    <a:pt x="11" y="18"/>
                  </a:lnTo>
                  <a:lnTo>
                    <a:pt x="7" y="10"/>
                  </a:lnTo>
                  <a:lnTo>
                    <a:pt x="4" y="3"/>
                  </a:lnTo>
                  <a:lnTo>
                    <a:pt x="0"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8" name="Freeform 284">
              <a:extLst>
                <a:ext uri="{FF2B5EF4-FFF2-40B4-BE49-F238E27FC236}">
                  <a16:creationId xmlns:a16="http://schemas.microsoft.com/office/drawing/2014/main" id="{653D4A75-4852-391B-8B5E-F5677AC54E4D}"/>
                </a:ext>
              </a:extLst>
            </p:cNvPr>
            <p:cNvSpPr>
              <a:spLocks/>
            </p:cNvSpPr>
            <p:nvPr userDrawn="1"/>
          </p:nvSpPr>
          <p:spPr bwMode="gray">
            <a:xfrm>
              <a:off x="1270" y="1500"/>
              <a:ext cx="119" cy="209"/>
            </a:xfrm>
            <a:custGeom>
              <a:avLst/>
              <a:gdLst>
                <a:gd name="T0" fmla="*/ 88 w 116"/>
                <a:gd name="T1" fmla="*/ 191 h 194"/>
                <a:gd name="T2" fmla="*/ 81 w 116"/>
                <a:gd name="T3" fmla="*/ 191 h 194"/>
                <a:gd name="T4" fmla="*/ 63 w 116"/>
                <a:gd name="T5" fmla="*/ 194 h 194"/>
                <a:gd name="T6" fmla="*/ 60 w 116"/>
                <a:gd name="T7" fmla="*/ 194 h 194"/>
                <a:gd name="T8" fmla="*/ 53 w 116"/>
                <a:gd name="T9" fmla="*/ 194 h 194"/>
                <a:gd name="T10" fmla="*/ 42 w 116"/>
                <a:gd name="T11" fmla="*/ 187 h 194"/>
                <a:gd name="T12" fmla="*/ 31 w 116"/>
                <a:gd name="T13" fmla="*/ 169 h 194"/>
                <a:gd name="T14" fmla="*/ 24 w 116"/>
                <a:gd name="T15" fmla="*/ 155 h 194"/>
                <a:gd name="T16" fmla="*/ 24 w 116"/>
                <a:gd name="T17" fmla="*/ 145 h 194"/>
                <a:gd name="T18" fmla="*/ 21 w 116"/>
                <a:gd name="T19" fmla="*/ 131 h 194"/>
                <a:gd name="T20" fmla="*/ 21 w 116"/>
                <a:gd name="T21" fmla="*/ 120 h 194"/>
                <a:gd name="T22" fmla="*/ 28 w 116"/>
                <a:gd name="T23" fmla="*/ 117 h 194"/>
                <a:gd name="T24" fmla="*/ 24 w 116"/>
                <a:gd name="T25" fmla="*/ 113 h 194"/>
                <a:gd name="T26" fmla="*/ 21 w 116"/>
                <a:gd name="T27" fmla="*/ 103 h 194"/>
                <a:gd name="T28" fmla="*/ 21 w 116"/>
                <a:gd name="T29" fmla="*/ 92 h 194"/>
                <a:gd name="T30" fmla="*/ 24 w 116"/>
                <a:gd name="T31" fmla="*/ 88 h 194"/>
                <a:gd name="T32" fmla="*/ 17 w 116"/>
                <a:gd name="T33" fmla="*/ 85 h 194"/>
                <a:gd name="T34" fmla="*/ 7 w 116"/>
                <a:gd name="T35" fmla="*/ 71 h 194"/>
                <a:gd name="T36" fmla="*/ 0 w 116"/>
                <a:gd name="T37" fmla="*/ 43 h 194"/>
                <a:gd name="T38" fmla="*/ 7 w 116"/>
                <a:gd name="T39" fmla="*/ 25 h 194"/>
                <a:gd name="T40" fmla="*/ 14 w 116"/>
                <a:gd name="T41" fmla="*/ 14 h 194"/>
                <a:gd name="T42" fmla="*/ 31 w 116"/>
                <a:gd name="T43" fmla="*/ 7 h 194"/>
                <a:gd name="T44" fmla="*/ 56 w 116"/>
                <a:gd name="T45" fmla="*/ 0 h 194"/>
                <a:gd name="T46" fmla="*/ 63 w 116"/>
                <a:gd name="T47" fmla="*/ 4 h 194"/>
                <a:gd name="T48" fmla="*/ 77 w 116"/>
                <a:gd name="T49" fmla="*/ 7 h 194"/>
                <a:gd name="T50" fmla="*/ 88 w 116"/>
                <a:gd name="T51" fmla="*/ 18 h 194"/>
                <a:gd name="T52" fmla="*/ 88 w 116"/>
                <a:gd name="T53" fmla="*/ 29 h 194"/>
                <a:gd name="T54" fmla="*/ 84 w 116"/>
                <a:gd name="T55" fmla="*/ 36 h 194"/>
                <a:gd name="T56" fmla="*/ 74 w 116"/>
                <a:gd name="T57" fmla="*/ 43 h 194"/>
                <a:gd name="T58" fmla="*/ 67 w 116"/>
                <a:gd name="T59" fmla="*/ 43 h 194"/>
                <a:gd name="T60" fmla="*/ 53 w 116"/>
                <a:gd name="T61" fmla="*/ 43 h 194"/>
                <a:gd name="T62" fmla="*/ 45 w 116"/>
                <a:gd name="T63" fmla="*/ 50 h 194"/>
                <a:gd name="T64" fmla="*/ 45 w 116"/>
                <a:gd name="T65" fmla="*/ 60 h 194"/>
                <a:gd name="T66" fmla="*/ 63 w 116"/>
                <a:gd name="T67" fmla="*/ 81 h 194"/>
                <a:gd name="T68" fmla="*/ 67 w 116"/>
                <a:gd name="T69" fmla="*/ 85 h 194"/>
                <a:gd name="T70" fmla="*/ 67 w 116"/>
                <a:gd name="T71" fmla="*/ 103 h 194"/>
                <a:gd name="T72" fmla="*/ 70 w 116"/>
                <a:gd name="T73" fmla="*/ 110 h 194"/>
                <a:gd name="T74" fmla="*/ 77 w 116"/>
                <a:gd name="T75" fmla="*/ 106 h 194"/>
                <a:gd name="T76" fmla="*/ 81 w 116"/>
                <a:gd name="T77" fmla="*/ 103 h 194"/>
                <a:gd name="T78" fmla="*/ 88 w 116"/>
                <a:gd name="T79" fmla="*/ 110 h 194"/>
                <a:gd name="T80" fmla="*/ 91 w 116"/>
                <a:gd name="T81" fmla="*/ 117 h 194"/>
                <a:gd name="T82" fmla="*/ 88 w 116"/>
                <a:gd name="T83" fmla="*/ 124 h 194"/>
                <a:gd name="T84" fmla="*/ 84 w 116"/>
                <a:gd name="T85" fmla="*/ 127 h 194"/>
                <a:gd name="T86" fmla="*/ 81 w 116"/>
                <a:gd name="T87" fmla="*/ 127 h 194"/>
                <a:gd name="T88" fmla="*/ 74 w 116"/>
                <a:gd name="T89" fmla="*/ 127 h 194"/>
                <a:gd name="T90" fmla="*/ 74 w 116"/>
                <a:gd name="T91" fmla="*/ 134 h 194"/>
                <a:gd name="T92" fmla="*/ 77 w 116"/>
                <a:gd name="T93" fmla="*/ 141 h 194"/>
                <a:gd name="T94" fmla="*/ 77 w 116"/>
                <a:gd name="T95" fmla="*/ 145 h 194"/>
                <a:gd name="T96" fmla="*/ 81 w 116"/>
                <a:gd name="T97" fmla="*/ 162 h 194"/>
                <a:gd name="T98" fmla="*/ 88 w 116"/>
                <a:gd name="T99" fmla="*/ 166 h 194"/>
                <a:gd name="T100" fmla="*/ 88 w 116"/>
                <a:gd name="T101" fmla="*/ 187 h 194"/>
                <a:gd name="T102" fmla="*/ 105 w 116"/>
                <a:gd name="T103" fmla="*/ 180 h 194"/>
                <a:gd name="T104" fmla="*/ 105 w 116"/>
                <a:gd name="T105" fmla="*/ 180 h 194"/>
                <a:gd name="T106" fmla="*/ 88 w 116"/>
                <a:gd name="T107" fmla="*/ 18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4">
                  <a:moveTo>
                    <a:pt x="88" y="187"/>
                  </a:moveTo>
                  <a:lnTo>
                    <a:pt x="88" y="191"/>
                  </a:lnTo>
                  <a:lnTo>
                    <a:pt x="84" y="191"/>
                  </a:lnTo>
                  <a:lnTo>
                    <a:pt x="81" y="191"/>
                  </a:lnTo>
                  <a:lnTo>
                    <a:pt x="74" y="194"/>
                  </a:lnTo>
                  <a:lnTo>
                    <a:pt x="63" y="194"/>
                  </a:lnTo>
                  <a:lnTo>
                    <a:pt x="60" y="194"/>
                  </a:lnTo>
                  <a:lnTo>
                    <a:pt x="60" y="194"/>
                  </a:lnTo>
                  <a:lnTo>
                    <a:pt x="56" y="194"/>
                  </a:lnTo>
                  <a:lnTo>
                    <a:pt x="53" y="194"/>
                  </a:lnTo>
                  <a:lnTo>
                    <a:pt x="49" y="191"/>
                  </a:lnTo>
                  <a:lnTo>
                    <a:pt x="42" y="187"/>
                  </a:lnTo>
                  <a:lnTo>
                    <a:pt x="35" y="180"/>
                  </a:lnTo>
                  <a:lnTo>
                    <a:pt x="31" y="169"/>
                  </a:lnTo>
                  <a:lnTo>
                    <a:pt x="28" y="159"/>
                  </a:lnTo>
                  <a:lnTo>
                    <a:pt x="24" y="155"/>
                  </a:lnTo>
                  <a:lnTo>
                    <a:pt x="24" y="152"/>
                  </a:lnTo>
                  <a:lnTo>
                    <a:pt x="24" y="145"/>
                  </a:lnTo>
                  <a:lnTo>
                    <a:pt x="21" y="138"/>
                  </a:lnTo>
                  <a:lnTo>
                    <a:pt x="21" y="131"/>
                  </a:lnTo>
                  <a:lnTo>
                    <a:pt x="21" y="124"/>
                  </a:lnTo>
                  <a:lnTo>
                    <a:pt x="21" y="120"/>
                  </a:lnTo>
                  <a:lnTo>
                    <a:pt x="24" y="117"/>
                  </a:lnTo>
                  <a:lnTo>
                    <a:pt x="28" y="117"/>
                  </a:lnTo>
                  <a:lnTo>
                    <a:pt x="28" y="117"/>
                  </a:lnTo>
                  <a:lnTo>
                    <a:pt x="24" y="113"/>
                  </a:lnTo>
                  <a:lnTo>
                    <a:pt x="21" y="106"/>
                  </a:lnTo>
                  <a:lnTo>
                    <a:pt x="21" y="103"/>
                  </a:lnTo>
                  <a:lnTo>
                    <a:pt x="21" y="95"/>
                  </a:lnTo>
                  <a:lnTo>
                    <a:pt x="21" y="92"/>
                  </a:lnTo>
                  <a:lnTo>
                    <a:pt x="28" y="88"/>
                  </a:lnTo>
                  <a:lnTo>
                    <a:pt x="24" y="88"/>
                  </a:lnTo>
                  <a:lnTo>
                    <a:pt x="21" y="85"/>
                  </a:lnTo>
                  <a:lnTo>
                    <a:pt x="17" y="85"/>
                  </a:lnTo>
                  <a:lnTo>
                    <a:pt x="10" y="78"/>
                  </a:lnTo>
                  <a:lnTo>
                    <a:pt x="7" y="71"/>
                  </a:lnTo>
                  <a:lnTo>
                    <a:pt x="7" y="60"/>
                  </a:lnTo>
                  <a:lnTo>
                    <a:pt x="0" y="43"/>
                  </a:lnTo>
                  <a:lnTo>
                    <a:pt x="7" y="25"/>
                  </a:lnTo>
                  <a:lnTo>
                    <a:pt x="7" y="25"/>
                  </a:lnTo>
                  <a:lnTo>
                    <a:pt x="10" y="21"/>
                  </a:lnTo>
                  <a:lnTo>
                    <a:pt x="14" y="14"/>
                  </a:lnTo>
                  <a:lnTo>
                    <a:pt x="24" y="11"/>
                  </a:lnTo>
                  <a:lnTo>
                    <a:pt x="31" y="7"/>
                  </a:lnTo>
                  <a:lnTo>
                    <a:pt x="42" y="4"/>
                  </a:lnTo>
                  <a:lnTo>
                    <a:pt x="56" y="0"/>
                  </a:lnTo>
                  <a:lnTo>
                    <a:pt x="56" y="0"/>
                  </a:lnTo>
                  <a:lnTo>
                    <a:pt x="63" y="4"/>
                  </a:lnTo>
                  <a:lnTo>
                    <a:pt x="70" y="4"/>
                  </a:lnTo>
                  <a:lnTo>
                    <a:pt x="77" y="7"/>
                  </a:lnTo>
                  <a:lnTo>
                    <a:pt x="84" y="11"/>
                  </a:lnTo>
                  <a:lnTo>
                    <a:pt x="88" y="18"/>
                  </a:lnTo>
                  <a:lnTo>
                    <a:pt x="88" y="25"/>
                  </a:lnTo>
                  <a:lnTo>
                    <a:pt x="88" y="29"/>
                  </a:lnTo>
                  <a:lnTo>
                    <a:pt x="88" y="32"/>
                  </a:lnTo>
                  <a:lnTo>
                    <a:pt x="84" y="36"/>
                  </a:lnTo>
                  <a:lnTo>
                    <a:pt x="81" y="39"/>
                  </a:lnTo>
                  <a:lnTo>
                    <a:pt x="74" y="43"/>
                  </a:lnTo>
                  <a:lnTo>
                    <a:pt x="70" y="43"/>
                  </a:lnTo>
                  <a:lnTo>
                    <a:pt x="67" y="43"/>
                  </a:lnTo>
                  <a:lnTo>
                    <a:pt x="60" y="43"/>
                  </a:lnTo>
                  <a:lnTo>
                    <a:pt x="53" y="43"/>
                  </a:lnTo>
                  <a:lnTo>
                    <a:pt x="49" y="50"/>
                  </a:lnTo>
                  <a:lnTo>
                    <a:pt x="45" y="50"/>
                  </a:lnTo>
                  <a:lnTo>
                    <a:pt x="45" y="53"/>
                  </a:lnTo>
                  <a:lnTo>
                    <a:pt x="45" y="60"/>
                  </a:lnTo>
                  <a:lnTo>
                    <a:pt x="56" y="81"/>
                  </a:lnTo>
                  <a:lnTo>
                    <a:pt x="63" y="81"/>
                  </a:lnTo>
                  <a:lnTo>
                    <a:pt x="63" y="81"/>
                  </a:lnTo>
                  <a:lnTo>
                    <a:pt x="67" y="85"/>
                  </a:lnTo>
                  <a:lnTo>
                    <a:pt x="67" y="88"/>
                  </a:lnTo>
                  <a:lnTo>
                    <a:pt x="67" y="103"/>
                  </a:lnTo>
                  <a:lnTo>
                    <a:pt x="70" y="106"/>
                  </a:lnTo>
                  <a:lnTo>
                    <a:pt x="70" y="110"/>
                  </a:lnTo>
                  <a:lnTo>
                    <a:pt x="74" y="110"/>
                  </a:lnTo>
                  <a:lnTo>
                    <a:pt x="77" y="106"/>
                  </a:lnTo>
                  <a:lnTo>
                    <a:pt x="77" y="103"/>
                  </a:lnTo>
                  <a:lnTo>
                    <a:pt x="81" y="103"/>
                  </a:lnTo>
                  <a:lnTo>
                    <a:pt x="84" y="106"/>
                  </a:lnTo>
                  <a:lnTo>
                    <a:pt x="88" y="110"/>
                  </a:lnTo>
                  <a:lnTo>
                    <a:pt x="88" y="113"/>
                  </a:lnTo>
                  <a:lnTo>
                    <a:pt x="91" y="117"/>
                  </a:lnTo>
                  <a:lnTo>
                    <a:pt x="91" y="117"/>
                  </a:lnTo>
                  <a:lnTo>
                    <a:pt x="88" y="124"/>
                  </a:lnTo>
                  <a:lnTo>
                    <a:pt x="88" y="127"/>
                  </a:lnTo>
                  <a:lnTo>
                    <a:pt x="84" y="127"/>
                  </a:lnTo>
                  <a:lnTo>
                    <a:pt x="81" y="124"/>
                  </a:lnTo>
                  <a:lnTo>
                    <a:pt x="81" y="127"/>
                  </a:lnTo>
                  <a:lnTo>
                    <a:pt x="77" y="127"/>
                  </a:lnTo>
                  <a:lnTo>
                    <a:pt x="74" y="127"/>
                  </a:lnTo>
                  <a:lnTo>
                    <a:pt x="74" y="131"/>
                  </a:lnTo>
                  <a:lnTo>
                    <a:pt x="74" y="134"/>
                  </a:lnTo>
                  <a:lnTo>
                    <a:pt x="74" y="141"/>
                  </a:lnTo>
                  <a:lnTo>
                    <a:pt x="77" y="141"/>
                  </a:lnTo>
                  <a:lnTo>
                    <a:pt x="77" y="145"/>
                  </a:lnTo>
                  <a:lnTo>
                    <a:pt x="77" y="145"/>
                  </a:lnTo>
                  <a:lnTo>
                    <a:pt x="81" y="162"/>
                  </a:lnTo>
                  <a:lnTo>
                    <a:pt x="81" y="162"/>
                  </a:lnTo>
                  <a:lnTo>
                    <a:pt x="84" y="162"/>
                  </a:lnTo>
                  <a:lnTo>
                    <a:pt x="88" y="166"/>
                  </a:lnTo>
                  <a:lnTo>
                    <a:pt x="88" y="173"/>
                  </a:lnTo>
                  <a:lnTo>
                    <a:pt x="88" y="187"/>
                  </a:lnTo>
                  <a:lnTo>
                    <a:pt x="95" y="184"/>
                  </a:lnTo>
                  <a:lnTo>
                    <a:pt x="105" y="180"/>
                  </a:lnTo>
                  <a:lnTo>
                    <a:pt x="116" y="176"/>
                  </a:lnTo>
                  <a:lnTo>
                    <a:pt x="105" y="180"/>
                  </a:lnTo>
                  <a:lnTo>
                    <a:pt x="98" y="184"/>
                  </a:lnTo>
                  <a:lnTo>
                    <a:pt x="88" y="18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89" name="Freeform 285">
              <a:extLst>
                <a:ext uri="{FF2B5EF4-FFF2-40B4-BE49-F238E27FC236}">
                  <a16:creationId xmlns:a16="http://schemas.microsoft.com/office/drawing/2014/main" id="{44CE94DA-632B-6A0E-2C10-4E8E231026E9}"/>
                </a:ext>
              </a:extLst>
            </p:cNvPr>
            <p:cNvSpPr>
              <a:spLocks/>
            </p:cNvSpPr>
            <p:nvPr userDrawn="1"/>
          </p:nvSpPr>
          <p:spPr bwMode="gray">
            <a:xfrm>
              <a:off x="1466" y="1880"/>
              <a:ext cx="10" cy="8"/>
            </a:xfrm>
            <a:custGeom>
              <a:avLst/>
              <a:gdLst>
                <a:gd name="T0" fmla="*/ 0 w 10"/>
                <a:gd name="T1" fmla="*/ 7 h 7"/>
                <a:gd name="T2" fmla="*/ 3 w 10"/>
                <a:gd name="T3" fmla="*/ 3 h 7"/>
                <a:gd name="T4" fmla="*/ 10 w 10"/>
                <a:gd name="T5" fmla="*/ 0 h 7"/>
                <a:gd name="T6" fmla="*/ 7 w 10"/>
                <a:gd name="T7" fmla="*/ 0 h 7"/>
                <a:gd name="T8" fmla="*/ 0 w 10"/>
                <a:gd name="T9" fmla="*/ 7 h 7"/>
              </a:gdLst>
              <a:ahLst/>
              <a:cxnLst>
                <a:cxn ang="0">
                  <a:pos x="T0" y="T1"/>
                </a:cxn>
                <a:cxn ang="0">
                  <a:pos x="T2" y="T3"/>
                </a:cxn>
                <a:cxn ang="0">
                  <a:pos x="T4" y="T5"/>
                </a:cxn>
                <a:cxn ang="0">
                  <a:pos x="T6" y="T7"/>
                </a:cxn>
                <a:cxn ang="0">
                  <a:pos x="T8" y="T9"/>
                </a:cxn>
              </a:cxnLst>
              <a:rect l="0" t="0" r="r" b="b"/>
              <a:pathLst>
                <a:path w="10" h="7">
                  <a:moveTo>
                    <a:pt x="0" y="7"/>
                  </a:moveTo>
                  <a:lnTo>
                    <a:pt x="3" y="3"/>
                  </a:lnTo>
                  <a:lnTo>
                    <a:pt x="10" y="0"/>
                  </a:lnTo>
                  <a:lnTo>
                    <a:pt x="7"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0" name="Freeform 286">
              <a:extLst>
                <a:ext uri="{FF2B5EF4-FFF2-40B4-BE49-F238E27FC236}">
                  <a16:creationId xmlns:a16="http://schemas.microsoft.com/office/drawing/2014/main" id="{52BC6F0F-7AF3-8541-E4A1-3BC7A932093F}"/>
                </a:ext>
              </a:extLst>
            </p:cNvPr>
            <p:cNvSpPr>
              <a:spLocks/>
            </p:cNvSpPr>
            <p:nvPr userDrawn="1"/>
          </p:nvSpPr>
          <p:spPr bwMode="gray">
            <a:xfrm>
              <a:off x="1552" y="1911"/>
              <a:ext cx="8" cy="7"/>
            </a:xfrm>
            <a:custGeom>
              <a:avLst/>
              <a:gdLst>
                <a:gd name="T0" fmla="*/ 0 w 8"/>
                <a:gd name="T1" fmla="*/ 7 h 7"/>
                <a:gd name="T2" fmla="*/ 8 w 8"/>
                <a:gd name="T3" fmla="*/ 0 h 7"/>
                <a:gd name="T4" fmla="*/ 8 w 8"/>
                <a:gd name="T5" fmla="*/ 0 h 7"/>
                <a:gd name="T6" fmla="*/ 0 w 8"/>
                <a:gd name="T7" fmla="*/ 7 h 7"/>
              </a:gdLst>
              <a:ahLst/>
              <a:cxnLst>
                <a:cxn ang="0">
                  <a:pos x="T0" y="T1"/>
                </a:cxn>
                <a:cxn ang="0">
                  <a:pos x="T2" y="T3"/>
                </a:cxn>
                <a:cxn ang="0">
                  <a:pos x="T4" y="T5"/>
                </a:cxn>
                <a:cxn ang="0">
                  <a:pos x="T6" y="T7"/>
                </a:cxn>
              </a:cxnLst>
              <a:rect l="0" t="0" r="r" b="b"/>
              <a:pathLst>
                <a:path w="8" h="7">
                  <a:moveTo>
                    <a:pt x="0" y="7"/>
                  </a:moveTo>
                  <a:lnTo>
                    <a:pt x="8" y="0"/>
                  </a:lnTo>
                  <a:lnTo>
                    <a:pt x="8"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1" name="Freeform 287">
              <a:extLst>
                <a:ext uri="{FF2B5EF4-FFF2-40B4-BE49-F238E27FC236}">
                  <a16:creationId xmlns:a16="http://schemas.microsoft.com/office/drawing/2014/main" id="{31F09CE4-36FF-8B04-D951-9F510F5F3A0B}"/>
                </a:ext>
              </a:extLst>
            </p:cNvPr>
            <p:cNvSpPr>
              <a:spLocks/>
            </p:cNvSpPr>
            <p:nvPr userDrawn="1"/>
          </p:nvSpPr>
          <p:spPr bwMode="gray">
            <a:xfrm>
              <a:off x="1582" y="1838"/>
              <a:ext cx="21" cy="68"/>
            </a:xfrm>
            <a:custGeom>
              <a:avLst/>
              <a:gdLst>
                <a:gd name="T0" fmla="*/ 3 w 21"/>
                <a:gd name="T1" fmla="*/ 35 h 63"/>
                <a:gd name="T2" fmla="*/ 14 w 21"/>
                <a:gd name="T3" fmla="*/ 42 h 63"/>
                <a:gd name="T4" fmla="*/ 7 w 21"/>
                <a:gd name="T5" fmla="*/ 63 h 63"/>
                <a:gd name="T6" fmla="*/ 7 w 21"/>
                <a:gd name="T7" fmla="*/ 63 h 63"/>
                <a:gd name="T8" fmla="*/ 10 w 21"/>
                <a:gd name="T9" fmla="*/ 42 h 63"/>
                <a:gd name="T10" fmla="*/ 3 w 21"/>
                <a:gd name="T11" fmla="*/ 39 h 63"/>
                <a:gd name="T12" fmla="*/ 3 w 21"/>
                <a:gd name="T13" fmla="*/ 35 h 63"/>
                <a:gd name="T14" fmla="*/ 0 w 21"/>
                <a:gd name="T15" fmla="*/ 32 h 63"/>
                <a:gd name="T16" fmla="*/ 3 w 21"/>
                <a:gd name="T17" fmla="*/ 25 h 63"/>
                <a:gd name="T18" fmla="*/ 3 w 21"/>
                <a:gd name="T19" fmla="*/ 18 h 63"/>
                <a:gd name="T20" fmla="*/ 10 w 21"/>
                <a:gd name="T21" fmla="*/ 7 h 63"/>
                <a:gd name="T22" fmla="*/ 21 w 21"/>
                <a:gd name="T23" fmla="*/ 0 h 63"/>
                <a:gd name="T24" fmla="*/ 10 w 21"/>
                <a:gd name="T25" fmla="*/ 7 h 63"/>
                <a:gd name="T26" fmla="*/ 3 w 21"/>
                <a:gd name="T27" fmla="*/ 18 h 63"/>
                <a:gd name="T28" fmla="*/ 3 w 21"/>
                <a:gd name="T29" fmla="*/ 25 h 63"/>
                <a:gd name="T30" fmla="*/ 3 w 21"/>
                <a:gd name="T31" fmla="*/ 32 h 63"/>
                <a:gd name="T32" fmla="*/ 3 w 21"/>
                <a:gd name="T33" fmla="*/ 35 h 63"/>
                <a:gd name="T34" fmla="*/ 3 w 21"/>
                <a:gd name="T35"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63">
                  <a:moveTo>
                    <a:pt x="3" y="35"/>
                  </a:moveTo>
                  <a:lnTo>
                    <a:pt x="14" y="42"/>
                  </a:lnTo>
                  <a:lnTo>
                    <a:pt x="7" y="63"/>
                  </a:lnTo>
                  <a:lnTo>
                    <a:pt x="7" y="63"/>
                  </a:lnTo>
                  <a:lnTo>
                    <a:pt x="10" y="42"/>
                  </a:lnTo>
                  <a:lnTo>
                    <a:pt x="3" y="39"/>
                  </a:lnTo>
                  <a:lnTo>
                    <a:pt x="3" y="35"/>
                  </a:lnTo>
                  <a:lnTo>
                    <a:pt x="0" y="32"/>
                  </a:lnTo>
                  <a:lnTo>
                    <a:pt x="3" y="25"/>
                  </a:lnTo>
                  <a:lnTo>
                    <a:pt x="3" y="18"/>
                  </a:lnTo>
                  <a:lnTo>
                    <a:pt x="10" y="7"/>
                  </a:lnTo>
                  <a:lnTo>
                    <a:pt x="21" y="0"/>
                  </a:lnTo>
                  <a:lnTo>
                    <a:pt x="10" y="7"/>
                  </a:lnTo>
                  <a:lnTo>
                    <a:pt x="3" y="18"/>
                  </a:lnTo>
                  <a:lnTo>
                    <a:pt x="3" y="25"/>
                  </a:lnTo>
                  <a:lnTo>
                    <a:pt x="3" y="32"/>
                  </a:lnTo>
                  <a:lnTo>
                    <a:pt x="3" y="35"/>
                  </a:lnTo>
                  <a:lnTo>
                    <a:pt x="3" y="3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2" name="Freeform 288">
              <a:extLst>
                <a:ext uri="{FF2B5EF4-FFF2-40B4-BE49-F238E27FC236}">
                  <a16:creationId xmlns:a16="http://schemas.microsoft.com/office/drawing/2014/main" id="{3F9AA033-97AE-C18F-3AF1-A897FC6A70A9}"/>
                </a:ext>
              </a:extLst>
            </p:cNvPr>
            <p:cNvSpPr>
              <a:spLocks/>
            </p:cNvSpPr>
            <p:nvPr userDrawn="1"/>
          </p:nvSpPr>
          <p:spPr bwMode="gray">
            <a:xfrm>
              <a:off x="1625" y="1801"/>
              <a:ext cx="14" cy="22"/>
            </a:xfrm>
            <a:custGeom>
              <a:avLst/>
              <a:gdLst>
                <a:gd name="T0" fmla="*/ 0 w 14"/>
                <a:gd name="T1" fmla="*/ 21 h 21"/>
                <a:gd name="T2" fmla="*/ 3 w 14"/>
                <a:gd name="T3" fmla="*/ 17 h 21"/>
                <a:gd name="T4" fmla="*/ 7 w 14"/>
                <a:gd name="T5" fmla="*/ 14 h 21"/>
                <a:gd name="T6" fmla="*/ 10 w 14"/>
                <a:gd name="T7" fmla="*/ 7 h 21"/>
                <a:gd name="T8" fmla="*/ 14 w 14"/>
                <a:gd name="T9" fmla="*/ 3 h 21"/>
                <a:gd name="T10" fmla="*/ 14 w 14"/>
                <a:gd name="T11" fmla="*/ 0 h 21"/>
                <a:gd name="T12" fmla="*/ 14 w 14"/>
                <a:gd name="T13" fmla="*/ 7 h 21"/>
                <a:gd name="T14" fmla="*/ 10 w 14"/>
                <a:gd name="T15" fmla="*/ 10 h 21"/>
                <a:gd name="T16" fmla="*/ 3 w 14"/>
                <a:gd name="T17" fmla="*/ 17 h 21"/>
                <a:gd name="T18" fmla="*/ 0 w 14"/>
                <a:gd name="T19" fmla="*/ 21 h 21"/>
                <a:gd name="T20" fmla="*/ 0 w 14"/>
                <a:gd name="T21" fmla="*/ 21 h 21"/>
                <a:gd name="T22" fmla="*/ 0 w 14"/>
                <a:gd name="T23" fmla="*/ 21 h 21"/>
                <a:gd name="T24" fmla="*/ 0 w 14"/>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1">
                  <a:moveTo>
                    <a:pt x="0" y="21"/>
                  </a:moveTo>
                  <a:lnTo>
                    <a:pt x="3" y="17"/>
                  </a:lnTo>
                  <a:lnTo>
                    <a:pt x="7" y="14"/>
                  </a:lnTo>
                  <a:lnTo>
                    <a:pt x="10" y="7"/>
                  </a:lnTo>
                  <a:lnTo>
                    <a:pt x="14" y="3"/>
                  </a:lnTo>
                  <a:lnTo>
                    <a:pt x="14" y="0"/>
                  </a:lnTo>
                  <a:lnTo>
                    <a:pt x="14" y="7"/>
                  </a:lnTo>
                  <a:lnTo>
                    <a:pt x="10" y="10"/>
                  </a:lnTo>
                  <a:lnTo>
                    <a:pt x="3" y="17"/>
                  </a:lnTo>
                  <a:lnTo>
                    <a:pt x="0" y="21"/>
                  </a:lnTo>
                  <a:lnTo>
                    <a:pt x="0" y="21"/>
                  </a:lnTo>
                  <a:lnTo>
                    <a:pt x="0" y="21"/>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3" name="Freeform 289">
              <a:extLst>
                <a:ext uri="{FF2B5EF4-FFF2-40B4-BE49-F238E27FC236}">
                  <a16:creationId xmlns:a16="http://schemas.microsoft.com/office/drawing/2014/main" id="{2D037C4E-48F7-82C8-2F20-4AD0CB7EB045}"/>
                </a:ext>
              </a:extLst>
            </p:cNvPr>
            <p:cNvSpPr>
              <a:spLocks/>
            </p:cNvSpPr>
            <p:nvPr userDrawn="1"/>
          </p:nvSpPr>
          <p:spPr bwMode="gray">
            <a:xfrm>
              <a:off x="1647" y="1786"/>
              <a:ext cx="4" cy="15"/>
            </a:xfrm>
            <a:custGeom>
              <a:avLst/>
              <a:gdLst>
                <a:gd name="T0" fmla="*/ 0 w 4"/>
                <a:gd name="T1" fmla="*/ 14 h 14"/>
                <a:gd name="T2" fmla="*/ 0 w 4"/>
                <a:gd name="T3" fmla="*/ 14 h 14"/>
                <a:gd name="T4" fmla="*/ 0 w 4"/>
                <a:gd name="T5" fmla="*/ 10 h 14"/>
                <a:gd name="T6" fmla="*/ 0 w 4"/>
                <a:gd name="T7" fmla="*/ 7 h 14"/>
                <a:gd name="T8" fmla="*/ 0 w 4"/>
                <a:gd name="T9" fmla="*/ 3 h 14"/>
                <a:gd name="T10" fmla="*/ 4 w 4"/>
                <a:gd name="T11" fmla="*/ 0 h 14"/>
                <a:gd name="T12" fmla="*/ 4 w 4"/>
                <a:gd name="T13" fmla="*/ 0 h 14"/>
                <a:gd name="T14" fmla="*/ 4 w 4"/>
                <a:gd name="T15" fmla="*/ 0 h 14"/>
                <a:gd name="T16" fmla="*/ 0 w 4"/>
                <a:gd name="T17" fmla="*/ 3 h 14"/>
                <a:gd name="T18" fmla="*/ 0 w 4"/>
                <a:gd name="T19" fmla="*/ 7 h 14"/>
                <a:gd name="T20" fmla="*/ 0 w 4"/>
                <a:gd name="T21" fmla="*/ 14 h 14"/>
                <a:gd name="T22" fmla="*/ 0 w 4"/>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4">
                  <a:moveTo>
                    <a:pt x="0" y="14"/>
                  </a:moveTo>
                  <a:lnTo>
                    <a:pt x="0" y="14"/>
                  </a:lnTo>
                  <a:lnTo>
                    <a:pt x="0" y="10"/>
                  </a:lnTo>
                  <a:lnTo>
                    <a:pt x="0" y="7"/>
                  </a:lnTo>
                  <a:lnTo>
                    <a:pt x="0" y="3"/>
                  </a:lnTo>
                  <a:lnTo>
                    <a:pt x="4" y="0"/>
                  </a:lnTo>
                  <a:lnTo>
                    <a:pt x="4" y="0"/>
                  </a:lnTo>
                  <a:lnTo>
                    <a:pt x="4" y="0"/>
                  </a:lnTo>
                  <a:lnTo>
                    <a:pt x="0" y="3"/>
                  </a:lnTo>
                  <a:lnTo>
                    <a:pt x="0" y="7"/>
                  </a:lnTo>
                  <a:lnTo>
                    <a:pt x="0" y="14"/>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4" name="Freeform 290">
              <a:extLst>
                <a:ext uri="{FF2B5EF4-FFF2-40B4-BE49-F238E27FC236}">
                  <a16:creationId xmlns:a16="http://schemas.microsoft.com/office/drawing/2014/main" id="{069CC04D-9918-993C-A432-8BD47027A060}"/>
                </a:ext>
              </a:extLst>
            </p:cNvPr>
            <p:cNvSpPr>
              <a:spLocks/>
            </p:cNvSpPr>
            <p:nvPr userDrawn="1"/>
          </p:nvSpPr>
          <p:spPr bwMode="gray">
            <a:xfrm>
              <a:off x="1658" y="1762"/>
              <a:ext cx="22" cy="19"/>
            </a:xfrm>
            <a:custGeom>
              <a:avLst/>
              <a:gdLst>
                <a:gd name="T0" fmla="*/ 17 w 21"/>
                <a:gd name="T1" fmla="*/ 18 h 18"/>
                <a:gd name="T2" fmla="*/ 17 w 21"/>
                <a:gd name="T3" fmla="*/ 15 h 18"/>
                <a:gd name="T4" fmla="*/ 14 w 21"/>
                <a:gd name="T5" fmla="*/ 15 h 18"/>
                <a:gd name="T6" fmla="*/ 10 w 21"/>
                <a:gd name="T7" fmla="*/ 11 h 18"/>
                <a:gd name="T8" fmla="*/ 10 w 21"/>
                <a:gd name="T9" fmla="*/ 11 h 18"/>
                <a:gd name="T10" fmla="*/ 7 w 21"/>
                <a:gd name="T11" fmla="*/ 11 h 18"/>
                <a:gd name="T12" fmla="*/ 3 w 21"/>
                <a:gd name="T13" fmla="*/ 11 h 18"/>
                <a:gd name="T14" fmla="*/ 0 w 21"/>
                <a:gd name="T15" fmla="*/ 7 h 18"/>
                <a:gd name="T16" fmla="*/ 0 w 21"/>
                <a:gd name="T17" fmla="*/ 4 h 18"/>
                <a:gd name="T18" fmla="*/ 0 w 21"/>
                <a:gd name="T19" fmla="*/ 4 h 18"/>
                <a:gd name="T20" fmla="*/ 3 w 21"/>
                <a:gd name="T21" fmla="*/ 0 h 18"/>
                <a:gd name="T22" fmla="*/ 0 w 21"/>
                <a:gd name="T23" fmla="*/ 4 h 18"/>
                <a:gd name="T24" fmla="*/ 0 w 21"/>
                <a:gd name="T25" fmla="*/ 4 h 18"/>
                <a:gd name="T26" fmla="*/ 0 w 21"/>
                <a:gd name="T27" fmla="*/ 7 h 18"/>
                <a:gd name="T28" fmla="*/ 3 w 21"/>
                <a:gd name="T29" fmla="*/ 7 h 18"/>
                <a:gd name="T30" fmla="*/ 7 w 21"/>
                <a:gd name="T31" fmla="*/ 7 h 18"/>
                <a:gd name="T32" fmla="*/ 10 w 21"/>
                <a:gd name="T33" fmla="*/ 11 h 18"/>
                <a:gd name="T34" fmla="*/ 10 w 21"/>
                <a:gd name="T35" fmla="*/ 11 h 18"/>
                <a:gd name="T36" fmla="*/ 17 w 21"/>
                <a:gd name="T37" fmla="*/ 11 h 18"/>
                <a:gd name="T38" fmla="*/ 17 w 21"/>
                <a:gd name="T39" fmla="*/ 15 h 18"/>
                <a:gd name="T40" fmla="*/ 21 w 21"/>
                <a:gd name="T41" fmla="*/ 18 h 18"/>
                <a:gd name="T42" fmla="*/ 17 w 21"/>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8">
                  <a:moveTo>
                    <a:pt x="17" y="18"/>
                  </a:moveTo>
                  <a:lnTo>
                    <a:pt x="17" y="15"/>
                  </a:lnTo>
                  <a:lnTo>
                    <a:pt x="14" y="15"/>
                  </a:lnTo>
                  <a:lnTo>
                    <a:pt x="10" y="11"/>
                  </a:lnTo>
                  <a:lnTo>
                    <a:pt x="10" y="11"/>
                  </a:lnTo>
                  <a:lnTo>
                    <a:pt x="7" y="11"/>
                  </a:lnTo>
                  <a:lnTo>
                    <a:pt x="3" y="11"/>
                  </a:lnTo>
                  <a:lnTo>
                    <a:pt x="0" y="7"/>
                  </a:lnTo>
                  <a:lnTo>
                    <a:pt x="0" y="4"/>
                  </a:lnTo>
                  <a:lnTo>
                    <a:pt x="0" y="4"/>
                  </a:lnTo>
                  <a:lnTo>
                    <a:pt x="3" y="0"/>
                  </a:lnTo>
                  <a:lnTo>
                    <a:pt x="0" y="4"/>
                  </a:lnTo>
                  <a:lnTo>
                    <a:pt x="0" y="4"/>
                  </a:lnTo>
                  <a:lnTo>
                    <a:pt x="0" y="7"/>
                  </a:lnTo>
                  <a:lnTo>
                    <a:pt x="3" y="7"/>
                  </a:lnTo>
                  <a:lnTo>
                    <a:pt x="7" y="7"/>
                  </a:lnTo>
                  <a:lnTo>
                    <a:pt x="10" y="11"/>
                  </a:lnTo>
                  <a:lnTo>
                    <a:pt x="10" y="11"/>
                  </a:lnTo>
                  <a:lnTo>
                    <a:pt x="17" y="11"/>
                  </a:lnTo>
                  <a:lnTo>
                    <a:pt x="17" y="15"/>
                  </a:lnTo>
                  <a:lnTo>
                    <a:pt x="21" y="18"/>
                  </a:lnTo>
                  <a:lnTo>
                    <a:pt x="17"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5" name="Freeform 291">
              <a:extLst>
                <a:ext uri="{FF2B5EF4-FFF2-40B4-BE49-F238E27FC236}">
                  <a16:creationId xmlns:a16="http://schemas.microsoft.com/office/drawing/2014/main" id="{AE8CD7F3-4CF1-3C8F-B6C2-7A7921EDCF98}"/>
                </a:ext>
              </a:extLst>
            </p:cNvPr>
            <p:cNvSpPr>
              <a:spLocks/>
            </p:cNvSpPr>
            <p:nvPr userDrawn="1"/>
          </p:nvSpPr>
          <p:spPr bwMode="gray">
            <a:xfrm>
              <a:off x="1690" y="1747"/>
              <a:ext cx="4" cy="7"/>
            </a:xfrm>
            <a:custGeom>
              <a:avLst/>
              <a:gdLst>
                <a:gd name="T0" fmla="*/ 0 w 4"/>
                <a:gd name="T1" fmla="*/ 7 h 7"/>
                <a:gd name="T2" fmla="*/ 0 w 4"/>
                <a:gd name="T3" fmla="*/ 7 h 7"/>
                <a:gd name="T4" fmla="*/ 4 w 4"/>
                <a:gd name="T5" fmla="*/ 4 h 7"/>
                <a:gd name="T6" fmla="*/ 4 w 4"/>
                <a:gd name="T7" fmla="*/ 0 h 7"/>
                <a:gd name="T8" fmla="*/ 4 w 4"/>
                <a:gd name="T9" fmla="*/ 4 h 7"/>
                <a:gd name="T10" fmla="*/ 4 w 4"/>
                <a:gd name="T11" fmla="*/ 7 h 7"/>
                <a:gd name="T12" fmla="*/ 0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7"/>
                  </a:moveTo>
                  <a:lnTo>
                    <a:pt x="0" y="7"/>
                  </a:lnTo>
                  <a:lnTo>
                    <a:pt x="4" y="4"/>
                  </a:lnTo>
                  <a:lnTo>
                    <a:pt x="4" y="0"/>
                  </a:lnTo>
                  <a:lnTo>
                    <a:pt x="4" y="4"/>
                  </a:lnTo>
                  <a:lnTo>
                    <a:pt x="4" y="7"/>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6" name="Freeform 292">
              <a:extLst>
                <a:ext uri="{FF2B5EF4-FFF2-40B4-BE49-F238E27FC236}">
                  <a16:creationId xmlns:a16="http://schemas.microsoft.com/office/drawing/2014/main" id="{28B0AD95-390A-8ED4-9FAD-11FCD05987D4}"/>
                </a:ext>
              </a:extLst>
            </p:cNvPr>
            <p:cNvSpPr>
              <a:spLocks/>
            </p:cNvSpPr>
            <p:nvPr userDrawn="1"/>
          </p:nvSpPr>
          <p:spPr bwMode="gray">
            <a:xfrm>
              <a:off x="1817" y="1869"/>
              <a:ext cx="3" cy="19"/>
            </a:xfrm>
            <a:custGeom>
              <a:avLst/>
              <a:gdLst>
                <a:gd name="T0" fmla="*/ 0 w 3"/>
                <a:gd name="T1" fmla="*/ 18 h 18"/>
                <a:gd name="T2" fmla="*/ 0 w 3"/>
                <a:gd name="T3" fmla="*/ 18 h 18"/>
                <a:gd name="T4" fmla="*/ 3 w 3"/>
                <a:gd name="T5" fmla="*/ 0 h 18"/>
                <a:gd name="T6" fmla="*/ 3 w 3"/>
                <a:gd name="T7" fmla="*/ 0 h 18"/>
                <a:gd name="T8" fmla="*/ 3 w 3"/>
                <a:gd name="T9" fmla="*/ 0 h 18"/>
                <a:gd name="T10" fmla="*/ 3 w 3"/>
                <a:gd name="T11" fmla="*/ 0 h 18"/>
                <a:gd name="T12" fmla="*/ 3 w 3"/>
                <a:gd name="T13" fmla="*/ 4 h 18"/>
                <a:gd name="T14" fmla="*/ 3 w 3"/>
                <a:gd name="T15" fmla="*/ 7 h 18"/>
                <a:gd name="T16" fmla="*/ 3 w 3"/>
                <a:gd name="T17" fmla="*/ 14 h 18"/>
                <a:gd name="T18" fmla="*/ 0 w 3"/>
                <a:gd name="T19" fmla="*/ 18 h 18"/>
                <a:gd name="T20" fmla="*/ 0 w 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8">
                  <a:moveTo>
                    <a:pt x="0" y="18"/>
                  </a:moveTo>
                  <a:lnTo>
                    <a:pt x="0" y="18"/>
                  </a:lnTo>
                  <a:lnTo>
                    <a:pt x="3" y="0"/>
                  </a:lnTo>
                  <a:lnTo>
                    <a:pt x="3" y="0"/>
                  </a:lnTo>
                  <a:lnTo>
                    <a:pt x="3" y="0"/>
                  </a:lnTo>
                  <a:lnTo>
                    <a:pt x="3" y="0"/>
                  </a:lnTo>
                  <a:lnTo>
                    <a:pt x="3" y="4"/>
                  </a:lnTo>
                  <a:lnTo>
                    <a:pt x="3" y="7"/>
                  </a:lnTo>
                  <a:lnTo>
                    <a:pt x="3" y="14"/>
                  </a:lnTo>
                  <a:lnTo>
                    <a:pt x="0" y="18"/>
                  </a:lnTo>
                  <a:lnTo>
                    <a:pt x="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7" name="Freeform 293">
              <a:extLst>
                <a:ext uri="{FF2B5EF4-FFF2-40B4-BE49-F238E27FC236}">
                  <a16:creationId xmlns:a16="http://schemas.microsoft.com/office/drawing/2014/main" id="{7F83AB79-539C-EE0C-DF7F-02549227E67A}"/>
                </a:ext>
              </a:extLst>
            </p:cNvPr>
            <p:cNvSpPr>
              <a:spLocks/>
            </p:cNvSpPr>
            <p:nvPr userDrawn="1"/>
          </p:nvSpPr>
          <p:spPr bwMode="gray">
            <a:xfrm>
              <a:off x="1886" y="1948"/>
              <a:ext cx="8" cy="5"/>
            </a:xfrm>
            <a:custGeom>
              <a:avLst/>
              <a:gdLst>
                <a:gd name="T0" fmla="*/ 3 w 7"/>
                <a:gd name="T1" fmla="*/ 0 h 4"/>
                <a:gd name="T2" fmla="*/ 0 w 7"/>
                <a:gd name="T3" fmla="*/ 0 h 4"/>
                <a:gd name="T4" fmla="*/ 0 w 7"/>
                <a:gd name="T5" fmla="*/ 0 h 4"/>
                <a:gd name="T6" fmla="*/ 0 w 7"/>
                <a:gd name="T7" fmla="*/ 0 h 4"/>
                <a:gd name="T8" fmla="*/ 3 w 7"/>
                <a:gd name="T9" fmla="*/ 0 h 4"/>
                <a:gd name="T10" fmla="*/ 3 w 7"/>
                <a:gd name="T11" fmla="*/ 0 h 4"/>
                <a:gd name="T12" fmla="*/ 7 w 7"/>
                <a:gd name="T13" fmla="*/ 0 h 4"/>
                <a:gd name="T14" fmla="*/ 7 w 7"/>
                <a:gd name="T15" fmla="*/ 0 h 4"/>
                <a:gd name="T16" fmla="*/ 7 w 7"/>
                <a:gd name="T17" fmla="*/ 4 h 4"/>
                <a:gd name="T18" fmla="*/ 3 w 7"/>
                <a:gd name="T19" fmla="*/ 0 h 4"/>
                <a:gd name="T20" fmla="*/ 3 w 7"/>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3" y="0"/>
                  </a:moveTo>
                  <a:lnTo>
                    <a:pt x="0" y="0"/>
                  </a:lnTo>
                  <a:lnTo>
                    <a:pt x="0" y="0"/>
                  </a:lnTo>
                  <a:lnTo>
                    <a:pt x="0" y="0"/>
                  </a:lnTo>
                  <a:lnTo>
                    <a:pt x="3" y="0"/>
                  </a:lnTo>
                  <a:lnTo>
                    <a:pt x="3" y="0"/>
                  </a:lnTo>
                  <a:lnTo>
                    <a:pt x="7" y="0"/>
                  </a:lnTo>
                  <a:lnTo>
                    <a:pt x="7" y="0"/>
                  </a:lnTo>
                  <a:lnTo>
                    <a:pt x="7" y="4"/>
                  </a:lnTo>
                  <a:lnTo>
                    <a:pt x="3" y="0"/>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8" name="Freeform 294">
              <a:extLst>
                <a:ext uri="{FF2B5EF4-FFF2-40B4-BE49-F238E27FC236}">
                  <a16:creationId xmlns:a16="http://schemas.microsoft.com/office/drawing/2014/main" id="{873EDBE8-6C32-665D-7E31-DDCBEF9C0E13}"/>
                </a:ext>
              </a:extLst>
            </p:cNvPr>
            <p:cNvSpPr>
              <a:spLocks/>
            </p:cNvSpPr>
            <p:nvPr userDrawn="1"/>
          </p:nvSpPr>
          <p:spPr bwMode="gray">
            <a:xfrm>
              <a:off x="1894" y="1929"/>
              <a:ext cx="14" cy="7"/>
            </a:xfrm>
            <a:custGeom>
              <a:avLst/>
              <a:gdLst>
                <a:gd name="T0" fmla="*/ 7 w 14"/>
                <a:gd name="T1" fmla="*/ 7 h 7"/>
                <a:gd name="T2" fmla="*/ 7 w 14"/>
                <a:gd name="T3" fmla="*/ 7 h 7"/>
                <a:gd name="T4" fmla="*/ 3 w 14"/>
                <a:gd name="T5" fmla="*/ 4 h 7"/>
                <a:gd name="T6" fmla="*/ 0 w 14"/>
                <a:gd name="T7" fmla="*/ 0 h 7"/>
                <a:gd name="T8" fmla="*/ 0 w 14"/>
                <a:gd name="T9" fmla="*/ 0 h 7"/>
                <a:gd name="T10" fmla="*/ 0 w 14"/>
                <a:gd name="T11" fmla="*/ 0 h 7"/>
                <a:gd name="T12" fmla="*/ 0 w 14"/>
                <a:gd name="T13" fmla="*/ 0 h 7"/>
                <a:gd name="T14" fmla="*/ 0 w 14"/>
                <a:gd name="T15" fmla="*/ 0 h 7"/>
                <a:gd name="T16" fmla="*/ 3 w 14"/>
                <a:gd name="T17" fmla="*/ 4 h 7"/>
                <a:gd name="T18" fmla="*/ 7 w 14"/>
                <a:gd name="T19" fmla="*/ 7 h 7"/>
                <a:gd name="T20" fmla="*/ 10 w 14"/>
                <a:gd name="T21" fmla="*/ 4 h 7"/>
                <a:gd name="T22" fmla="*/ 14 w 14"/>
                <a:gd name="T23" fmla="*/ 4 h 7"/>
                <a:gd name="T24" fmla="*/ 14 w 14"/>
                <a:gd name="T25" fmla="*/ 4 h 7"/>
                <a:gd name="T26" fmla="*/ 14 w 14"/>
                <a:gd name="T27" fmla="*/ 4 h 7"/>
                <a:gd name="T28" fmla="*/ 7 w 14"/>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7">
                  <a:moveTo>
                    <a:pt x="7" y="7"/>
                  </a:moveTo>
                  <a:lnTo>
                    <a:pt x="7" y="7"/>
                  </a:lnTo>
                  <a:lnTo>
                    <a:pt x="3" y="4"/>
                  </a:lnTo>
                  <a:lnTo>
                    <a:pt x="0" y="0"/>
                  </a:lnTo>
                  <a:lnTo>
                    <a:pt x="0" y="0"/>
                  </a:lnTo>
                  <a:lnTo>
                    <a:pt x="0" y="0"/>
                  </a:lnTo>
                  <a:lnTo>
                    <a:pt x="0" y="0"/>
                  </a:lnTo>
                  <a:lnTo>
                    <a:pt x="0" y="0"/>
                  </a:lnTo>
                  <a:lnTo>
                    <a:pt x="3" y="4"/>
                  </a:lnTo>
                  <a:lnTo>
                    <a:pt x="7" y="7"/>
                  </a:lnTo>
                  <a:lnTo>
                    <a:pt x="10" y="4"/>
                  </a:lnTo>
                  <a:lnTo>
                    <a:pt x="14" y="4"/>
                  </a:lnTo>
                  <a:lnTo>
                    <a:pt x="14" y="4"/>
                  </a:lnTo>
                  <a:lnTo>
                    <a:pt x="14"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99" name="Freeform 295">
              <a:extLst>
                <a:ext uri="{FF2B5EF4-FFF2-40B4-BE49-F238E27FC236}">
                  <a16:creationId xmlns:a16="http://schemas.microsoft.com/office/drawing/2014/main" id="{2B4940C1-ADCB-CE4A-7081-A09CC84D1D40}"/>
                </a:ext>
              </a:extLst>
            </p:cNvPr>
            <p:cNvSpPr>
              <a:spLocks/>
            </p:cNvSpPr>
            <p:nvPr userDrawn="1"/>
          </p:nvSpPr>
          <p:spPr bwMode="gray">
            <a:xfrm>
              <a:off x="1918" y="1903"/>
              <a:ext cx="4" cy="8"/>
            </a:xfrm>
            <a:custGeom>
              <a:avLst/>
              <a:gdLst>
                <a:gd name="T0" fmla="*/ 0 w 4"/>
                <a:gd name="T1" fmla="*/ 7 h 7"/>
                <a:gd name="T2" fmla="*/ 4 w 4"/>
                <a:gd name="T3" fmla="*/ 3 h 7"/>
                <a:gd name="T4" fmla="*/ 4 w 4"/>
                <a:gd name="T5" fmla="*/ 0 h 7"/>
                <a:gd name="T6" fmla="*/ 4 w 4"/>
                <a:gd name="T7" fmla="*/ 3 h 7"/>
                <a:gd name="T8" fmla="*/ 4 w 4"/>
                <a:gd name="T9" fmla="*/ 3 h 7"/>
                <a:gd name="T10" fmla="*/ 4 w 4"/>
                <a:gd name="T11" fmla="*/ 3 h 7"/>
                <a:gd name="T12" fmla="*/ 0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7"/>
                  </a:moveTo>
                  <a:lnTo>
                    <a:pt x="4" y="3"/>
                  </a:lnTo>
                  <a:lnTo>
                    <a:pt x="4" y="0"/>
                  </a:lnTo>
                  <a:lnTo>
                    <a:pt x="4" y="3"/>
                  </a:lnTo>
                  <a:lnTo>
                    <a:pt x="4" y="3"/>
                  </a:lnTo>
                  <a:lnTo>
                    <a:pt x="4" y="3"/>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0" name="Freeform 296">
              <a:extLst>
                <a:ext uri="{FF2B5EF4-FFF2-40B4-BE49-F238E27FC236}">
                  <a16:creationId xmlns:a16="http://schemas.microsoft.com/office/drawing/2014/main" id="{F1B20D3F-5E4C-BA61-5355-2DE078F306A1}"/>
                </a:ext>
              </a:extLst>
            </p:cNvPr>
            <p:cNvSpPr>
              <a:spLocks/>
            </p:cNvSpPr>
            <p:nvPr userDrawn="1"/>
          </p:nvSpPr>
          <p:spPr bwMode="gray">
            <a:xfrm>
              <a:off x="1930" y="1895"/>
              <a:ext cx="10" cy="4"/>
            </a:xfrm>
            <a:custGeom>
              <a:avLst/>
              <a:gdLst>
                <a:gd name="T0" fmla="*/ 0 w 10"/>
                <a:gd name="T1" fmla="*/ 3 h 3"/>
                <a:gd name="T2" fmla="*/ 0 w 10"/>
                <a:gd name="T3" fmla="*/ 3 h 3"/>
                <a:gd name="T4" fmla="*/ 3 w 10"/>
                <a:gd name="T5" fmla="*/ 0 h 3"/>
                <a:gd name="T6" fmla="*/ 10 w 10"/>
                <a:gd name="T7" fmla="*/ 0 h 3"/>
                <a:gd name="T8" fmla="*/ 10 w 10"/>
                <a:gd name="T9" fmla="*/ 0 h 3"/>
                <a:gd name="T10" fmla="*/ 0 w 10"/>
                <a:gd name="T11" fmla="*/ 3 h 3"/>
              </a:gdLst>
              <a:ahLst/>
              <a:cxnLst>
                <a:cxn ang="0">
                  <a:pos x="T0" y="T1"/>
                </a:cxn>
                <a:cxn ang="0">
                  <a:pos x="T2" y="T3"/>
                </a:cxn>
                <a:cxn ang="0">
                  <a:pos x="T4" y="T5"/>
                </a:cxn>
                <a:cxn ang="0">
                  <a:pos x="T6" y="T7"/>
                </a:cxn>
                <a:cxn ang="0">
                  <a:pos x="T8" y="T9"/>
                </a:cxn>
                <a:cxn ang="0">
                  <a:pos x="T10" y="T11"/>
                </a:cxn>
              </a:cxnLst>
              <a:rect l="0" t="0" r="r" b="b"/>
              <a:pathLst>
                <a:path w="10" h="3">
                  <a:moveTo>
                    <a:pt x="0" y="3"/>
                  </a:moveTo>
                  <a:lnTo>
                    <a:pt x="0" y="3"/>
                  </a:lnTo>
                  <a:lnTo>
                    <a:pt x="3" y="0"/>
                  </a:lnTo>
                  <a:lnTo>
                    <a:pt x="10" y="0"/>
                  </a:lnTo>
                  <a:lnTo>
                    <a:pt x="10"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1" name="Freeform 297">
              <a:extLst>
                <a:ext uri="{FF2B5EF4-FFF2-40B4-BE49-F238E27FC236}">
                  <a16:creationId xmlns:a16="http://schemas.microsoft.com/office/drawing/2014/main" id="{A29E6A72-1365-FA4E-3F06-56FD0EE8181E}"/>
                </a:ext>
              </a:extLst>
            </p:cNvPr>
            <p:cNvSpPr>
              <a:spLocks/>
            </p:cNvSpPr>
            <p:nvPr userDrawn="1"/>
          </p:nvSpPr>
          <p:spPr bwMode="gray">
            <a:xfrm>
              <a:off x="2042" y="2070"/>
              <a:ext cx="11" cy="3"/>
            </a:xfrm>
            <a:custGeom>
              <a:avLst/>
              <a:gdLst>
                <a:gd name="T0" fmla="*/ 0 w 11"/>
                <a:gd name="T1" fmla="*/ 0 h 3"/>
                <a:gd name="T2" fmla="*/ 0 w 11"/>
                <a:gd name="T3" fmla="*/ 0 h 3"/>
                <a:gd name="T4" fmla="*/ 4 w 11"/>
                <a:gd name="T5" fmla="*/ 0 h 3"/>
                <a:gd name="T6" fmla="*/ 11 w 11"/>
                <a:gd name="T7" fmla="*/ 3 h 3"/>
                <a:gd name="T8" fmla="*/ 4 w 11"/>
                <a:gd name="T9" fmla="*/ 0 h 3"/>
                <a:gd name="T10" fmla="*/ 0 w 11"/>
                <a:gd name="T11" fmla="*/ 0 h 3"/>
              </a:gdLst>
              <a:ahLst/>
              <a:cxnLst>
                <a:cxn ang="0">
                  <a:pos x="T0" y="T1"/>
                </a:cxn>
                <a:cxn ang="0">
                  <a:pos x="T2" y="T3"/>
                </a:cxn>
                <a:cxn ang="0">
                  <a:pos x="T4" y="T5"/>
                </a:cxn>
                <a:cxn ang="0">
                  <a:pos x="T6" y="T7"/>
                </a:cxn>
                <a:cxn ang="0">
                  <a:pos x="T8" y="T9"/>
                </a:cxn>
                <a:cxn ang="0">
                  <a:pos x="T10" y="T11"/>
                </a:cxn>
              </a:cxnLst>
              <a:rect l="0" t="0" r="r" b="b"/>
              <a:pathLst>
                <a:path w="11" h="3">
                  <a:moveTo>
                    <a:pt x="0" y="0"/>
                  </a:moveTo>
                  <a:lnTo>
                    <a:pt x="0" y="0"/>
                  </a:lnTo>
                  <a:lnTo>
                    <a:pt x="4" y="0"/>
                  </a:lnTo>
                  <a:lnTo>
                    <a:pt x="11" y="3"/>
                  </a:lnTo>
                  <a:lnTo>
                    <a:pt x="4"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2" name="Freeform 298">
              <a:extLst>
                <a:ext uri="{FF2B5EF4-FFF2-40B4-BE49-F238E27FC236}">
                  <a16:creationId xmlns:a16="http://schemas.microsoft.com/office/drawing/2014/main" id="{7CCA99FE-CD34-2EA5-7E1E-8C1A0555EAE4}"/>
                </a:ext>
              </a:extLst>
            </p:cNvPr>
            <p:cNvSpPr>
              <a:spLocks/>
            </p:cNvSpPr>
            <p:nvPr userDrawn="1"/>
          </p:nvSpPr>
          <p:spPr bwMode="gray">
            <a:xfrm>
              <a:off x="2063" y="2078"/>
              <a:ext cx="12" cy="3"/>
            </a:xfrm>
            <a:custGeom>
              <a:avLst/>
              <a:gdLst>
                <a:gd name="T0" fmla="*/ 0 w 11"/>
                <a:gd name="T1" fmla="*/ 3 h 3"/>
                <a:gd name="T2" fmla="*/ 0 w 11"/>
                <a:gd name="T3" fmla="*/ 3 h 3"/>
                <a:gd name="T4" fmla="*/ 7 w 11"/>
                <a:gd name="T5" fmla="*/ 0 h 3"/>
                <a:gd name="T6" fmla="*/ 11 w 11"/>
                <a:gd name="T7" fmla="*/ 0 h 3"/>
                <a:gd name="T8" fmla="*/ 7 w 11"/>
                <a:gd name="T9" fmla="*/ 0 h 3"/>
                <a:gd name="T10" fmla="*/ 0 w 11"/>
                <a:gd name="T11" fmla="*/ 3 h 3"/>
                <a:gd name="T12" fmla="*/ 0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0" y="3"/>
                  </a:moveTo>
                  <a:lnTo>
                    <a:pt x="0" y="3"/>
                  </a:lnTo>
                  <a:lnTo>
                    <a:pt x="7" y="0"/>
                  </a:lnTo>
                  <a:lnTo>
                    <a:pt x="11" y="0"/>
                  </a:lnTo>
                  <a:lnTo>
                    <a:pt x="7"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3" name="Freeform 299">
              <a:extLst>
                <a:ext uri="{FF2B5EF4-FFF2-40B4-BE49-F238E27FC236}">
                  <a16:creationId xmlns:a16="http://schemas.microsoft.com/office/drawing/2014/main" id="{4163057F-F9AE-793F-D55C-223DEE6848BA}"/>
                </a:ext>
              </a:extLst>
            </p:cNvPr>
            <p:cNvSpPr>
              <a:spLocks/>
            </p:cNvSpPr>
            <p:nvPr userDrawn="1"/>
          </p:nvSpPr>
          <p:spPr bwMode="gray">
            <a:xfrm>
              <a:off x="2085" y="2093"/>
              <a:ext cx="4" cy="15"/>
            </a:xfrm>
            <a:custGeom>
              <a:avLst/>
              <a:gdLst>
                <a:gd name="T0" fmla="*/ 0 w 4"/>
                <a:gd name="T1" fmla="*/ 14 h 14"/>
                <a:gd name="T2" fmla="*/ 0 w 4"/>
                <a:gd name="T3" fmla="*/ 10 h 14"/>
                <a:gd name="T4" fmla="*/ 0 w 4"/>
                <a:gd name="T5" fmla="*/ 7 h 14"/>
                <a:gd name="T6" fmla="*/ 4 w 4"/>
                <a:gd name="T7" fmla="*/ 0 h 14"/>
                <a:gd name="T8" fmla="*/ 0 w 4"/>
                <a:gd name="T9" fmla="*/ 14 h 14"/>
              </a:gdLst>
              <a:ahLst/>
              <a:cxnLst>
                <a:cxn ang="0">
                  <a:pos x="T0" y="T1"/>
                </a:cxn>
                <a:cxn ang="0">
                  <a:pos x="T2" y="T3"/>
                </a:cxn>
                <a:cxn ang="0">
                  <a:pos x="T4" y="T5"/>
                </a:cxn>
                <a:cxn ang="0">
                  <a:pos x="T6" y="T7"/>
                </a:cxn>
                <a:cxn ang="0">
                  <a:pos x="T8" y="T9"/>
                </a:cxn>
              </a:cxnLst>
              <a:rect l="0" t="0" r="r" b="b"/>
              <a:pathLst>
                <a:path w="4" h="14">
                  <a:moveTo>
                    <a:pt x="0" y="14"/>
                  </a:moveTo>
                  <a:lnTo>
                    <a:pt x="0" y="10"/>
                  </a:lnTo>
                  <a:lnTo>
                    <a:pt x="0" y="7"/>
                  </a:lnTo>
                  <a:lnTo>
                    <a:pt x="4" y="0"/>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4" name="Freeform 300">
              <a:extLst>
                <a:ext uri="{FF2B5EF4-FFF2-40B4-BE49-F238E27FC236}">
                  <a16:creationId xmlns:a16="http://schemas.microsoft.com/office/drawing/2014/main" id="{0D06E527-6614-2211-3D54-1B061B919BF5}"/>
                </a:ext>
              </a:extLst>
            </p:cNvPr>
            <p:cNvSpPr>
              <a:spLocks/>
            </p:cNvSpPr>
            <p:nvPr userDrawn="1"/>
          </p:nvSpPr>
          <p:spPr bwMode="gray">
            <a:xfrm>
              <a:off x="2075" y="2040"/>
              <a:ext cx="7" cy="30"/>
            </a:xfrm>
            <a:custGeom>
              <a:avLst/>
              <a:gdLst>
                <a:gd name="T0" fmla="*/ 7 w 7"/>
                <a:gd name="T1" fmla="*/ 28 h 28"/>
                <a:gd name="T2" fmla="*/ 7 w 7"/>
                <a:gd name="T3" fmla="*/ 21 h 28"/>
                <a:gd name="T4" fmla="*/ 7 w 7"/>
                <a:gd name="T5" fmla="*/ 14 h 28"/>
                <a:gd name="T6" fmla="*/ 3 w 7"/>
                <a:gd name="T7" fmla="*/ 7 h 28"/>
                <a:gd name="T8" fmla="*/ 0 w 7"/>
                <a:gd name="T9" fmla="*/ 0 h 28"/>
                <a:gd name="T10" fmla="*/ 3 w 7"/>
                <a:gd name="T11" fmla="*/ 7 h 28"/>
                <a:gd name="T12" fmla="*/ 7 w 7"/>
                <a:gd name="T13" fmla="*/ 14 h 28"/>
                <a:gd name="T14" fmla="*/ 7 w 7"/>
                <a:gd name="T15" fmla="*/ 21 h 28"/>
                <a:gd name="T16" fmla="*/ 7 w 7"/>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8">
                  <a:moveTo>
                    <a:pt x="7" y="28"/>
                  </a:moveTo>
                  <a:lnTo>
                    <a:pt x="7" y="21"/>
                  </a:lnTo>
                  <a:lnTo>
                    <a:pt x="7" y="14"/>
                  </a:lnTo>
                  <a:lnTo>
                    <a:pt x="3" y="7"/>
                  </a:lnTo>
                  <a:lnTo>
                    <a:pt x="0" y="0"/>
                  </a:lnTo>
                  <a:lnTo>
                    <a:pt x="3" y="7"/>
                  </a:lnTo>
                  <a:lnTo>
                    <a:pt x="7" y="14"/>
                  </a:lnTo>
                  <a:lnTo>
                    <a:pt x="7" y="21"/>
                  </a:lnTo>
                  <a:lnTo>
                    <a:pt x="7"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5" name="Freeform 301">
              <a:extLst>
                <a:ext uri="{FF2B5EF4-FFF2-40B4-BE49-F238E27FC236}">
                  <a16:creationId xmlns:a16="http://schemas.microsoft.com/office/drawing/2014/main" id="{B4BF53F3-5B57-0732-6D02-CB3AB4555E91}"/>
                </a:ext>
              </a:extLst>
            </p:cNvPr>
            <p:cNvSpPr>
              <a:spLocks/>
            </p:cNvSpPr>
            <p:nvPr userDrawn="1"/>
          </p:nvSpPr>
          <p:spPr bwMode="gray">
            <a:xfrm>
              <a:off x="2027" y="1500"/>
              <a:ext cx="265" cy="114"/>
            </a:xfrm>
            <a:custGeom>
              <a:avLst/>
              <a:gdLst>
                <a:gd name="T0" fmla="*/ 229 w 257"/>
                <a:gd name="T1" fmla="*/ 14 h 106"/>
                <a:gd name="T2" fmla="*/ 215 w 257"/>
                <a:gd name="T3" fmla="*/ 18 h 106"/>
                <a:gd name="T4" fmla="*/ 204 w 257"/>
                <a:gd name="T5" fmla="*/ 21 h 106"/>
                <a:gd name="T6" fmla="*/ 194 w 257"/>
                <a:gd name="T7" fmla="*/ 29 h 106"/>
                <a:gd name="T8" fmla="*/ 194 w 257"/>
                <a:gd name="T9" fmla="*/ 29 h 106"/>
                <a:gd name="T10" fmla="*/ 194 w 257"/>
                <a:gd name="T11" fmla="*/ 32 h 106"/>
                <a:gd name="T12" fmla="*/ 194 w 257"/>
                <a:gd name="T13" fmla="*/ 39 h 106"/>
                <a:gd name="T14" fmla="*/ 190 w 257"/>
                <a:gd name="T15" fmla="*/ 46 h 106"/>
                <a:gd name="T16" fmla="*/ 187 w 257"/>
                <a:gd name="T17" fmla="*/ 53 h 106"/>
                <a:gd name="T18" fmla="*/ 180 w 257"/>
                <a:gd name="T19" fmla="*/ 57 h 106"/>
                <a:gd name="T20" fmla="*/ 169 w 257"/>
                <a:gd name="T21" fmla="*/ 60 h 106"/>
                <a:gd name="T22" fmla="*/ 151 w 257"/>
                <a:gd name="T23" fmla="*/ 67 h 106"/>
                <a:gd name="T24" fmla="*/ 123 w 257"/>
                <a:gd name="T25" fmla="*/ 71 h 106"/>
                <a:gd name="T26" fmla="*/ 99 w 257"/>
                <a:gd name="T27" fmla="*/ 78 h 106"/>
                <a:gd name="T28" fmla="*/ 77 w 257"/>
                <a:gd name="T29" fmla="*/ 81 h 106"/>
                <a:gd name="T30" fmla="*/ 67 w 257"/>
                <a:gd name="T31" fmla="*/ 85 h 106"/>
                <a:gd name="T32" fmla="*/ 63 w 257"/>
                <a:gd name="T33" fmla="*/ 88 h 106"/>
                <a:gd name="T34" fmla="*/ 56 w 257"/>
                <a:gd name="T35" fmla="*/ 92 h 106"/>
                <a:gd name="T36" fmla="*/ 46 w 257"/>
                <a:gd name="T37" fmla="*/ 99 h 106"/>
                <a:gd name="T38" fmla="*/ 35 w 257"/>
                <a:gd name="T39" fmla="*/ 103 h 106"/>
                <a:gd name="T40" fmla="*/ 25 w 257"/>
                <a:gd name="T41" fmla="*/ 106 h 106"/>
                <a:gd name="T42" fmla="*/ 11 w 257"/>
                <a:gd name="T43" fmla="*/ 106 h 106"/>
                <a:gd name="T44" fmla="*/ 3 w 257"/>
                <a:gd name="T45" fmla="*/ 106 h 106"/>
                <a:gd name="T46" fmla="*/ 0 w 257"/>
                <a:gd name="T47" fmla="*/ 103 h 106"/>
                <a:gd name="T48" fmla="*/ 3 w 257"/>
                <a:gd name="T49" fmla="*/ 106 h 106"/>
                <a:gd name="T50" fmla="*/ 11 w 257"/>
                <a:gd name="T51" fmla="*/ 106 h 106"/>
                <a:gd name="T52" fmla="*/ 25 w 257"/>
                <a:gd name="T53" fmla="*/ 106 h 106"/>
                <a:gd name="T54" fmla="*/ 35 w 257"/>
                <a:gd name="T55" fmla="*/ 103 h 106"/>
                <a:gd name="T56" fmla="*/ 46 w 257"/>
                <a:gd name="T57" fmla="*/ 95 h 106"/>
                <a:gd name="T58" fmla="*/ 53 w 257"/>
                <a:gd name="T59" fmla="*/ 92 h 106"/>
                <a:gd name="T60" fmla="*/ 60 w 257"/>
                <a:gd name="T61" fmla="*/ 88 h 106"/>
                <a:gd name="T62" fmla="*/ 67 w 257"/>
                <a:gd name="T63" fmla="*/ 85 h 106"/>
                <a:gd name="T64" fmla="*/ 81 w 257"/>
                <a:gd name="T65" fmla="*/ 81 h 106"/>
                <a:gd name="T66" fmla="*/ 109 w 257"/>
                <a:gd name="T67" fmla="*/ 74 h 106"/>
                <a:gd name="T68" fmla="*/ 144 w 257"/>
                <a:gd name="T69" fmla="*/ 67 h 106"/>
                <a:gd name="T70" fmla="*/ 169 w 257"/>
                <a:gd name="T71" fmla="*/ 60 h 106"/>
                <a:gd name="T72" fmla="*/ 180 w 257"/>
                <a:gd name="T73" fmla="*/ 57 h 106"/>
                <a:gd name="T74" fmla="*/ 187 w 257"/>
                <a:gd name="T75" fmla="*/ 53 h 106"/>
                <a:gd name="T76" fmla="*/ 190 w 257"/>
                <a:gd name="T77" fmla="*/ 46 h 106"/>
                <a:gd name="T78" fmla="*/ 194 w 257"/>
                <a:gd name="T79" fmla="*/ 39 h 106"/>
                <a:gd name="T80" fmla="*/ 194 w 257"/>
                <a:gd name="T81" fmla="*/ 32 h 106"/>
                <a:gd name="T82" fmla="*/ 194 w 257"/>
                <a:gd name="T83" fmla="*/ 29 h 106"/>
                <a:gd name="T84" fmla="*/ 194 w 257"/>
                <a:gd name="T85" fmla="*/ 29 h 106"/>
                <a:gd name="T86" fmla="*/ 204 w 257"/>
                <a:gd name="T87" fmla="*/ 21 h 106"/>
                <a:gd name="T88" fmla="*/ 215 w 257"/>
                <a:gd name="T89" fmla="*/ 18 h 106"/>
                <a:gd name="T90" fmla="*/ 225 w 257"/>
                <a:gd name="T91" fmla="*/ 14 h 106"/>
                <a:gd name="T92" fmla="*/ 236 w 257"/>
                <a:gd name="T93" fmla="*/ 14 h 106"/>
                <a:gd name="T94" fmla="*/ 243 w 257"/>
                <a:gd name="T95" fmla="*/ 11 h 106"/>
                <a:gd name="T96" fmla="*/ 250 w 257"/>
                <a:gd name="T97" fmla="*/ 7 h 106"/>
                <a:gd name="T98" fmla="*/ 257 w 257"/>
                <a:gd name="T99" fmla="*/ 4 h 106"/>
                <a:gd name="T100" fmla="*/ 257 w 257"/>
                <a:gd name="T101" fmla="*/ 0 h 106"/>
                <a:gd name="T102" fmla="*/ 257 w 257"/>
                <a:gd name="T103" fmla="*/ 0 h 106"/>
                <a:gd name="T104" fmla="*/ 254 w 257"/>
                <a:gd name="T105" fmla="*/ 7 h 106"/>
                <a:gd name="T106" fmla="*/ 247 w 257"/>
                <a:gd name="T107" fmla="*/ 11 h 106"/>
                <a:gd name="T108" fmla="*/ 236 w 257"/>
                <a:gd name="T109" fmla="*/ 14 h 106"/>
                <a:gd name="T110" fmla="*/ 229 w 257"/>
                <a:gd name="T111" fmla="*/ 1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7" h="106">
                  <a:moveTo>
                    <a:pt x="229" y="14"/>
                  </a:moveTo>
                  <a:lnTo>
                    <a:pt x="215" y="18"/>
                  </a:lnTo>
                  <a:lnTo>
                    <a:pt x="204" y="21"/>
                  </a:lnTo>
                  <a:lnTo>
                    <a:pt x="194" y="29"/>
                  </a:lnTo>
                  <a:lnTo>
                    <a:pt x="194" y="29"/>
                  </a:lnTo>
                  <a:lnTo>
                    <a:pt x="194" y="32"/>
                  </a:lnTo>
                  <a:lnTo>
                    <a:pt x="194" y="39"/>
                  </a:lnTo>
                  <a:lnTo>
                    <a:pt x="190" y="46"/>
                  </a:lnTo>
                  <a:lnTo>
                    <a:pt x="187" y="53"/>
                  </a:lnTo>
                  <a:lnTo>
                    <a:pt x="180" y="57"/>
                  </a:lnTo>
                  <a:lnTo>
                    <a:pt x="169" y="60"/>
                  </a:lnTo>
                  <a:lnTo>
                    <a:pt x="151" y="67"/>
                  </a:lnTo>
                  <a:lnTo>
                    <a:pt x="123" y="71"/>
                  </a:lnTo>
                  <a:lnTo>
                    <a:pt x="99" y="78"/>
                  </a:lnTo>
                  <a:lnTo>
                    <a:pt x="77" y="81"/>
                  </a:lnTo>
                  <a:lnTo>
                    <a:pt x="67" y="85"/>
                  </a:lnTo>
                  <a:lnTo>
                    <a:pt x="63" y="88"/>
                  </a:lnTo>
                  <a:lnTo>
                    <a:pt x="56" y="92"/>
                  </a:lnTo>
                  <a:lnTo>
                    <a:pt x="46" y="99"/>
                  </a:lnTo>
                  <a:lnTo>
                    <a:pt x="35" y="103"/>
                  </a:lnTo>
                  <a:lnTo>
                    <a:pt x="25" y="106"/>
                  </a:lnTo>
                  <a:lnTo>
                    <a:pt x="11" y="106"/>
                  </a:lnTo>
                  <a:lnTo>
                    <a:pt x="3" y="106"/>
                  </a:lnTo>
                  <a:lnTo>
                    <a:pt x="0" y="103"/>
                  </a:lnTo>
                  <a:lnTo>
                    <a:pt x="3" y="106"/>
                  </a:lnTo>
                  <a:lnTo>
                    <a:pt x="11" y="106"/>
                  </a:lnTo>
                  <a:lnTo>
                    <a:pt x="25" y="106"/>
                  </a:lnTo>
                  <a:lnTo>
                    <a:pt x="35" y="103"/>
                  </a:lnTo>
                  <a:lnTo>
                    <a:pt x="46" y="95"/>
                  </a:lnTo>
                  <a:lnTo>
                    <a:pt x="53" y="92"/>
                  </a:lnTo>
                  <a:lnTo>
                    <a:pt x="60" y="88"/>
                  </a:lnTo>
                  <a:lnTo>
                    <a:pt x="67" y="85"/>
                  </a:lnTo>
                  <a:lnTo>
                    <a:pt x="81" y="81"/>
                  </a:lnTo>
                  <a:lnTo>
                    <a:pt x="109" y="74"/>
                  </a:lnTo>
                  <a:lnTo>
                    <a:pt x="144" y="67"/>
                  </a:lnTo>
                  <a:lnTo>
                    <a:pt x="169" y="60"/>
                  </a:lnTo>
                  <a:lnTo>
                    <a:pt x="180" y="57"/>
                  </a:lnTo>
                  <a:lnTo>
                    <a:pt x="187" y="53"/>
                  </a:lnTo>
                  <a:lnTo>
                    <a:pt x="190" y="46"/>
                  </a:lnTo>
                  <a:lnTo>
                    <a:pt x="194" y="39"/>
                  </a:lnTo>
                  <a:lnTo>
                    <a:pt x="194" y="32"/>
                  </a:lnTo>
                  <a:lnTo>
                    <a:pt x="194" y="29"/>
                  </a:lnTo>
                  <a:lnTo>
                    <a:pt x="194" y="29"/>
                  </a:lnTo>
                  <a:lnTo>
                    <a:pt x="204" y="21"/>
                  </a:lnTo>
                  <a:lnTo>
                    <a:pt x="215" y="18"/>
                  </a:lnTo>
                  <a:lnTo>
                    <a:pt x="225" y="14"/>
                  </a:lnTo>
                  <a:lnTo>
                    <a:pt x="236" y="14"/>
                  </a:lnTo>
                  <a:lnTo>
                    <a:pt x="243" y="11"/>
                  </a:lnTo>
                  <a:lnTo>
                    <a:pt x="250" y="7"/>
                  </a:lnTo>
                  <a:lnTo>
                    <a:pt x="257" y="4"/>
                  </a:lnTo>
                  <a:lnTo>
                    <a:pt x="257" y="0"/>
                  </a:lnTo>
                  <a:lnTo>
                    <a:pt x="257" y="0"/>
                  </a:lnTo>
                  <a:lnTo>
                    <a:pt x="254" y="7"/>
                  </a:lnTo>
                  <a:lnTo>
                    <a:pt x="247" y="11"/>
                  </a:lnTo>
                  <a:lnTo>
                    <a:pt x="236" y="14"/>
                  </a:lnTo>
                  <a:lnTo>
                    <a:pt x="229"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6" name="Freeform 302">
              <a:extLst>
                <a:ext uri="{FF2B5EF4-FFF2-40B4-BE49-F238E27FC236}">
                  <a16:creationId xmlns:a16="http://schemas.microsoft.com/office/drawing/2014/main" id="{B24665C9-171A-6D9C-BE7D-F09ED725D4DE}"/>
                </a:ext>
              </a:extLst>
            </p:cNvPr>
            <p:cNvSpPr>
              <a:spLocks/>
            </p:cNvSpPr>
            <p:nvPr userDrawn="1"/>
          </p:nvSpPr>
          <p:spPr bwMode="gray">
            <a:xfrm>
              <a:off x="2317" y="1355"/>
              <a:ext cx="134" cy="130"/>
            </a:xfrm>
            <a:custGeom>
              <a:avLst/>
              <a:gdLst>
                <a:gd name="T0" fmla="*/ 102 w 130"/>
                <a:gd name="T1" fmla="*/ 110 h 120"/>
                <a:gd name="T2" fmla="*/ 98 w 130"/>
                <a:gd name="T3" fmla="*/ 103 h 120"/>
                <a:gd name="T4" fmla="*/ 91 w 130"/>
                <a:gd name="T5" fmla="*/ 96 h 120"/>
                <a:gd name="T6" fmla="*/ 88 w 130"/>
                <a:gd name="T7" fmla="*/ 96 h 120"/>
                <a:gd name="T8" fmla="*/ 81 w 130"/>
                <a:gd name="T9" fmla="*/ 96 h 120"/>
                <a:gd name="T10" fmla="*/ 77 w 130"/>
                <a:gd name="T11" fmla="*/ 96 h 120"/>
                <a:gd name="T12" fmla="*/ 74 w 130"/>
                <a:gd name="T13" fmla="*/ 96 h 120"/>
                <a:gd name="T14" fmla="*/ 70 w 130"/>
                <a:gd name="T15" fmla="*/ 96 h 120"/>
                <a:gd name="T16" fmla="*/ 70 w 130"/>
                <a:gd name="T17" fmla="*/ 89 h 120"/>
                <a:gd name="T18" fmla="*/ 67 w 130"/>
                <a:gd name="T19" fmla="*/ 78 h 120"/>
                <a:gd name="T20" fmla="*/ 60 w 130"/>
                <a:gd name="T21" fmla="*/ 71 h 120"/>
                <a:gd name="T22" fmla="*/ 56 w 130"/>
                <a:gd name="T23" fmla="*/ 64 h 120"/>
                <a:gd name="T24" fmla="*/ 49 w 130"/>
                <a:gd name="T25" fmla="*/ 57 h 120"/>
                <a:gd name="T26" fmla="*/ 46 w 130"/>
                <a:gd name="T27" fmla="*/ 53 h 120"/>
                <a:gd name="T28" fmla="*/ 42 w 130"/>
                <a:gd name="T29" fmla="*/ 53 h 120"/>
                <a:gd name="T30" fmla="*/ 39 w 130"/>
                <a:gd name="T31" fmla="*/ 43 h 120"/>
                <a:gd name="T32" fmla="*/ 39 w 130"/>
                <a:gd name="T33" fmla="*/ 32 h 120"/>
                <a:gd name="T34" fmla="*/ 35 w 130"/>
                <a:gd name="T35" fmla="*/ 25 h 120"/>
                <a:gd name="T36" fmla="*/ 32 w 130"/>
                <a:gd name="T37" fmla="*/ 22 h 120"/>
                <a:gd name="T38" fmla="*/ 32 w 130"/>
                <a:gd name="T39" fmla="*/ 22 h 120"/>
                <a:gd name="T40" fmla="*/ 28 w 130"/>
                <a:gd name="T41" fmla="*/ 11 h 120"/>
                <a:gd name="T42" fmla="*/ 21 w 130"/>
                <a:gd name="T43" fmla="*/ 4 h 120"/>
                <a:gd name="T44" fmla="*/ 10 w 130"/>
                <a:gd name="T45" fmla="*/ 0 h 120"/>
                <a:gd name="T46" fmla="*/ 0 w 130"/>
                <a:gd name="T47" fmla="*/ 0 h 120"/>
                <a:gd name="T48" fmla="*/ 10 w 130"/>
                <a:gd name="T49" fmla="*/ 0 h 120"/>
                <a:gd name="T50" fmla="*/ 21 w 130"/>
                <a:gd name="T51" fmla="*/ 4 h 120"/>
                <a:gd name="T52" fmla="*/ 28 w 130"/>
                <a:gd name="T53" fmla="*/ 11 h 120"/>
                <a:gd name="T54" fmla="*/ 32 w 130"/>
                <a:gd name="T55" fmla="*/ 22 h 120"/>
                <a:gd name="T56" fmla="*/ 32 w 130"/>
                <a:gd name="T57" fmla="*/ 22 h 120"/>
                <a:gd name="T58" fmla="*/ 35 w 130"/>
                <a:gd name="T59" fmla="*/ 25 h 120"/>
                <a:gd name="T60" fmla="*/ 39 w 130"/>
                <a:gd name="T61" fmla="*/ 32 h 120"/>
                <a:gd name="T62" fmla="*/ 42 w 130"/>
                <a:gd name="T63" fmla="*/ 43 h 120"/>
                <a:gd name="T64" fmla="*/ 42 w 130"/>
                <a:gd name="T65" fmla="*/ 53 h 120"/>
                <a:gd name="T66" fmla="*/ 46 w 130"/>
                <a:gd name="T67" fmla="*/ 53 h 120"/>
                <a:gd name="T68" fmla="*/ 49 w 130"/>
                <a:gd name="T69" fmla="*/ 57 h 120"/>
                <a:gd name="T70" fmla="*/ 56 w 130"/>
                <a:gd name="T71" fmla="*/ 64 h 120"/>
                <a:gd name="T72" fmla="*/ 60 w 130"/>
                <a:gd name="T73" fmla="*/ 71 h 120"/>
                <a:gd name="T74" fmla="*/ 67 w 130"/>
                <a:gd name="T75" fmla="*/ 78 h 120"/>
                <a:gd name="T76" fmla="*/ 70 w 130"/>
                <a:gd name="T77" fmla="*/ 89 h 120"/>
                <a:gd name="T78" fmla="*/ 74 w 130"/>
                <a:gd name="T79" fmla="*/ 96 h 120"/>
                <a:gd name="T80" fmla="*/ 74 w 130"/>
                <a:gd name="T81" fmla="*/ 96 h 120"/>
                <a:gd name="T82" fmla="*/ 77 w 130"/>
                <a:gd name="T83" fmla="*/ 96 h 120"/>
                <a:gd name="T84" fmla="*/ 81 w 130"/>
                <a:gd name="T85" fmla="*/ 96 h 120"/>
                <a:gd name="T86" fmla="*/ 88 w 130"/>
                <a:gd name="T87" fmla="*/ 96 h 120"/>
                <a:gd name="T88" fmla="*/ 95 w 130"/>
                <a:gd name="T89" fmla="*/ 96 h 120"/>
                <a:gd name="T90" fmla="*/ 98 w 130"/>
                <a:gd name="T91" fmla="*/ 103 h 120"/>
                <a:gd name="T92" fmla="*/ 102 w 130"/>
                <a:gd name="T93" fmla="*/ 110 h 120"/>
                <a:gd name="T94" fmla="*/ 105 w 130"/>
                <a:gd name="T95" fmla="*/ 110 h 120"/>
                <a:gd name="T96" fmla="*/ 105 w 130"/>
                <a:gd name="T97" fmla="*/ 113 h 120"/>
                <a:gd name="T98" fmla="*/ 105 w 130"/>
                <a:gd name="T99" fmla="*/ 117 h 120"/>
                <a:gd name="T100" fmla="*/ 109 w 130"/>
                <a:gd name="T101" fmla="*/ 120 h 120"/>
                <a:gd name="T102" fmla="*/ 116 w 130"/>
                <a:gd name="T103" fmla="*/ 120 h 120"/>
                <a:gd name="T104" fmla="*/ 123 w 130"/>
                <a:gd name="T105" fmla="*/ 117 h 120"/>
                <a:gd name="T106" fmla="*/ 130 w 130"/>
                <a:gd name="T107" fmla="*/ 113 h 120"/>
                <a:gd name="T108" fmla="*/ 130 w 130"/>
                <a:gd name="T109" fmla="*/ 113 h 120"/>
                <a:gd name="T110" fmla="*/ 130 w 130"/>
                <a:gd name="T111" fmla="*/ 113 h 120"/>
                <a:gd name="T112" fmla="*/ 123 w 130"/>
                <a:gd name="T113" fmla="*/ 120 h 120"/>
                <a:gd name="T114" fmla="*/ 116 w 130"/>
                <a:gd name="T115" fmla="*/ 120 h 120"/>
                <a:gd name="T116" fmla="*/ 109 w 130"/>
                <a:gd name="T117" fmla="*/ 120 h 120"/>
                <a:gd name="T118" fmla="*/ 105 w 130"/>
                <a:gd name="T119" fmla="*/ 117 h 120"/>
                <a:gd name="T120" fmla="*/ 105 w 130"/>
                <a:gd name="T121" fmla="*/ 113 h 120"/>
                <a:gd name="T122" fmla="*/ 102 w 130"/>
                <a:gd name="T123" fmla="*/ 110 h 120"/>
                <a:gd name="T124" fmla="*/ 102 w 130"/>
                <a:gd name="T125" fmla="*/ 1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 h="120">
                  <a:moveTo>
                    <a:pt x="102" y="110"/>
                  </a:moveTo>
                  <a:lnTo>
                    <a:pt x="98" y="103"/>
                  </a:lnTo>
                  <a:lnTo>
                    <a:pt x="91" y="96"/>
                  </a:lnTo>
                  <a:lnTo>
                    <a:pt x="88" y="96"/>
                  </a:lnTo>
                  <a:lnTo>
                    <a:pt x="81" y="96"/>
                  </a:lnTo>
                  <a:lnTo>
                    <a:pt x="77" y="96"/>
                  </a:lnTo>
                  <a:lnTo>
                    <a:pt x="74" y="96"/>
                  </a:lnTo>
                  <a:lnTo>
                    <a:pt x="70" y="96"/>
                  </a:lnTo>
                  <a:lnTo>
                    <a:pt x="70" y="89"/>
                  </a:lnTo>
                  <a:lnTo>
                    <a:pt x="67" y="78"/>
                  </a:lnTo>
                  <a:lnTo>
                    <a:pt x="60" y="71"/>
                  </a:lnTo>
                  <a:lnTo>
                    <a:pt x="56" y="64"/>
                  </a:lnTo>
                  <a:lnTo>
                    <a:pt x="49" y="57"/>
                  </a:lnTo>
                  <a:lnTo>
                    <a:pt x="46" y="53"/>
                  </a:lnTo>
                  <a:lnTo>
                    <a:pt x="42" y="53"/>
                  </a:lnTo>
                  <a:lnTo>
                    <a:pt x="39" y="43"/>
                  </a:lnTo>
                  <a:lnTo>
                    <a:pt x="39" y="32"/>
                  </a:lnTo>
                  <a:lnTo>
                    <a:pt x="35" y="25"/>
                  </a:lnTo>
                  <a:lnTo>
                    <a:pt x="32" y="22"/>
                  </a:lnTo>
                  <a:lnTo>
                    <a:pt x="32" y="22"/>
                  </a:lnTo>
                  <a:lnTo>
                    <a:pt x="28" y="11"/>
                  </a:lnTo>
                  <a:lnTo>
                    <a:pt x="21" y="4"/>
                  </a:lnTo>
                  <a:lnTo>
                    <a:pt x="10" y="0"/>
                  </a:lnTo>
                  <a:lnTo>
                    <a:pt x="0" y="0"/>
                  </a:lnTo>
                  <a:lnTo>
                    <a:pt x="10" y="0"/>
                  </a:lnTo>
                  <a:lnTo>
                    <a:pt x="21" y="4"/>
                  </a:lnTo>
                  <a:lnTo>
                    <a:pt x="28" y="11"/>
                  </a:lnTo>
                  <a:lnTo>
                    <a:pt x="32" y="22"/>
                  </a:lnTo>
                  <a:lnTo>
                    <a:pt x="32" y="22"/>
                  </a:lnTo>
                  <a:lnTo>
                    <a:pt x="35" y="25"/>
                  </a:lnTo>
                  <a:lnTo>
                    <a:pt x="39" y="32"/>
                  </a:lnTo>
                  <a:lnTo>
                    <a:pt x="42" y="43"/>
                  </a:lnTo>
                  <a:lnTo>
                    <a:pt x="42" y="53"/>
                  </a:lnTo>
                  <a:lnTo>
                    <a:pt x="46" y="53"/>
                  </a:lnTo>
                  <a:lnTo>
                    <a:pt x="49" y="57"/>
                  </a:lnTo>
                  <a:lnTo>
                    <a:pt x="56" y="64"/>
                  </a:lnTo>
                  <a:lnTo>
                    <a:pt x="60" y="71"/>
                  </a:lnTo>
                  <a:lnTo>
                    <a:pt x="67" y="78"/>
                  </a:lnTo>
                  <a:lnTo>
                    <a:pt x="70" y="89"/>
                  </a:lnTo>
                  <a:lnTo>
                    <a:pt x="74" y="96"/>
                  </a:lnTo>
                  <a:lnTo>
                    <a:pt x="74" y="96"/>
                  </a:lnTo>
                  <a:lnTo>
                    <a:pt x="77" y="96"/>
                  </a:lnTo>
                  <a:lnTo>
                    <a:pt x="81" y="96"/>
                  </a:lnTo>
                  <a:lnTo>
                    <a:pt x="88" y="96"/>
                  </a:lnTo>
                  <a:lnTo>
                    <a:pt x="95" y="96"/>
                  </a:lnTo>
                  <a:lnTo>
                    <a:pt x="98" y="103"/>
                  </a:lnTo>
                  <a:lnTo>
                    <a:pt x="102" y="110"/>
                  </a:lnTo>
                  <a:lnTo>
                    <a:pt x="105" y="110"/>
                  </a:lnTo>
                  <a:lnTo>
                    <a:pt x="105" y="113"/>
                  </a:lnTo>
                  <a:lnTo>
                    <a:pt x="105" y="117"/>
                  </a:lnTo>
                  <a:lnTo>
                    <a:pt x="109" y="120"/>
                  </a:lnTo>
                  <a:lnTo>
                    <a:pt x="116" y="120"/>
                  </a:lnTo>
                  <a:lnTo>
                    <a:pt x="123" y="117"/>
                  </a:lnTo>
                  <a:lnTo>
                    <a:pt x="130" y="113"/>
                  </a:lnTo>
                  <a:lnTo>
                    <a:pt x="130" y="113"/>
                  </a:lnTo>
                  <a:lnTo>
                    <a:pt x="130" y="113"/>
                  </a:lnTo>
                  <a:lnTo>
                    <a:pt x="123" y="120"/>
                  </a:lnTo>
                  <a:lnTo>
                    <a:pt x="116" y="120"/>
                  </a:lnTo>
                  <a:lnTo>
                    <a:pt x="109" y="120"/>
                  </a:lnTo>
                  <a:lnTo>
                    <a:pt x="105" y="117"/>
                  </a:lnTo>
                  <a:lnTo>
                    <a:pt x="105" y="113"/>
                  </a:lnTo>
                  <a:lnTo>
                    <a:pt x="102" y="110"/>
                  </a:lnTo>
                  <a:lnTo>
                    <a:pt x="102" y="1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7" name="Freeform 303">
              <a:extLst>
                <a:ext uri="{FF2B5EF4-FFF2-40B4-BE49-F238E27FC236}">
                  <a16:creationId xmlns:a16="http://schemas.microsoft.com/office/drawing/2014/main" id="{DF04DBB4-A55D-FB49-FC7D-60F85A4E7C98}"/>
                </a:ext>
              </a:extLst>
            </p:cNvPr>
            <p:cNvSpPr>
              <a:spLocks/>
            </p:cNvSpPr>
            <p:nvPr userDrawn="1"/>
          </p:nvSpPr>
          <p:spPr bwMode="gray">
            <a:xfrm>
              <a:off x="2484" y="1443"/>
              <a:ext cx="3" cy="8"/>
            </a:xfrm>
            <a:custGeom>
              <a:avLst/>
              <a:gdLst>
                <a:gd name="T0" fmla="*/ 3 w 3"/>
                <a:gd name="T1" fmla="*/ 8 h 8"/>
                <a:gd name="T2" fmla="*/ 3 w 3"/>
                <a:gd name="T3" fmla="*/ 4 h 8"/>
                <a:gd name="T4" fmla="*/ 0 w 3"/>
                <a:gd name="T5" fmla="*/ 0 h 8"/>
                <a:gd name="T6" fmla="*/ 0 w 3"/>
                <a:gd name="T7" fmla="*/ 0 h 8"/>
                <a:gd name="T8" fmla="*/ 0 w 3"/>
                <a:gd name="T9" fmla="*/ 0 h 8"/>
                <a:gd name="T10" fmla="*/ 3 w 3"/>
                <a:gd name="T11" fmla="*/ 4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4"/>
                  </a:lnTo>
                  <a:lnTo>
                    <a:pt x="0" y="0"/>
                  </a:lnTo>
                  <a:lnTo>
                    <a:pt x="0" y="0"/>
                  </a:lnTo>
                  <a:lnTo>
                    <a:pt x="0" y="0"/>
                  </a:lnTo>
                  <a:lnTo>
                    <a:pt x="3" y="4"/>
                  </a:lnTo>
                  <a:lnTo>
                    <a:pt x="3" y="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8" name="Freeform 304">
              <a:extLst>
                <a:ext uri="{FF2B5EF4-FFF2-40B4-BE49-F238E27FC236}">
                  <a16:creationId xmlns:a16="http://schemas.microsoft.com/office/drawing/2014/main" id="{E5CDFEEB-2001-BDE1-5986-4EEA45FD3D00}"/>
                </a:ext>
              </a:extLst>
            </p:cNvPr>
            <p:cNvSpPr>
              <a:spLocks/>
            </p:cNvSpPr>
            <p:nvPr userDrawn="1"/>
          </p:nvSpPr>
          <p:spPr bwMode="gray">
            <a:xfrm>
              <a:off x="2401" y="1759"/>
              <a:ext cx="40" cy="49"/>
            </a:xfrm>
            <a:custGeom>
              <a:avLst/>
              <a:gdLst>
                <a:gd name="T0" fmla="*/ 0 w 39"/>
                <a:gd name="T1" fmla="*/ 14 h 46"/>
                <a:gd name="T2" fmla="*/ 7 w 39"/>
                <a:gd name="T3" fmla="*/ 18 h 46"/>
                <a:gd name="T4" fmla="*/ 10 w 39"/>
                <a:gd name="T5" fmla="*/ 25 h 46"/>
                <a:gd name="T6" fmla="*/ 14 w 39"/>
                <a:gd name="T7" fmla="*/ 28 h 46"/>
                <a:gd name="T8" fmla="*/ 17 w 39"/>
                <a:gd name="T9" fmla="*/ 32 h 46"/>
                <a:gd name="T10" fmla="*/ 17 w 39"/>
                <a:gd name="T11" fmla="*/ 35 h 46"/>
                <a:gd name="T12" fmla="*/ 17 w 39"/>
                <a:gd name="T13" fmla="*/ 35 h 46"/>
                <a:gd name="T14" fmla="*/ 17 w 39"/>
                <a:gd name="T15" fmla="*/ 39 h 46"/>
                <a:gd name="T16" fmla="*/ 17 w 39"/>
                <a:gd name="T17" fmla="*/ 42 h 46"/>
                <a:gd name="T18" fmla="*/ 21 w 39"/>
                <a:gd name="T19" fmla="*/ 46 h 46"/>
                <a:gd name="T20" fmla="*/ 21 w 39"/>
                <a:gd name="T21" fmla="*/ 46 h 46"/>
                <a:gd name="T22" fmla="*/ 28 w 39"/>
                <a:gd name="T23" fmla="*/ 46 h 46"/>
                <a:gd name="T24" fmla="*/ 35 w 39"/>
                <a:gd name="T25" fmla="*/ 42 h 46"/>
                <a:gd name="T26" fmla="*/ 35 w 39"/>
                <a:gd name="T27" fmla="*/ 39 h 46"/>
                <a:gd name="T28" fmla="*/ 39 w 39"/>
                <a:gd name="T29" fmla="*/ 32 h 46"/>
                <a:gd name="T30" fmla="*/ 35 w 39"/>
                <a:gd name="T31" fmla="*/ 28 h 46"/>
                <a:gd name="T32" fmla="*/ 35 w 39"/>
                <a:gd name="T33" fmla="*/ 21 h 46"/>
                <a:gd name="T34" fmla="*/ 35 w 39"/>
                <a:gd name="T35" fmla="*/ 18 h 46"/>
                <a:gd name="T36" fmla="*/ 39 w 39"/>
                <a:gd name="T37" fmla="*/ 14 h 46"/>
                <a:gd name="T38" fmla="*/ 35 w 39"/>
                <a:gd name="T39" fmla="*/ 14 h 46"/>
                <a:gd name="T40" fmla="*/ 32 w 39"/>
                <a:gd name="T41" fmla="*/ 10 h 46"/>
                <a:gd name="T42" fmla="*/ 28 w 39"/>
                <a:gd name="T43" fmla="*/ 7 h 46"/>
                <a:gd name="T44" fmla="*/ 24 w 39"/>
                <a:gd name="T45" fmla="*/ 3 h 46"/>
                <a:gd name="T46" fmla="*/ 17 w 39"/>
                <a:gd name="T47" fmla="*/ 3 h 46"/>
                <a:gd name="T48" fmla="*/ 14 w 39"/>
                <a:gd name="T49" fmla="*/ 3 h 46"/>
                <a:gd name="T50" fmla="*/ 7 w 39"/>
                <a:gd name="T51" fmla="*/ 0 h 46"/>
                <a:gd name="T52" fmla="*/ 7 w 39"/>
                <a:gd name="T53" fmla="*/ 0 h 46"/>
                <a:gd name="T54" fmla="*/ 7 w 39"/>
                <a:gd name="T55" fmla="*/ 0 h 46"/>
                <a:gd name="T56" fmla="*/ 3 w 39"/>
                <a:gd name="T57" fmla="*/ 3 h 46"/>
                <a:gd name="T58" fmla="*/ 0 w 39"/>
                <a:gd name="T59" fmla="*/ 7 h 46"/>
                <a:gd name="T60" fmla="*/ 0 w 39"/>
                <a:gd name="T6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46">
                  <a:moveTo>
                    <a:pt x="0" y="14"/>
                  </a:moveTo>
                  <a:lnTo>
                    <a:pt x="7" y="18"/>
                  </a:lnTo>
                  <a:lnTo>
                    <a:pt x="10" y="25"/>
                  </a:lnTo>
                  <a:lnTo>
                    <a:pt x="14" y="28"/>
                  </a:lnTo>
                  <a:lnTo>
                    <a:pt x="17" y="32"/>
                  </a:lnTo>
                  <a:lnTo>
                    <a:pt x="17" y="35"/>
                  </a:lnTo>
                  <a:lnTo>
                    <a:pt x="17" y="35"/>
                  </a:lnTo>
                  <a:lnTo>
                    <a:pt x="17" y="39"/>
                  </a:lnTo>
                  <a:lnTo>
                    <a:pt x="17" y="42"/>
                  </a:lnTo>
                  <a:lnTo>
                    <a:pt x="21" y="46"/>
                  </a:lnTo>
                  <a:lnTo>
                    <a:pt x="21" y="46"/>
                  </a:lnTo>
                  <a:lnTo>
                    <a:pt x="28" y="46"/>
                  </a:lnTo>
                  <a:lnTo>
                    <a:pt x="35" y="42"/>
                  </a:lnTo>
                  <a:lnTo>
                    <a:pt x="35" y="39"/>
                  </a:lnTo>
                  <a:lnTo>
                    <a:pt x="39" y="32"/>
                  </a:lnTo>
                  <a:lnTo>
                    <a:pt x="35" y="28"/>
                  </a:lnTo>
                  <a:lnTo>
                    <a:pt x="35" y="21"/>
                  </a:lnTo>
                  <a:lnTo>
                    <a:pt x="35" y="18"/>
                  </a:lnTo>
                  <a:lnTo>
                    <a:pt x="39" y="14"/>
                  </a:lnTo>
                  <a:lnTo>
                    <a:pt x="35" y="14"/>
                  </a:lnTo>
                  <a:lnTo>
                    <a:pt x="32" y="10"/>
                  </a:lnTo>
                  <a:lnTo>
                    <a:pt x="28" y="7"/>
                  </a:lnTo>
                  <a:lnTo>
                    <a:pt x="24" y="3"/>
                  </a:lnTo>
                  <a:lnTo>
                    <a:pt x="17" y="3"/>
                  </a:lnTo>
                  <a:lnTo>
                    <a:pt x="14" y="3"/>
                  </a:lnTo>
                  <a:lnTo>
                    <a:pt x="7" y="0"/>
                  </a:lnTo>
                  <a:lnTo>
                    <a:pt x="7" y="0"/>
                  </a:lnTo>
                  <a:lnTo>
                    <a:pt x="7" y="0"/>
                  </a:lnTo>
                  <a:lnTo>
                    <a:pt x="3" y="3"/>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09" name="Freeform 305">
              <a:extLst>
                <a:ext uri="{FF2B5EF4-FFF2-40B4-BE49-F238E27FC236}">
                  <a16:creationId xmlns:a16="http://schemas.microsoft.com/office/drawing/2014/main" id="{D0B7FE9F-FD2D-9F64-10DE-3D5E80DEFD37}"/>
                </a:ext>
              </a:extLst>
            </p:cNvPr>
            <p:cNvSpPr>
              <a:spLocks/>
            </p:cNvSpPr>
            <p:nvPr userDrawn="1"/>
          </p:nvSpPr>
          <p:spPr bwMode="gray">
            <a:xfrm>
              <a:off x="2415" y="1618"/>
              <a:ext cx="155" cy="141"/>
            </a:xfrm>
            <a:custGeom>
              <a:avLst/>
              <a:gdLst>
                <a:gd name="T0" fmla="*/ 116 w 151"/>
                <a:gd name="T1" fmla="*/ 49 h 130"/>
                <a:gd name="T2" fmla="*/ 113 w 151"/>
                <a:gd name="T3" fmla="*/ 52 h 130"/>
                <a:gd name="T4" fmla="*/ 109 w 151"/>
                <a:gd name="T5" fmla="*/ 59 h 130"/>
                <a:gd name="T6" fmla="*/ 106 w 151"/>
                <a:gd name="T7" fmla="*/ 63 h 130"/>
                <a:gd name="T8" fmla="*/ 99 w 151"/>
                <a:gd name="T9" fmla="*/ 70 h 130"/>
                <a:gd name="T10" fmla="*/ 92 w 151"/>
                <a:gd name="T11" fmla="*/ 77 h 130"/>
                <a:gd name="T12" fmla="*/ 84 w 151"/>
                <a:gd name="T13" fmla="*/ 84 h 130"/>
                <a:gd name="T14" fmla="*/ 77 w 151"/>
                <a:gd name="T15" fmla="*/ 88 h 130"/>
                <a:gd name="T16" fmla="*/ 74 w 151"/>
                <a:gd name="T17" fmla="*/ 91 h 130"/>
                <a:gd name="T18" fmla="*/ 67 w 151"/>
                <a:gd name="T19" fmla="*/ 95 h 130"/>
                <a:gd name="T20" fmla="*/ 67 w 151"/>
                <a:gd name="T21" fmla="*/ 95 h 130"/>
                <a:gd name="T22" fmla="*/ 42 w 151"/>
                <a:gd name="T23" fmla="*/ 95 h 130"/>
                <a:gd name="T24" fmla="*/ 21 w 151"/>
                <a:gd name="T25" fmla="*/ 102 h 130"/>
                <a:gd name="T26" fmla="*/ 3 w 151"/>
                <a:gd name="T27" fmla="*/ 112 h 130"/>
                <a:gd name="T28" fmla="*/ 0 w 151"/>
                <a:gd name="T29" fmla="*/ 119 h 130"/>
                <a:gd name="T30" fmla="*/ 14 w 151"/>
                <a:gd name="T31" fmla="*/ 126 h 130"/>
                <a:gd name="T32" fmla="*/ 21 w 151"/>
                <a:gd name="T33" fmla="*/ 119 h 130"/>
                <a:gd name="T34" fmla="*/ 39 w 151"/>
                <a:gd name="T35" fmla="*/ 116 h 130"/>
                <a:gd name="T36" fmla="*/ 60 w 151"/>
                <a:gd name="T37" fmla="*/ 112 h 130"/>
                <a:gd name="T38" fmla="*/ 63 w 151"/>
                <a:gd name="T39" fmla="*/ 126 h 130"/>
                <a:gd name="T40" fmla="*/ 63 w 151"/>
                <a:gd name="T41" fmla="*/ 126 h 130"/>
                <a:gd name="T42" fmla="*/ 67 w 151"/>
                <a:gd name="T43" fmla="*/ 126 h 130"/>
                <a:gd name="T44" fmla="*/ 70 w 151"/>
                <a:gd name="T45" fmla="*/ 130 h 130"/>
                <a:gd name="T46" fmla="*/ 77 w 151"/>
                <a:gd name="T47" fmla="*/ 126 h 130"/>
                <a:gd name="T48" fmla="*/ 81 w 151"/>
                <a:gd name="T49" fmla="*/ 123 h 130"/>
                <a:gd name="T50" fmla="*/ 84 w 151"/>
                <a:gd name="T51" fmla="*/ 119 h 130"/>
                <a:gd name="T52" fmla="*/ 88 w 151"/>
                <a:gd name="T53" fmla="*/ 116 h 130"/>
                <a:gd name="T54" fmla="*/ 88 w 151"/>
                <a:gd name="T55" fmla="*/ 116 h 130"/>
                <a:gd name="T56" fmla="*/ 106 w 151"/>
                <a:gd name="T57" fmla="*/ 112 h 130"/>
                <a:gd name="T58" fmla="*/ 106 w 151"/>
                <a:gd name="T59" fmla="*/ 112 h 130"/>
                <a:gd name="T60" fmla="*/ 109 w 151"/>
                <a:gd name="T61" fmla="*/ 109 h 130"/>
                <a:gd name="T62" fmla="*/ 116 w 151"/>
                <a:gd name="T63" fmla="*/ 105 h 130"/>
                <a:gd name="T64" fmla="*/ 123 w 151"/>
                <a:gd name="T65" fmla="*/ 98 h 130"/>
                <a:gd name="T66" fmla="*/ 127 w 151"/>
                <a:gd name="T67" fmla="*/ 95 h 130"/>
                <a:gd name="T68" fmla="*/ 130 w 151"/>
                <a:gd name="T69" fmla="*/ 91 h 130"/>
                <a:gd name="T70" fmla="*/ 134 w 151"/>
                <a:gd name="T71" fmla="*/ 88 h 130"/>
                <a:gd name="T72" fmla="*/ 137 w 151"/>
                <a:gd name="T73" fmla="*/ 84 h 130"/>
                <a:gd name="T74" fmla="*/ 141 w 151"/>
                <a:gd name="T75" fmla="*/ 77 h 130"/>
                <a:gd name="T76" fmla="*/ 144 w 151"/>
                <a:gd name="T77" fmla="*/ 70 h 130"/>
                <a:gd name="T78" fmla="*/ 144 w 151"/>
                <a:gd name="T79" fmla="*/ 63 h 130"/>
                <a:gd name="T80" fmla="*/ 144 w 151"/>
                <a:gd name="T81" fmla="*/ 59 h 130"/>
                <a:gd name="T82" fmla="*/ 144 w 151"/>
                <a:gd name="T83" fmla="*/ 52 h 130"/>
                <a:gd name="T84" fmla="*/ 144 w 151"/>
                <a:gd name="T85" fmla="*/ 49 h 130"/>
                <a:gd name="T86" fmla="*/ 144 w 151"/>
                <a:gd name="T87" fmla="*/ 45 h 130"/>
                <a:gd name="T88" fmla="*/ 144 w 151"/>
                <a:gd name="T89" fmla="*/ 45 h 130"/>
                <a:gd name="T90" fmla="*/ 148 w 151"/>
                <a:gd name="T91" fmla="*/ 42 h 130"/>
                <a:gd name="T92" fmla="*/ 148 w 151"/>
                <a:gd name="T93" fmla="*/ 38 h 130"/>
                <a:gd name="T94" fmla="*/ 151 w 151"/>
                <a:gd name="T95" fmla="*/ 31 h 130"/>
                <a:gd name="T96" fmla="*/ 151 w 151"/>
                <a:gd name="T97" fmla="*/ 24 h 130"/>
                <a:gd name="T98" fmla="*/ 151 w 151"/>
                <a:gd name="T99" fmla="*/ 17 h 130"/>
                <a:gd name="T100" fmla="*/ 148 w 151"/>
                <a:gd name="T101" fmla="*/ 10 h 130"/>
                <a:gd name="T102" fmla="*/ 148 w 151"/>
                <a:gd name="T103" fmla="*/ 3 h 130"/>
                <a:gd name="T104" fmla="*/ 148 w 151"/>
                <a:gd name="T105" fmla="*/ 0 h 130"/>
                <a:gd name="T106" fmla="*/ 144 w 151"/>
                <a:gd name="T107" fmla="*/ 0 h 130"/>
                <a:gd name="T108" fmla="*/ 137 w 151"/>
                <a:gd name="T109" fmla="*/ 3 h 130"/>
                <a:gd name="T110" fmla="*/ 130 w 151"/>
                <a:gd name="T111" fmla="*/ 7 h 130"/>
                <a:gd name="T112" fmla="*/ 127 w 151"/>
                <a:gd name="T113" fmla="*/ 10 h 130"/>
                <a:gd name="T114" fmla="*/ 120 w 151"/>
                <a:gd name="T115" fmla="*/ 21 h 130"/>
                <a:gd name="T116" fmla="*/ 120 w 151"/>
                <a:gd name="T117" fmla="*/ 31 h 130"/>
                <a:gd name="T118" fmla="*/ 120 w 151"/>
                <a:gd name="T119" fmla="*/ 38 h 130"/>
                <a:gd name="T120" fmla="*/ 116 w 151"/>
                <a:gd name="T121" fmla="*/ 45 h 130"/>
                <a:gd name="T122" fmla="*/ 116 w 151"/>
                <a:gd name="T123"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30">
                  <a:moveTo>
                    <a:pt x="116" y="49"/>
                  </a:moveTo>
                  <a:lnTo>
                    <a:pt x="113" y="52"/>
                  </a:lnTo>
                  <a:lnTo>
                    <a:pt x="109" y="59"/>
                  </a:lnTo>
                  <a:lnTo>
                    <a:pt x="106" y="63"/>
                  </a:lnTo>
                  <a:lnTo>
                    <a:pt x="99" y="70"/>
                  </a:lnTo>
                  <a:lnTo>
                    <a:pt x="92" y="77"/>
                  </a:lnTo>
                  <a:lnTo>
                    <a:pt x="84" y="84"/>
                  </a:lnTo>
                  <a:lnTo>
                    <a:pt x="77" y="88"/>
                  </a:lnTo>
                  <a:lnTo>
                    <a:pt x="74" y="91"/>
                  </a:lnTo>
                  <a:lnTo>
                    <a:pt x="67" y="95"/>
                  </a:lnTo>
                  <a:lnTo>
                    <a:pt x="67" y="95"/>
                  </a:lnTo>
                  <a:lnTo>
                    <a:pt x="42" y="95"/>
                  </a:lnTo>
                  <a:lnTo>
                    <a:pt x="21" y="102"/>
                  </a:lnTo>
                  <a:lnTo>
                    <a:pt x="3" y="112"/>
                  </a:lnTo>
                  <a:lnTo>
                    <a:pt x="0" y="119"/>
                  </a:lnTo>
                  <a:lnTo>
                    <a:pt x="14" y="126"/>
                  </a:lnTo>
                  <a:lnTo>
                    <a:pt x="21" y="119"/>
                  </a:lnTo>
                  <a:lnTo>
                    <a:pt x="39" y="116"/>
                  </a:lnTo>
                  <a:lnTo>
                    <a:pt x="60" y="112"/>
                  </a:lnTo>
                  <a:lnTo>
                    <a:pt x="63" y="126"/>
                  </a:lnTo>
                  <a:lnTo>
                    <a:pt x="63" y="126"/>
                  </a:lnTo>
                  <a:lnTo>
                    <a:pt x="67" y="126"/>
                  </a:lnTo>
                  <a:lnTo>
                    <a:pt x="70" y="130"/>
                  </a:lnTo>
                  <a:lnTo>
                    <a:pt x="77" y="126"/>
                  </a:lnTo>
                  <a:lnTo>
                    <a:pt x="81" y="123"/>
                  </a:lnTo>
                  <a:lnTo>
                    <a:pt x="84" y="119"/>
                  </a:lnTo>
                  <a:lnTo>
                    <a:pt x="88" y="116"/>
                  </a:lnTo>
                  <a:lnTo>
                    <a:pt x="88" y="116"/>
                  </a:lnTo>
                  <a:lnTo>
                    <a:pt x="106" y="112"/>
                  </a:lnTo>
                  <a:lnTo>
                    <a:pt x="106" y="112"/>
                  </a:lnTo>
                  <a:lnTo>
                    <a:pt x="109" y="109"/>
                  </a:lnTo>
                  <a:lnTo>
                    <a:pt x="116" y="105"/>
                  </a:lnTo>
                  <a:lnTo>
                    <a:pt x="123" y="98"/>
                  </a:lnTo>
                  <a:lnTo>
                    <a:pt x="127" y="95"/>
                  </a:lnTo>
                  <a:lnTo>
                    <a:pt x="130" y="91"/>
                  </a:lnTo>
                  <a:lnTo>
                    <a:pt x="134" y="88"/>
                  </a:lnTo>
                  <a:lnTo>
                    <a:pt x="137" y="84"/>
                  </a:lnTo>
                  <a:lnTo>
                    <a:pt x="141" y="77"/>
                  </a:lnTo>
                  <a:lnTo>
                    <a:pt x="144" y="70"/>
                  </a:lnTo>
                  <a:lnTo>
                    <a:pt x="144" y="63"/>
                  </a:lnTo>
                  <a:lnTo>
                    <a:pt x="144" y="59"/>
                  </a:lnTo>
                  <a:lnTo>
                    <a:pt x="144" y="52"/>
                  </a:lnTo>
                  <a:lnTo>
                    <a:pt x="144" y="49"/>
                  </a:lnTo>
                  <a:lnTo>
                    <a:pt x="144" y="45"/>
                  </a:lnTo>
                  <a:lnTo>
                    <a:pt x="144" y="45"/>
                  </a:lnTo>
                  <a:lnTo>
                    <a:pt x="148" y="42"/>
                  </a:lnTo>
                  <a:lnTo>
                    <a:pt x="148" y="38"/>
                  </a:lnTo>
                  <a:lnTo>
                    <a:pt x="151" y="31"/>
                  </a:lnTo>
                  <a:lnTo>
                    <a:pt x="151" y="24"/>
                  </a:lnTo>
                  <a:lnTo>
                    <a:pt x="151" y="17"/>
                  </a:lnTo>
                  <a:lnTo>
                    <a:pt x="148" y="10"/>
                  </a:lnTo>
                  <a:lnTo>
                    <a:pt x="148" y="3"/>
                  </a:lnTo>
                  <a:lnTo>
                    <a:pt x="148" y="0"/>
                  </a:lnTo>
                  <a:lnTo>
                    <a:pt x="144" y="0"/>
                  </a:lnTo>
                  <a:lnTo>
                    <a:pt x="137" y="3"/>
                  </a:lnTo>
                  <a:lnTo>
                    <a:pt x="130" y="7"/>
                  </a:lnTo>
                  <a:lnTo>
                    <a:pt x="127" y="10"/>
                  </a:lnTo>
                  <a:lnTo>
                    <a:pt x="120" y="21"/>
                  </a:lnTo>
                  <a:lnTo>
                    <a:pt x="120" y="31"/>
                  </a:lnTo>
                  <a:lnTo>
                    <a:pt x="120" y="38"/>
                  </a:lnTo>
                  <a:lnTo>
                    <a:pt x="116" y="45"/>
                  </a:lnTo>
                  <a:lnTo>
                    <a:pt x="116"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0" name="Freeform 306">
              <a:extLst>
                <a:ext uri="{FF2B5EF4-FFF2-40B4-BE49-F238E27FC236}">
                  <a16:creationId xmlns:a16="http://schemas.microsoft.com/office/drawing/2014/main" id="{33D40175-ED72-25A8-185F-89544030DA34}"/>
                </a:ext>
              </a:extLst>
            </p:cNvPr>
            <p:cNvSpPr>
              <a:spLocks/>
            </p:cNvSpPr>
            <p:nvPr userDrawn="1"/>
          </p:nvSpPr>
          <p:spPr bwMode="gray">
            <a:xfrm>
              <a:off x="2434" y="1751"/>
              <a:ext cx="28" cy="18"/>
            </a:xfrm>
            <a:custGeom>
              <a:avLst/>
              <a:gdLst>
                <a:gd name="T0" fmla="*/ 28 w 28"/>
                <a:gd name="T1" fmla="*/ 3 h 17"/>
                <a:gd name="T2" fmla="*/ 10 w 28"/>
                <a:gd name="T3" fmla="*/ 0 h 17"/>
                <a:gd name="T4" fmla="*/ 0 w 28"/>
                <a:gd name="T5" fmla="*/ 10 h 17"/>
                <a:gd name="T6" fmla="*/ 10 w 28"/>
                <a:gd name="T7" fmla="*/ 17 h 17"/>
                <a:gd name="T8" fmla="*/ 21 w 28"/>
                <a:gd name="T9" fmla="*/ 10 h 17"/>
                <a:gd name="T10" fmla="*/ 28 w 28"/>
                <a:gd name="T11" fmla="*/ 3 h 17"/>
              </a:gdLst>
              <a:ahLst/>
              <a:cxnLst>
                <a:cxn ang="0">
                  <a:pos x="T0" y="T1"/>
                </a:cxn>
                <a:cxn ang="0">
                  <a:pos x="T2" y="T3"/>
                </a:cxn>
                <a:cxn ang="0">
                  <a:pos x="T4" y="T5"/>
                </a:cxn>
                <a:cxn ang="0">
                  <a:pos x="T6" y="T7"/>
                </a:cxn>
                <a:cxn ang="0">
                  <a:pos x="T8" y="T9"/>
                </a:cxn>
                <a:cxn ang="0">
                  <a:pos x="T10" y="T11"/>
                </a:cxn>
              </a:cxnLst>
              <a:rect l="0" t="0" r="r" b="b"/>
              <a:pathLst>
                <a:path w="28" h="17">
                  <a:moveTo>
                    <a:pt x="28" y="3"/>
                  </a:moveTo>
                  <a:lnTo>
                    <a:pt x="10" y="0"/>
                  </a:lnTo>
                  <a:lnTo>
                    <a:pt x="0" y="10"/>
                  </a:lnTo>
                  <a:lnTo>
                    <a:pt x="10" y="17"/>
                  </a:lnTo>
                  <a:lnTo>
                    <a:pt x="21" y="10"/>
                  </a:lnTo>
                  <a:lnTo>
                    <a:pt x="2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1" name="Freeform 307">
              <a:extLst>
                <a:ext uri="{FF2B5EF4-FFF2-40B4-BE49-F238E27FC236}">
                  <a16:creationId xmlns:a16="http://schemas.microsoft.com/office/drawing/2014/main" id="{07532856-9271-B16A-71C0-C80660A05B7D}"/>
                </a:ext>
              </a:extLst>
            </p:cNvPr>
            <p:cNvSpPr>
              <a:spLocks/>
            </p:cNvSpPr>
            <p:nvPr userDrawn="1"/>
          </p:nvSpPr>
          <p:spPr bwMode="gray">
            <a:xfrm>
              <a:off x="2542" y="1534"/>
              <a:ext cx="83" cy="68"/>
            </a:xfrm>
            <a:custGeom>
              <a:avLst/>
              <a:gdLst>
                <a:gd name="T0" fmla="*/ 4 w 81"/>
                <a:gd name="T1" fmla="*/ 53 h 63"/>
                <a:gd name="T2" fmla="*/ 0 w 81"/>
                <a:gd name="T3" fmla="*/ 56 h 63"/>
                <a:gd name="T4" fmla="*/ 0 w 81"/>
                <a:gd name="T5" fmla="*/ 56 h 63"/>
                <a:gd name="T6" fmla="*/ 0 w 81"/>
                <a:gd name="T7" fmla="*/ 60 h 63"/>
                <a:gd name="T8" fmla="*/ 4 w 81"/>
                <a:gd name="T9" fmla="*/ 60 h 63"/>
                <a:gd name="T10" fmla="*/ 11 w 81"/>
                <a:gd name="T11" fmla="*/ 60 h 63"/>
                <a:gd name="T12" fmla="*/ 18 w 81"/>
                <a:gd name="T13" fmla="*/ 60 h 63"/>
                <a:gd name="T14" fmla="*/ 25 w 81"/>
                <a:gd name="T15" fmla="*/ 60 h 63"/>
                <a:gd name="T16" fmla="*/ 32 w 81"/>
                <a:gd name="T17" fmla="*/ 60 h 63"/>
                <a:gd name="T18" fmla="*/ 35 w 81"/>
                <a:gd name="T19" fmla="*/ 60 h 63"/>
                <a:gd name="T20" fmla="*/ 42 w 81"/>
                <a:gd name="T21" fmla="*/ 63 h 63"/>
                <a:gd name="T22" fmla="*/ 50 w 81"/>
                <a:gd name="T23" fmla="*/ 63 h 63"/>
                <a:gd name="T24" fmla="*/ 53 w 81"/>
                <a:gd name="T25" fmla="*/ 60 h 63"/>
                <a:gd name="T26" fmla="*/ 53 w 81"/>
                <a:gd name="T27" fmla="*/ 56 h 63"/>
                <a:gd name="T28" fmla="*/ 57 w 81"/>
                <a:gd name="T29" fmla="*/ 53 h 63"/>
                <a:gd name="T30" fmla="*/ 64 w 81"/>
                <a:gd name="T31" fmla="*/ 46 h 63"/>
                <a:gd name="T32" fmla="*/ 64 w 81"/>
                <a:gd name="T33" fmla="*/ 46 h 63"/>
                <a:gd name="T34" fmla="*/ 67 w 81"/>
                <a:gd name="T35" fmla="*/ 46 h 63"/>
                <a:gd name="T36" fmla="*/ 74 w 81"/>
                <a:gd name="T37" fmla="*/ 42 h 63"/>
                <a:gd name="T38" fmla="*/ 78 w 81"/>
                <a:gd name="T39" fmla="*/ 39 h 63"/>
                <a:gd name="T40" fmla="*/ 81 w 81"/>
                <a:gd name="T41" fmla="*/ 35 h 63"/>
                <a:gd name="T42" fmla="*/ 81 w 81"/>
                <a:gd name="T43" fmla="*/ 35 h 63"/>
                <a:gd name="T44" fmla="*/ 81 w 81"/>
                <a:gd name="T45" fmla="*/ 32 h 63"/>
                <a:gd name="T46" fmla="*/ 81 w 81"/>
                <a:gd name="T47" fmla="*/ 32 h 63"/>
                <a:gd name="T48" fmla="*/ 81 w 81"/>
                <a:gd name="T49" fmla="*/ 25 h 63"/>
                <a:gd name="T50" fmla="*/ 81 w 81"/>
                <a:gd name="T51" fmla="*/ 25 h 63"/>
                <a:gd name="T52" fmla="*/ 81 w 81"/>
                <a:gd name="T53" fmla="*/ 21 h 63"/>
                <a:gd name="T54" fmla="*/ 74 w 81"/>
                <a:gd name="T55" fmla="*/ 25 h 63"/>
                <a:gd name="T56" fmla="*/ 71 w 81"/>
                <a:gd name="T57" fmla="*/ 28 h 63"/>
                <a:gd name="T58" fmla="*/ 67 w 81"/>
                <a:gd name="T59" fmla="*/ 28 h 63"/>
                <a:gd name="T60" fmla="*/ 64 w 81"/>
                <a:gd name="T61" fmla="*/ 28 h 63"/>
                <a:gd name="T62" fmla="*/ 60 w 81"/>
                <a:gd name="T63" fmla="*/ 25 h 63"/>
                <a:gd name="T64" fmla="*/ 53 w 81"/>
                <a:gd name="T65" fmla="*/ 21 h 63"/>
                <a:gd name="T66" fmla="*/ 46 w 81"/>
                <a:gd name="T67" fmla="*/ 18 h 63"/>
                <a:gd name="T68" fmla="*/ 42 w 81"/>
                <a:gd name="T69" fmla="*/ 14 h 63"/>
                <a:gd name="T70" fmla="*/ 39 w 81"/>
                <a:gd name="T71" fmla="*/ 7 h 63"/>
                <a:gd name="T72" fmla="*/ 39 w 81"/>
                <a:gd name="T73" fmla="*/ 7 h 63"/>
                <a:gd name="T74" fmla="*/ 35 w 81"/>
                <a:gd name="T75" fmla="*/ 4 h 63"/>
                <a:gd name="T76" fmla="*/ 32 w 81"/>
                <a:gd name="T77" fmla="*/ 0 h 63"/>
                <a:gd name="T78" fmla="*/ 28 w 81"/>
                <a:gd name="T79" fmla="*/ 0 h 63"/>
                <a:gd name="T80" fmla="*/ 25 w 81"/>
                <a:gd name="T81" fmla="*/ 4 h 63"/>
                <a:gd name="T82" fmla="*/ 25 w 81"/>
                <a:gd name="T83" fmla="*/ 14 h 63"/>
                <a:gd name="T84" fmla="*/ 21 w 81"/>
                <a:gd name="T85" fmla="*/ 21 h 63"/>
                <a:gd name="T86" fmla="*/ 21 w 81"/>
                <a:gd name="T87" fmla="*/ 28 h 63"/>
                <a:gd name="T88" fmla="*/ 18 w 81"/>
                <a:gd name="T89" fmla="*/ 32 h 63"/>
                <a:gd name="T90" fmla="*/ 14 w 81"/>
                <a:gd name="T91" fmla="*/ 39 h 63"/>
                <a:gd name="T92" fmla="*/ 11 w 81"/>
                <a:gd name="T93" fmla="*/ 46 h 63"/>
                <a:gd name="T94" fmla="*/ 7 w 81"/>
                <a:gd name="T95" fmla="*/ 49 h 63"/>
                <a:gd name="T96" fmla="*/ 4 w 81"/>
                <a:gd name="T97"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 h="63">
                  <a:moveTo>
                    <a:pt x="4" y="53"/>
                  </a:moveTo>
                  <a:lnTo>
                    <a:pt x="0" y="56"/>
                  </a:lnTo>
                  <a:lnTo>
                    <a:pt x="0" y="56"/>
                  </a:lnTo>
                  <a:lnTo>
                    <a:pt x="0" y="60"/>
                  </a:lnTo>
                  <a:lnTo>
                    <a:pt x="4" y="60"/>
                  </a:lnTo>
                  <a:lnTo>
                    <a:pt x="11" y="60"/>
                  </a:lnTo>
                  <a:lnTo>
                    <a:pt x="18" y="60"/>
                  </a:lnTo>
                  <a:lnTo>
                    <a:pt x="25" y="60"/>
                  </a:lnTo>
                  <a:lnTo>
                    <a:pt x="32" y="60"/>
                  </a:lnTo>
                  <a:lnTo>
                    <a:pt x="35" y="60"/>
                  </a:lnTo>
                  <a:lnTo>
                    <a:pt x="42" y="63"/>
                  </a:lnTo>
                  <a:lnTo>
                    <a:pt x="50" y="63"/>
                  </a:lnTo>
                  <a:lnTo>
                    <a:pt x="53" y="60"/>
                  </a:lnTo>
                  <a:lnTo>
                    <a:pt x="53" y="56"/>
                  </a:lnTo>
                  <a:lnTo>
                    <a:pt x="57" y="53"/>
                  </a:lnTo>
                  <a:lnTo>
                    <a:pt x="64" y="46"/>
                  </a:lnTo>
                  <a:lnTo>
                    <a:pt x="64" y="46"/>
                  </a:lnTo>
                  <a:lnTo>
                    <a:pt x="67" y="46"/>
                  </a:lnTo>
                  <a:lnTo>
                    <a:pt x="74" y="42"/>
                  </a:lnTo>
                  <a:lnTo>
                    <a:pt x="78" y="39"/>
                  </a:lnTo>
                  <a:lnTo>
                    <a:pt x="81" y="35"/>
                  </a:lnTo>
                  <a:lnTo>
                    <a:pt x="81" y="35"/>
                  </a:lnTo>
                  <a:lnTo>
                    <a:pt x="81" y="32"/>
                  </a:lnTo>
                  <a:lnTo>
                    <a:pt x="81" y="32"/>
                  </a:lnTo>
                  <a:lnTo>
                    <a:pt x="81" y="25"/>
                  </a:lnTo>
                  <a:lnTo>
                    <a:pt x="81" y="25"/>
                  </a:lnTo>
                  <a:lnTo>
                    <a:pt x="81" y="21"/>
                  </a:lnTo>
                  <a:lnTo>
                    <a:pt x="74" y="25"/>
                  </a:lnTo>
                  <a:lnTo>
                    <a:pt x="71" y="28"/>
                  </a:lnTo>
                  <a:lnTo>
                    <a:pt x="67" y="28"/>
                  </a:lnTo>
                  <a:lnTo>
                    <a:pt x="64" y="28"/>
                  </a:lnTo>
                  <a:lnTo>
                    <a:pt x="60" y="25"/>
                  </a:lnTo>
                  <a:lnTo>
                    <a:pt x="53" y="21"/>
                  </a:lnTo>
                  <a:lnTo>
                    <a:pt x="46" y="18"/>
                  </a:lnTo>
                  <a:lnTo>
                    <a:pt x="42" y="14"/>
                  </a:lnTo>
                  <a:lnTo>
                    <a:pt x="39" y="7"/>
                  </a:lnTo>
                  <a:lnTo>
                    <a:pt x="39" y="7"/>
                  </a:lnTo>
                  <a:lnTo>
                    <a:pt x="35" y="4"/>
                  </a:lnTo>
                  <a:lnTo>
                    <a:pt x="32" y="0"/>
                  </a:lnTo>
                  <a:lnTo>
                    <a:pt x="28" y="0"/>
                  </a:lnTo>
                  <a:lnTo>
                    <a:pt x="25" y="4"/>
                  </a:lnTo>
                  <a:lnTo>
                    <a:pt x="25" y="14"/>
                  </a:lnTo>
                  <a:lnTo>
                    <a:pt x="21" y="21"/>
                  </a:lnTo>
                  <a:lnTo>
                    <a:pt x="21" y="28"/>
                  </a:lnTo>
                  <a:lnTo>
                    <a:pt x="18" y="32"/>
                  </a:lnTo>
                  <a:lnTo>
                    <a:pt x="14" y="39"/>
                  </a:lnTo>
                  <a:lnTo>
                    <a:pt x="11" y="46"/>
                  </a:lnTo>
                  <a:lnTo>
                    <a:pt x="7" y="49"/>
                  </a:lnTo>
                  <a:lnTo>
                    <a:pt x="4" y="5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2" name="Freeform 308">
              <a:extLst>
                <a:ext uri="{FF2B5EF4-FFF2-40B4-BE49-F238E27FC236}">
                  <a16:creationId xmlns:a16="http://schemas.microsoft.com/office/drawing/2014/main" id="{9F3F9535-C40F-E87D-3829-A0822C98FDA6}"/>
                </a:ext>
              </a:extLst>
            </p:cNvPr>
            <p:cNvSpPr>
              <a:spLocks/>
            </p:cNvSpPr>
            <p:nvPr userDrawn="1"/>
          </p:nvSpPr>
          <p:spPr bwMode="gray">
            <a:xfrm>
              <a:off x="661" y="1644"/>
              <a:ext cx="15" cy="12"/>
            </a:xfrm>
            <a:custGeom>
              <a:avLst/>
              <a:gdLst>
                <a:gd name="T0" fmla="*/ 14 w 14"/>
                <a:gd name="T1" fmla="*/ 7 h 11"/>
                <a:gd name="T2" fmla="*/ 10 w 14"/>
                <a:gd name="T3" fmla="*/ 4 h 11"/>
                <a:gd name="T4" fmla="*/ 10 w 14"/>
                <a:gd name="T5" fmla="*/ 4 h 11"/>
                <a:gd name="T6" fmla="*/ 7 w 14"/>
                <a:gd name="T7" fmla="*/ 0 h 11"/>
                <a:gd name="T8" fmla="*/ 3 w 14"/>
                <a:gd name="T9" fmla="*/ 4 h 11"/>
                <a:gd name="T10" fmla="*/ 3 w 14"/>
                <a:gd name="T11" fmla="*/ 4 h 11"/>
                <a:gd name="T12" fmla="*/ 3 w 14"/>
                <a:gd name="T13" fmla="*/ 4 h 11"/>
                <a:gd name="T14" fmla="*/ 0 w 14"/>
                <a:gd name="T15" fmla="*/ 7 h 11"/>
                <a:gd name="T16" fmla="*/ 3 w 14"/>
                <a:gd name="T17" fmla="*/ 11 h 11"/>
                <a:gd name="T18" fmla="*/ 3 w 14"/>
                <a:gd name="T19" fmla="*/ 11 h 11"/>
                <a:gd name="T20" fmla="*/ 7 w 14"/>
                <a:gd name="T21" fmla="*/ 11 h 11"/>
                <a:gd name="T22" fmla="*/ 10 w 14"/>
                <a:gd name="T23" fmla="*/ 11 h 11"/>
                <a:gd name="T24" fmla="*/ 14 w 14"/>
                <a:gd name="T2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14" y="7"/>
                  </a:moveTo>
                  <a:lnTo>
                    <a:pt x="10" y="4"/>
                  </a:lnTo>
                  <a:lnTo>
                    <a:pt x="10" y="4"/>
                  </a:lnTo>
                  <a:lnTo>
                    <a:pt x="7" y="0"/>
                  </a:lnTo>
                  <a:lnTo>
                    <a:pt x="3" y="4"/>
                  </a:lnTo>
                  <a:lnTo>
                    <a:pt x="3" y="4"/>
                  </a:lnTo>
                  <a:lnTo>
                    <a:pt x="3" y="4"/>
                  </a:lnTo>
                  <a:lnTo>
                    <a:pt x="0" y="7"/>
                  </a:lnTo>
                  <a:lnTo>
                    <a:pt x="3" y="11"/>
                  </a:lnTo>
                  <a:lnTo>
                    <a:pt x="3" y="11"/>
                  </a:lnTo>
                  <a:lnTo>
                    <a:pt x="7" y="11"/>
                  </a:lnTo>
                  <a:lnTo>
                    <a:pt x="10" y="11"/>
                  </a:lnTo>
                  <a:lnTo>
                    <a:pt x="1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3" name="Freeform 309">
              <a:extLst>
                <a:ext uri="{FF2B5EF4-FFF2-40B4-BE49-F238E27FC236}">
                  <a16:creationId xmlns:a16="http://schemas.microsoft.com/office/drawing/2014/main" id="{4C130C8E-90C0-7974-F4E4-201E270D2DCE}"/>
                </a:ext>
              </a:extLst>
            </p:cNvPr>
            <p:cNvSpPr>
              <a:spLocks/>
            </p:cNvSpPr>
            <p:nvPr userDrawn="1"/>
          </p:nvSpPr>
          <p:spPr bwMode="gray">
            <a:xfrm>
              <a:off x="799" y="1674"/>
              <a:ext cx="43" cy="27"/>
            </a:xfrm>
            <a:custGeom>
              <a:avLst/>
              <a:gdLst>
                <a:gd name="T0" fmla="*/ 38 w 42"/>
                <a:gd name="T1" fmla="*/ 0 h 25"/>
                <a:gd name="T2" fmla="*/ 38 w 42"/>
                <a:gd name="T3" fmla="*/ 0 h 25"/>
                <a:gd name="T4" fmla="*/ 35 w 42"/>
                <a:gd name="T5" fmla="*/ 0 h 25"/>
                <a:gd name="T6" fmla="*/ 31 w 42"/>
                <a:gd name="T7" fmla="*/ 4 h 25"/>
                <a:gd name="T8" fmla="*/ 28 w 42"/>
                <a:gd name="T9" fmla="*/ 4 h 25"/>
                <a:gd name="T10" fmla="*/ 21 w 42"/>
                <a:gd name="T11" fmla="*/ 4 h 25"/>
                <a:gd name="T12" fmla="*/ 14 w 42"/>
                <a:gd name="T13" fmla="*/ 4 h 25"/>
                <a:gd name="T14" fmla="*/ 10 w 42"/>
                <a:gd name="T15" fmla="*/ 4 h 25"/>
                <a:gd name="T16" fmla="*/ 7 w 42"/>
                <a:gd name="T17" fmla="*/ 4 h 25"/>
                <a:gd name="T18" fmla="*/ 0 w 42"/>
                <a:gd name="T19" fmla="*/ 4 h 25"/>
                <a:gd name="T20" fmla="*/ 0 w 42"/>
                <a:gd name="T21" fmla="*/ 4 h 25"/>
                <a:gd name="T22" fmla="*/ 0 w 42"/>
                <a:gd name="T23" fmla="*/ 7 h 25"/>
                <a:gd name="T24" fmla="*/ 0 w 42"/>
                <a:gd name="T25" fmla="*/ 11 h 25"/>
                <a:gd name="T26" fmla="*/ 21 w 42"/>
                <a:gd name="T27" fmla="*/ 14 h 25"/>
                <a:gd name="T28" fmla="*/ 21 w 42"/>
                <a:gd name="T29" fmla="*/ 18 h 25"/>
                <a:gd name="T30" fmla="*/ 24 w 42"/>
                <a:gd name="T31" fmla="*/ 18 h 25"/>
                <a:gd name="T32" fmla="*/ 24 w 42"/>
                <a:gd name="T33" fmla="*/ 22 h 25"/>
                <a:gd name="T34" fmla="*/ 28 w 42"/>
                <a:gd name="T35" fmla="*/ 25 h 25"/>
                <a:gd name="T36" fmla="*/ 31 w 42"/>
                <a:gd name="T37" fmla="*/ 22 h 25"/>
                <a:gd name="T38" fmla="*/ 38 w 42"/>
                <a:gd name="T39" fmla="*/ 22 h 25"/>
                <a:gd name="T40" fmla="*/ 38 w 42"/>
                <a:gd name="T41" fmla="*/ 18 h 25"/>
                <a:gd name="T42" fmla="*/ 38 w 42"/>
                <a:gd name="T43" fmla="*/ 14 h 25"/>
                <a:gd name="T44" fmla="*/ 38 w 42"/>
                <a:gd name="T45" fmla="*/ 11 h 25"/>
                <a:gd name="T46" fmla="*/ 38 w 42"/>
                <a:gd name="T47" fmla="*/ 11 h 25"/>
                <a:gd name="T48" fmla="*/ 42 w 42"/>
                <a:gd name="T49" fmla="*/ 4 h 25"/>
                <a:gd name="T50" fmla="*/ 42 w 42"/>
                <a:gd name="T51" fmla="*/ 4 h 25"/>
                <a:gd name="T52" fmla="*/ 42 w 42"/>
                <a:gd name="T53" fmla="*/ 0 h 25"/>
                <a:gd name="T54" fmla="*/ 42 w 42"/>
                <a:gd name="T55" fmla="*/ 0 h 25"/>
                <a:gd name="T56" fmla="*/ 38 w 42"/>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25">
                  <a:moveTo>
                    <a:pt x="38" y="0"/>
                  </a:moveTo>
                  <a:lnTo>
                    <a:pt x="38" y="0"/>
                  </a:lnTo>
                  <a:lnTo>
                    <a:pt x="35" y="0"/>
                  </a:lnTo>
                  <a:lnTo>
                    <a:pt x="31" y="4"/>
                  </a:lnTo>
                  <a:lnTo>
                    <a:pt x="28" y="4"/>
                  </a:lnTo>
                  <a:lnTo>
                    <a:pt x="21" y="4"/>
                  </a:lnTo>
                  <a:lnTo>
                    <a:pt x="14" y="4"/>
                  </a:lnTo>
                  <a:lnTo>
                    <a:pt x="10" y="4"/>
                  </a:lnTo>
                  <a:lnTo>
                    <a:pt x="7" y="4"/>
                  </a:lnTo>
                  <a:lnTo>
                    <a:pt x="0" y="4"/>
                  </a:lnTo>
                  <a:lnTo>
                    <a:pt x="0" y="4"/>
                  </a:lnTo>
                  <a:lnTo>
                    <a:pt x="0" y="7"/>
                  </a:lnTo>
                  <a:lnTo>
                    <a:pt x="0" y="11"/>
                  </a:lnTo>
                  <a:lnTo>
                    <a:pt x="21" y="14"/>
                  </a:lnTo>
                  <a:lnTo>
                    <a:pt x="21" y="18"/>
                  </a:lnTo>
                  <a:lnTo>
                    <a:pt x="24" y="18"/>
                  </a:lnTo>
                  <a:lnTo>
                    <a:pt x="24" y="22"/>
                  </a:lnTo>
                  <a:lnTo>
                    <a:pt x="28" y="25"/>
                  </a:lnTo>
                  <a:lnTo>
                    <a:pt x="31" y="22"/>
                  </a:lnTo>
                  <a:lnTo>
                    <a:pt x="38" y="22"/>
                  </a:lnTo>
                  <a:lnTo>
                    <a:pt x="38" y="18"/>
                  </a:lnTo>
                  <a:lnTo>
                    <a:pt x="38" y="14"/>
                  </a:lnTo>
                  <a:lnTo>
                    <a:pt x="38" y="11"/>
                  </a:lnTo>
                  <a:lnTo>
                    <a:pt x="38" y="11"/>
                  </a:lnTo>
                  <a:lnTo>
                    <a:pt x="42" y="4"/>
                  </a:lnTo>
                  <a:lnTo>
                    <a:pt x="42" y="4"/>
                  </a:lnTo>
                  <a:lnTo>
                    <a:pt x="42" y="0"/>
                  </a:lnTo>
                  <a:lnTo>
                    <a:pt x="42" y="0"/>
                  </a:lnTo>
                  <a:lnTo>
                    <a:pt x="38"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4" name="Freeform 310">
              <a:extLst>
                <a:ext uri="{FF2B5EF4-FFF2-40B4-BE49-F238E27FC236}">
                  <a16:creationId xmlns:a16="http://schemas.microsoft.com/office/drawing/2014/main" id="{7831B607-0F7C-B7A5-29A4-3270DEF4F02D}"/>
                </a:ext>
              </a:extLst>
            </p:cNvPr>
            <p:cNvSpPr>
              <a:spLocks/>
            </p:cNvSpPr>
            <p:nvPr userDrawn="1"/>
          </p:nvSpPr>
          <p:spPr bwMode="gray">
            <a:xfrm>
              <a:off x="745" y="1614"/>
              <a:ext cx="21" cy="45"/>
            </a:xfrm>
            <a:custGeom>
              <a:avLst/>
              <a:gdLst>
                <a:gd name="T0" fmla="*/ 0 w 21"/>
                <a:gd name="T1" fmla="*/ 42 h 42"/>
                <a:gd name="T2" fmla="*/ 0 w 21"/>
                <a:gd name="T3" fmla="*/ 42 h 42"/>
                <a:gd name="T4" fmla="*/ 7 w 21"/>
                <a:gd name="T5" fmla="*/ 42 h 42"/>
                <a:gd name="T6" fmla="*/ 14 w 21"/>
                <a:gd name="T7" fmla="*/ 42 h 42"/>
                <a:gd name="T8" fmla="*/ 14 w 21"/>
                <a:gd name="T9" fmla="*/ 39 h 42"/>
                <a:gd name="T10" fmla="*/ 14 w 21"/>
                <a:gd name="T11" fmla="*/ 39 h 42"/>
                <a:gd name="T12" fmla="*/ 17 w 21"/>
                <a:gd name="T13" fmla="*/ 35 h 42"/>
                <a:gd name="T14" fmla="*/ 21 w 21"/>
                <a:gd name="T15" fmla="*/ 35 h 42"/>
                <a:gd name="T16" fmla="*/ 21 w 21"/>
                <a:gd name="T17" fmla="*/ 21 h 42"/>
                <a:gd name="T18" fmla="*/ 17 w 21"/>
                <a:gd name="T19" fmla="*/ 21 h 42"/>
                <a:gd name="T20" fmla="*/ 21 w 21"/>
                <a:gd name="T21" fmla="*/ 18 h 42"/>
                <a:gd name="T22" fmla="*/ 21 w 21"/>
                <a:gd name="T23" fmla="*/ 18 h 42"/>
                <a:gd name="T24" fmla="*/ 21 w 21"/>
                <a:gd name="T25" fmla="*/ 14 h 42"/>
                <a:gd name="T26" fmla="*/ 21 w 21"/>
                <a:gd name="T27" fmla="*/ 11 h 42"/>
                <a:gd name="T28" fmla="*/ 17 w 21"/>
                <a:gd name="T29" fmla="*/ 4 h 42"/>
                <a:gd name="T30" fmla="*/ 14 w 21"/>
                <a:gd name="T31" fmla="*/ 0 h 42"/>
                <a:gd name="T32" fmla="*/ 14 w 21"/>
                <a:gd name="T33" fmla="*/ 4 h 42"/>
                <a:gd name="T34" fmla="*/ 10 w 21"/>
                <a:gd name="T35" fmla="*/ 4 h 42"/>
                <a:gd name="T36" fmla="*/ 7 w 21"/>
                <a:gd name="T37" fmla="*/ 7 h 42"/>
                <a:gd name="T38" fmla="*/ 3 w 21"/>
                <a:gd name="T39" fmla="*/ 7 h 42"/>
                <a:gd name="T40" fmla="*/ 3 w 21"/>
                <a:gd name="T41" fmla="*/ 7 h 42"/>
                <a:gd name="T42" fmla="*/ 0 w 21"/>
                <a:gd name="T43" fmla="*/ 4 h 42"/>
                <a:gd name="T44" fmla="*/ 0 w 21"/>
                <a:gd name="T45" fmla="*/ 7 h 42"/>
                <a:gd name="T46" fmla="*/ 0 w 21"/>
                <a:gd name="T47" fmla="*/ 11 h 42"/>
                <a:gd name="T48" fmla="*/ 0 w 21"/>
                <a:gd name="T49" fmla="*/ 14 h 42"/>
                <a:gd name="T50" fmla="*/ 0 w 21"/>
                <a:gd name="T51" fmla="*/ 21 h 42"/>
                <a:gd name="T52" fmla="*/ 0 w 21"/>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42">
                  <a:moveTo>
                    <a:pt x="0" y="42"/>
                  </a:moveTo>
                  <a:lnTo>
                    <a:pt x="0" y="42"/>
                  </a:lnTo>
                  <a:lnTo>
                    <a:pt x="7" y="42"/>
                  </a:lnTo>
                  <a:lnTo>
                    <a:pt x="14" y="42"/>
                  </a:lnTo>
                  <a:lnTo>
                    <a:pt x="14" y="39"/>
                  </a:lnTo>
                  <a:lnTo>
                    <a:pt x="14" y="39"/>
                  </a:lnTo>
                  <a:lnTo>
                    <a:pt x="17" y="35"/>
                  </a:lnTo>
                  <a:lnTo>
                    <a:pt x="21" y="35"/>
                  </a:lnTo>
                  <a:lnTo>
                    <a:pt x="21" y="21"/>
                  </a:lnTo>
                  <a:lnTo>
                    <a:pt x="17" y="21"/>
                  </a:lnTo>
                  <a:lnTo>
                    <a:pt x="21" y="18"/>
                  </a:lnTo>
                  <a:lnTo>
                    <a:pt x="21" y="18"/>
                  </a:lnTo>
                  <a:lnTo>
                    <a:pt x="21" y="14"/>
                  </a:lnTo>
                  <a:lnTo>
                    <a:pt x="21" y="11"/>
                  </a:lnTo>
                  <a:lnTo>
                    <a:pt x="17" y="4"/>
                  </a:lnTo>
                  <a:lnTo>
                    <a:pt x="14" y="0"/>
                  </a:lnTo>
                  <a:lnTo>
                    <a:pt x="14" y="4"/>
                  </a:lnTo>
                  <a:lnTo>
                    <a:pt x="10" y="4"/>
                  </a:lnTo>
                  <a:lnTo>
                    <a:pt x="7" y="7"/>
                  </a:lnTo>
                  <a:lnTo>
                    <a:pt x="3" y="7"/>
                  </a:lnTo>
                  <a:lnTo>
                    <a:pt x="3" y="7"/>
                  </a:lnTo>
                  <a:lnTo>
                    <a:pt x="0" y="4"/>
                  </a:lnTo>
                  <a:lnTo>
                    <a:pt x="0" y="7"/>
                  </a:lnTo>
                  <a:lnTo>
                    <a:pt x="0" y="11"/>
                  </a:lnTo>
                  <a:lnTo>
                    <a:pt x="0" y="14"/>
                  </a:lnTo>
                  <a:lnTo>
                    <a:pt x="0" y="21"/>
                  </a:lnTo>
                  <a:lnTo>
                    <a:pt x="0"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5" name="Freeform 311">
              <a:extLst>
                <a:ext uri="{FF2B5EF4-FFF2-40B4-BE49-F238E27FC236}">
                  <a16:creationId xmlns:a16="http://schemas.microsoft.com/office/drawing/2014/main" id="{5D0FD69B-5127-6930-6D25-5D77F34FB6AA}"/>
                </a:ext>
              </a:extLst>
            </p:cNvPr>
            <p:cNvSpPr>
              <a:spLocks/>
            </p:cNvSpPr>
            <p:nvPr userDrawn="1"/>
          </p:nvSpPr>
          <p:spPr bwMode="gray">
            <a:xfrm>
              <a:off x="748" y="1576"/>
              <a:ext cx="18" cy="35"/>
            </a:xfrm>
            <a:custGeom>
              <a:avLst/>
              <a:gdLst>
                <a:gd name="T0" fmla="*/ 7 w 18"/>
                <a:gd name="T1" fmla="*/ 24 h 32"/>
                <a:gd name="T2" fmla="*/ 14 w 18"/>
                <a:gd name="T3" fmla="*/ 32 h 32"/>
                <a:gd name="T4" fmla="*/ 14 w 18"/>
                <a:gd name="T5" fmla="*/ 28 h 32"/>
                <a:gd name="T6" fmla="*/ 14 w 18"/>
                <a:gd name="T7" fmla="*/ 24 h 32"/>
                <a:gd name="T8" fmla="*/ 18 w 18"/>
                <a:gd name="T9" fmla="*/ 21 h 32"/>
                <a:gd name="T10" fmla="*/ 18 w 18"/>
                <a:gd name="T11" fmla="*/ 21 h 32"/>
                <a:gd name="T12" fmla="*/ 18 w 18"/>
                <a:gd name="T13" fmla="*/ 17 h 32"/>
                <a:gd name="T14" fmla="*/ 18 w 18"/>
                <a:gd name="T15" fmla="*/ 14 h 32"/>
                <a:gd name="T16" fmla="*/ 18 w 18"/>
                <a:gd name="T17" fmla="*/ 10 h 32"/>
                <a:gd name="T18" fmla="*/ 14 w 18"/>
                <a:gd name="T19" fmla="*/ 7 h 32"/>
                <a:gd name="T20" fmla="*/ 11 w 18"/>
                <a:gd name="T21" fmla="*/ 0 h 32"/>
                <a:gd name="T22" fmla="*/ 7 w 18"/>
                <a:gd name="T23" fmla="*/ 3 h 32"/>
                <a:gd name="T24" fmla="*/ 7 w 18"/>
                <a:gd name="T25" fmla="*/ 3 h 32"/>
                <a:gd name="T26" fmla="*/ 4 w 18"/>
                <a:gd name="T27" fmla="*/ 3 h 32"/>
                <a:gd name="T28" fmla="*/ 4 w 18"/>
                <a:gd name="T29" fmla="*/ 7 h 32"/>
                <a:gd name="T30" fmla="*/ 0 w 18"/>
                <a:gd name="T31" fmla="*/ 10 h 32"/>
                <a:gd name="T32" fmla="*/ 0 w 18"/>
                <a:gd name="T33" fmla="*/ 10 h 32"/>
                <a:gd name="T34" fmla="*/ 4 w 18"/>
                <a:gd name="T35" fmla="*/ 17 h 32"/>
                <a:gd name="T36" fmla="*/ 4 w 18"/>
                <a:gd name="T37" fmla="*/ 21 h 32"/>
                <a:gd name="T38" fmla="*/ 7 w 18"/>
                <a:gd name="T39"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32">
                  <a:moveTo>
                    <a:pt x="7" y="24"/>
                  </a:moveTo>
                  <a:lnTo>
                    <a:pt x="14" y="32"/>
                  </a:lnTo>
                  <a:lnTo>
                    <a:pt x="14" y="28"/>
                  </a:lnTo>
                  <a:lnTo>
                    <a:pt x="14" y="24"/>
                  </a:lnTo>
                  <a:lnTo>
                    <a:pt x="18" y="21"/>
                  </a:lnTo>
                  <a:lnTo>
                    <a:pt x="18" y="21"/>
                  </a:lnTo>
                  <a:lnTo>
                    <a:pt x="18" y="17"/>
                  </a:lnTo>
                  <a:lnTo>
                    <a:pt x="18" y="14"/>
                  </a:lnTo>
                  <a:lnTo>
                    <a:pt x="18" y="10"/>
                  </a:lnTo>
                  <a:lnTo>
                    <a:pt x="14" y="7"/>
                  </a:lnTo>
                  <a:lnTo>
                    <a:pt x="11" y="0"/>
                  </a:lnTo>
                  <a:lnTo>
                    <a:pt x="7" y="3"/>
                  </a:lnTo>
                  <a:lnTo>
                    <a:pt x="7" y="3"/>
                  </a:lnTo>
                  <a:lnTo>
                    <a:pt x="4" y="3"/>
                  </a:lnTo>
                  <a:lnTo>
                    <a:pt x="4" y="7"/>
                  </a:lnTo>
                  <a:lnTo>
                    <a:pt x="0" y="10"/>
                  </a:lnTo>
                  <a:lnTo>
                    <a:pt x="0" y="10"/>
                  </a:lnTo>
                  <a:lnTo>
                    <a:pt x="4" y="17"/>
                  </a:lnTo>
                  <a:lnTo>
                    <a:pt x="4" y="21"/>
                  </a:lnTo>
                  <a:lnTo>
                    <a:pt x="7" y="2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8" name="Freeform 314">
              <a:extLst>
                <a:ext uri="{FF2B5EF4-FFF2-40B4-BE49-F238E27FC236}">
                  <a16:creationId xmlns:a16="http://schemas.microsoft.com/office/drawing/2014/main" id="{11AA0BAA-5595-53CF-6537-100D5C3BBDCA}"/>
                </a:ext>
              </a:extLst>
            </p:cNvPr>
            <p:cNvSpPr>
              <a:spLocks/>
            </p:cNvSpPr>
            <p:nvPr userDrawn="1"/>
          </p:nvSpPr>
          <p:spPr bwMode="gray">
            <a:xfrm>
              <a:off x="1059" y="1769"/>
              <a:ext cx="52" cy="92"/>
            </a:xfrm>
            <a:custGeom>
              <a:avLst/>
              <a:gdLst>
                <a:gd name="T0" fmla="*/ 50 w 50"/>
                <a:gd name="T1" fmla="*/ 36 h 85"/>
                <a:gd name="T2" fmla="*/ 50 w 50"/>
                <a:gd name="T3" fmla="*/ 36 h 85"/>
                <a:gd name="T4" fmla="*/ 50 w 50"/>
                <a:gd name="T5" fmla="*/ 29 h 85"/>
                <a:gd name="T6" fmla="*/ 50 w 50"/>
                <a:gd name="T7" fmla="*/ 18 h 85"/>
                <a:gd name="T8" fmla="*/ 50 w 50"/>
                <a:gd name="T9" fmla="*/ 11 h 85"/>
                <a:gd name="T10" fmla="*/ 50 w 50"/>
                <a:gd name="T11" fmla="*/ 0 h 85"/>
                <a:gd name="T12" fmla="*/ 43 w 50"/>
                <a:gd name="T13" fmla="*/ 4 h 85"/>
                <a:gd name="T14" fmla="*/ 43 w 50"/>
                <a:gd name="T15" fmla="*/ 4 h 85"/>
                <a:gd name="T16" fmla="*/ 43 w 50"/>
                <a:gd name="T17" fmla="*/ 11 h 85"/>
                <a:gd name="T18" fmla="*/ 43 w 50"/>
                <a:gd name="T19" fmla="*/ 15 h 85"/>
                <a:gd name="T20" fmla="*/ 39 w 50"/>
                <a:gd name="T21" fmla="*/ 18 h 85"/>
                <a:gd name="T22" fmla="*/ 39 w 50"/>
                <a:gd name="T23" fmla="*/ 18 h 85"/>
                <a:gd name="T24" fmla="*/ 39 w 50"/>
                <a:gd name="T25" fmla="*/ 22 h 85"/>
                <a:gd name="T26" fmla="*/ 36 w 50"/>
                <a:gd name="T27" fmla="*/ 25 h 85"/>
                <a:gd name="T28" fmla="*/ 25 w 50"/>
                <a:gd name="T29" fmla="*/ 32 h 85"/>
                <a:gd name="T30" fmla="*/ 25 w 50"/>
                <a:gd name="T31" fmla="*/ 32 h 85"/>
                <a:gd name="T32" fmla="*/ 18 w 50"/>
                <a:gd name="T33" fmla="*/ 36 h 85"/>
                <a:gd name="T34" fmla="*/ 11 w 50"/>
                <a:gd name="T35" fmla="*/ 36 h 85"/>
                <a:gd name="T36" fmla="*/ 7 w 50"/>
                <a:gd name="T37" fmla="*/ 36 h 85"/>
                <a:gd name="T38" fmla="*/ 0 w 50"/>
                <a:gd name="T39" fmla="*/ 36 h 85"/>
                <a:gd name="T40" fmla="*/ 0 w 50"/>
                <a:gd name="T41" fmla="*/ 43 h 85"/>
                <a:gd name="T42" fmla="*/ 4 w 50"/>
                <a:gd name="T43" fmla="*/ 46 h 85"/>
                <a:gd name="T44" fmla="*/ 4 w 50"/>
                <a:gd name="T45" fmla="*/ 50 h 85"/>
                <a:gd name="T46" fmla="*/ 7 w 50"/>
                <a:gd name="T47" fmla="*/ 57 h 85"/>
                <a:gd name="T48" fmla="*/ 11 w 50"/>
                <a:gd name="T49" fmla="*/ 60 h 85"/>
                <a:gd name="T50" fmla="*/ 11 w 50"/>
                <a:gd name="T51" fmla="*/ 64 h 85"/>
                <a:gd name="T52" fmla="*/ 18 w 50"/>
                <a:gd name="T53" fmla="*/ 71 h 85"/>
                <a:gd name="T54" fmla="*/ 18 w 50"/>
                <a:gd name="T55" fmla="*/ 74 h 85"/>
                <a:gd name="T56" fmla="*/ 25 w 50"/>
                <a:gd name="T57" fmla="*/ 78 h 85"/>
                <a:gd name="T58" fmla="*/ 29 w 50"/>
                <a:gd name="T59" fmla="*/ 82 h 85"/>
                <a:gd name="T60" fmla="*/ 32 w 50"/>
                <a:gd name="T61" fmla="*/ 85 h 85"/>
                <a:gd name="T62" fmla="*/ 36 w 50"/>
                <a:gd name="T63" fmla="*/ 85 h 85"/>
                <a:gd name="T64" fmla="*/ 36 w 50"/>
                <a:gd name="T65" fmla="*/ 85 h 85"/>
                <a:gd name="T66" fmla="*/ 39 w 50"/>
                <a:gd name="T67" fmla="*/ 85 h 85"/>
                <a:gd name="T68" fmla="*/ 39 w 50"/>
                <a:gd name="T69" fmla="*/ 85 h 85"/>
                <a:gd name="T70" fmla="*/ 43 w 50"/>
                <a:gd name="T71" fmla="*/ 82 h 85"/>
                <a:gd name="T72" fmla="*/ 43 w 50"/>
                <a:gd name="T73" fmla="*/ 67 h 85"/>
                <a:gd name="T74" fmla="*/ 43 w 50"/>
                <a:gd name="T75" fmla="*/ 67 h 85"/>
                <a:gd name="T76" fmla="*/ 43 w 50"/>
                <a:gd name="T77" fmla="*/ 64 h 85"/>
                <a:gd name="T78" fmla="*/ 39 w 50"/>
                <a:gd name="T79" fmla="*/ 57 h 85"/>
                <a:gd name="T80" fmla="*/ 36 w 50"/>
                <a:gd name="T81" fmla="*/ 50 h 85"/>
                <a:gd name="T82" fmla="*/ 32 w 50"/>
                <a:gd name="T83" fmla="*/ 46 h 85"/>
                <a:gd name="T84" fmla="*/ 29 w 50"/>
                <a:gd name="T85" fmla="*/ 39 h 85"/>
                <a:gd name="T86" fmla="*/ 29 w 50"/>
                <a:gd name="T87" fmla="*/ 43 h 85"/>
                <a:gd name="T88" fmla="*/ 32 w 50"/>
                <a:gd name="T89" fmla="*/ 50 h 85"/>
                <a:gd name="T90" fmla="*/ 39 w 50"/>
                <a:gd name="T91" fmla="*/ 57 h 85"/>
                <a:gd name="T92" fmla="*/ 43 w 50"/>
                <a:gd name="T93" fmla="*/ 67 h 85"/>
                <a:gd name="T94" fmla="*/ 43 w 50"/>
                <a:gd name="T95" fmla="*/ 64 h 85"/>
                <a:gd name="T96" fmla="*/ 43 w 50"/>
                <a:gd name="T97" fmla="*/ 60 h 85"/>
                <a:gd name="T98" fmla="*/ 46 w 50"/>
                <a:gd name="T99" fmla="*/ 53 h 85"/>
                <a:gd name="T100" fmla="*/ 46 w 50"/>
                <a:gd name="T101" fmla="*/ 46 h 85"/>
                <a:gd name="T102" fmla="*/ 46 w 50"/>
                <a:gd name="T103" fmla="*/ 39 h 85"/>
                <a:gd name="T104" fmla="*/ 50 w 50"/>
                <a:gd name="T105" fmla="*/ 3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85">
                  <a:moveTo>
                    <a:pt x="50" y="36"/>
                  </a:moveTo>
                  <a:lnTo>
                    <a:pt x="50" y="36"/>
                  </a:lnTo>
                  <a:lnTo>
                    <a:pt x="50" y="29"/>
                  </a:lnTo>
                  <a:lnTo>
                    <a:pt x="50" y="18"/>
                  </a:lnTo>
                  <a:lnTo>
                    <a:pt x="50" y="11"/>
                  </a:lnTo>
                  <a:lnTo>
                    <a:pt x="50" y="0"/>
                  </a:lnTo>
                  <a:lnTo>
                    <a:pt x="43" y="4"/>
                  </a:lnTo>
                  <a:lnTo>
                    <a:pt x="43" y="4"/>
                  </a:lnTo>
                  <a:lnTo>
                    <a:pt x="43" y="11"/>
                  </a:lnTo>
                  <a:lnTo>
                    <a:pt x="43" y="15"/>
                  </a:lnTo>
                  <a:lnTo>
                    <a:pt x="39" y="18"/>
                  </a:lnTo>
                  <a:lnTo>
                    <a:pt x="39" y="18"/>
                  </a:lnTo>
                  <a:lnTo>
                    <a:pt x="39" y="22"/>
                  </a:lnTo>
                  <a:lnTo>
                    <a:pt x="36" y="25"/>
                  </a:lnTo>
                  <a:lnTo>
                    <a:pt x="25" y="32"/>
                  </a:lnTo>
                  <a:lnTo>
                    <a:pt x="25" y="32"/>
                  </a:lnTo>
                  <a:lnTo>
                    <a:pt x="18" y="36"/>
                  </a:lnTo>
                  <a:lnTo>
                    <a:pt x="11" y="36"/>
                  </a:lnTo>
                  <a:lnTo>
                    <a:pt x="7" y="36"/>
                  </a:lnTo>
                  <a:lnTo>
                    <a:pt x="0" y="36"/>
                  </a:lnTo>
                  <a:lnTo>
                    <a:pt x="0" y="43"/>
                  </a:lnTo>
                  <a:lnTo>
                    <a:pt x="4" y="46"/>
                  </a:lnTo>
                  <a:lnTo>
                    <a:pt x="4" y="50"/>
                  </a:lnTo>
                  <a:lnTo>
                    <a:pt x="7" y="57"/>
                  </a:lnTo>
                  <a:lnTo>
                    <a:pt x="11" y="60"/>
                  </a:lnTo>
                  <a:lnTo>
                    <a:pt x="11" y="64"/>
                  </a:lnTo>
                  <a:lnTo>
                    <a:pt x="18" y="71"/>
                  </a:lnTo>
                  <a:lnTo>
                    <a:pt x="18" y="74"/>
                  </a:lnTo>
                  <a:lnTo>
                    <a:pt x="25" y="78"/>
                  </a:lnTo>
                  <a:lnTo>
                    <a:pt x="29" y="82"/>
                  </a:lnTo>
                  <a:lnTo>
                    <a:pt x="32" y="85"/>
                  </a:lnTo>
                  <a:lnTo>
                    <a:pt x="36" y="85"/>
                  </a:lnTo>
                  <a:lnTo>
                    <a:pt x="36" y="85"/>
                  </a:lnTo>
                  <a:lnTo>
                    <a:pt x="39" y="85"/>
                  </a:lnTo>
                  <a:lnTo>
                    <a:pt x="39" y="85"/>
                  </a:lnTo>
                  <a:lnTo>
                    <a:pt x="43" y="82"/>
                  </a:lnTo>
                  <a:lnTo>
                    <a:pt x="43" y="67"/>
                  </a:lnTo>
                  <a:lnTo>
                    <a:pt x="43" y="67"/>
                  </a:lnTo>
                  <a:lnTo>
                    <a:pt x="43" y="64"/>
                  </a:lnTo>
                  <a:lnTo>
                    <a:pt x="39" y="57"/>
                  </a:lnTo>
                  <a:lnTo>
                    <a:pt x="36" y="50"/>
                  </a:lnTo>
                  <a:lnTo>
                    <a:pt x="32" y="46"/>
                  </a:lnTo>
                  <a:lnTo>
                    <a:pt x="29" y="39"/>
                  </a:lnTo>
                  <a:lnTo>
                    <a:pt x="29" y="43"/>
                  </a:lnTo>
                  <a:lnTo>
                    <a:pt x="32" y="50"/>
                  </a:lnTo>
                  <a:lnTo>
                    <a:pt x="39" y="57"/>
                  </a:lnTo>
                  <a:lnTo>
                    <a:pt x="43" y="67"/>
                  </a:lnTo>
                  <a:lnTo>
                    <a:pt x="43" y="64"/>
                  </a:lnTo>
                  <a:lnTo>
                    <a:pt x="43" y="60"/>
                  </a:lnTo>
                  <a:lnTo>
                    <a:pt x="46" y="53"/>
                  </a:lnTo>
                  <a:lnTo>
                    <a:pt x="46" y="46"/>
                  </a:lnTo>
                  <a:lnTo>
                    <a:pt x="46" y="39"/>
                  </a:lnTo>
                  <a:lnTo>
                    <a:pt x="50" y="3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19" name="Freeform 315">
              <a:extLst>
                <a:ext uri="{FF2B5EF4-FFF2-40B4-BE49-F238E27FC236}">
                  <a16:creationId xmlns:a16="http://schemas.microsoft.com/office/drawing/2014/main" id="{13FEBC16-1E4B-2274-73F3-E133D926E2F3}"/>
                </a:ext>
              </a:extLst>
            </p:cNvPr>
            <p:cNvSpPr>
              <a:spLocks/>
            </p:cNvSpPr>
            <p:nvPr userDrawn="1"/>
          </p:nvSpPr>
          <p:spPr bwMode="gray">
            <a:xfrm>
              <a:off x="1212" y="2461"/>
              <a:ext cx="94" cy="205"/>
            </a:xfrm>
            <a:custGeom>
              <a:avLst/>
              <a:gdLst>
                <a:gd name="T0" fmla="*/ 81 w 92"/>
                <a:gd name="T1" fmla="*/ 0 h 190"/>
                <a:gd name="T2" fmla="*/ 74 w 92"/>
                <a:gd name="T3" fmla="*/ 3 h 190"/>
                <a:gd name="T4" fmla="*/ 64 w 92"/>
                <a:gd name="T5" fmla="*/ 21 h 190"/>
                <a:gd name="T6" fmla="*/ 60 w 92"/>
                <a:gd name="T7" fmla="*/ 24 h 190"/>
                <a:gd name="T8" fmla="*/ 50 w 92"/>
                <a:gd name="T9" fmla="*/ 35 h 190"/>
                <a:gd name="T10" fmla="*/ 39 w 92"/>
                <a:gd name="T11" fmla="*/ 49 h 190"/>
                <a:gd name="T12" fmla="*/ 28 w 92"/>
                <a:gd name="T13" fmla="*/ 56 h 190"/>
                <a:gd name="T14" fmla="*/ 25 w 92"/>
                <a:gd name="T15" fmla="*/ 56 h 190"/>
                <a:gd name="T16" fmla="*/ 18 w 92"/>
                <a:gd name="T17" fmla="*/ 56 h 190"/>
                <a:gd name="T18" fmla="*/ 11 w 92"/>
                <a:gd name="T19" fmla="*/ 63 h 190"/>
                <a:gd name="T20" fmla="*/ 7 w 92"/>
                <a:gd name="T21" fmla="*/ 77 h 190"/>
                <a:gd name="T22" fmla="*/ 4 w 92"/>
                <a:gd name="T23" fmla="*/ 91 h 190"/>
                <a:gd name="T24" fmla="*/ 7 w 92"/>
                <a:gd name="T25" fmla="*/ 95 h 190"/>
                <a:gd name="T26" fmla="*/ 7 w 92"/>
                <a:gd name="T27" fmla="*/ 95 h 190"/>
                <a:gd name="T28" fmla="*/ 14 w 92"/>
                <a:gd name="T29" fmla="*/ 105 h 190"/>
                <a:gd name="T30" fmla="*/ 11 w 92"/>
                <a:gd name="T31" fmla="*/ 112 h 190"/>
                <a:gd name="T32" fmla="*/ 7 w 92"/>
                <a:gd name="T33" fmla="*/ 119 h 190"/>
                <a:gd name="T34" fmla="*/ 0 w 92"/>
                <a:gd name="T35" fmla="*/ 155 h 190"/>
                <a:gd name="T36" fmla="*/ 7 w 92"/>
                <a:gd name="T37" fmla="*/ 179 h 190"/>
                <a:gd name="T38" fmla="*/ 18 w 92"/>
                <a:gd name="T39" fmla="*/ 179 h 190"/>
                <a:gd name="T40" fmla="*/ 21 w 92"/>
                <a:gd name="T41" fmla="*/ 179 h 190"/>
                <a:gd name="T42" fmla="*/ 21 w 92"/>
                <a:gd name="T43" fmla="*/ 183 h 190"/>
                <a:gd name="T44" fmla="*/ 28 w 92"/>
                <a:gd name="T45" fmla="*/ 190 h 190"/>
                <a:gd name="T46" fmla="*/ 39 w 92"/>
                <a:gd name="T47" fmla="*/ 190 h 190"/>
                <a:gd name="T48" fmla="*/ 50 w 92"/>
                <a:gd name="T49" fmla="*/ 183 h 190"/>
                <a:gd name="T50" fmla="*/ 60 w 92"/>
                <a:gd name="T51" fmla="*/ 158 h 190"/>
                <a:gd name="T52" fmla="*/ 64 w 92"/>
                <a:gd name="T53" fmla="*/ 137 h 190"/>
                <a:gd name="T54" fmla="*/ 64 w 92"/>
                <a:gd name="T55" fmla="*/ 130 h 190"/>
                <a:gd name="T56" fmla="*/ 64 w 92"/>
                <a:gd name="T57" fmla="*/ 119 h 190"/>
                <a:gd name="T58" fmla="*/ 74 w 92"/>
                <a:gd name="T59" fmla="*/ 98 h 190"/>
                <a:gd name="T60" fmla="*/ 81 w 92"/>
                <a:gd name="T61" fmla="*/ 56 h 190"/>
                <a:gd name="T62" fmla="*/ 85 w 92"/>
                <a:gd name="T63" fmla="*/ 49 h 190"/>
                <a:gd name="T64" fmla="*/ 88 w 92"/>
                <a:gd name="T65" fmla="*/ 35 h 190"/>
                <a:gd name="T66" fmla="*/ 88 w 92"/>
                <a:gd name="T67" fmla="*/ 21 h 190"/>
                <a:gd name="T68" fmla="*/ 92 w 92"/>
                <a:gd name="T69" fmla="*/ 10 h 190"/>
                <a:gd name="T70" fmla="*/ 88 w 92"/>
                <a:gd name="T7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190">
                  <a:moveTo>
                    <a:pt x="85" y="0"/>
                  </a:moveTo>
                  <a:lnTo>
                    <a:pt x="81" y="0"/>
                  </a:lnTo>
                  <a:lnTo>
                    <a:pt x="78" y="0"/>
                  </a:lnTo>
                  <a:lnTo>
                    <a:pt x="74" y="3"/>
                  </a:lnTo>
                  <a:lnTo>
                    <a:pt x="67" y="10"/>
                  </a:lnTo>
                  <a:lnTo>
                    <a:pt x="64" y="21"/>
                  </a:lnTo>
                  <a:lnTo>
                    <a:pt x="64" y="21"/>
                  </a:lnTo>
                  <a:lnTo>
                    <a:pt x="60" y="24"/>
                  </a:lnTo>
                  <a:lnTo>
                    <a:pt x="53" y="28"/>
                  </a:lnTo>
                  <a:lnTo>
                    <a:pt x="50" y="35"/>
                  </a:lnTo>
                  <a:lnTo>
                    <a:pt x="43" y="42"/>
                  </a:lnTo>
                  <a:lnTo>
                    <a:pt x="39" y="49"/>
                  </a:lnTo>
                  <a:lnTo>
                    <a:pt x="32" y="53"/>
                  </a:lnTo>
                  <a:lnTo>
                    <a:pt x="28" y="56"/>
                  </a:lnTo>
                  <a:lnTo>
                    <a:pt x="25" y="56"/>
                  </a:lnTo>
                  <a:lnTo>
                    <a:pt x="25" y="56"/>
                  </a:lnTo>
                  <a:lnTo>
                    <a:pt x="21" y="56"/>
                  </a:lnTo>
                  <a:lnTo>
                    <a:pt x="18" y="56"/>
                  </a:lnTo>
                  <a:lnTo>
                    <a:pt x="14" y="60"/>
                  </a:lnTo>
                  <a:lnTo>
                    <a:pt x="11" y="63"/>
                  </a:lnTo>
                  <a:lnTo>
                    <a:pt x="7" y="70"/>
                  </a:lnTo>
                  <a:lnTo>
                    <a:pt x="7" y="77"/>
                  </a:lnTo>
                  <a:lnTo>
                    <a:pt x="4" y="88"/>
                  </a:lnTo>
                  <a:lnTo>
                    <a:pt x="4" y="91"/>
                  </a:lnTo>
                  <a:lnTo>
                    <a:pt x="4" y="95"/>
                  </a:lnTo>
                  <a:lnTo>
                    <a:pt x="7" y="95"/>
                  </a:lnTo>
                  <a:lnTo>
                    <a:pt x="7" y="95"/>
                  </a:lnTo>
                  <a:lnTo>
                    <a:pt x="7" y="95"/>
                  </a:lnTo>
                  <a:lnTo>
                    <a:pt x="11" y="98"/>
                  </a:lnTo>
                  <a:lnTo>
                    <a:pt x="14" y="105"/>
                  </a:lnTo>
                  <a:lnTo>
                    <a:pt x="14" y="109"/>
                  </a:lnTo>
                  <a:lnTo>
                    <a:pt x="11" y="112"/>
                  </a:lnTo>
                  <a:lnTo>
                    <a:pt x="7" y="116"/>
                  </a:lnTo>
                  <a:lnTo>
                    <a:pt x="7" y="119"/>
                  </a:lnTo>
                  <a:lnTo>
                    <a:pt x="0" y="134"/>
                  </a:lnTo>
                  <a:lnTo>
                    <a:pt x="0" y="155"/>
                  </a:lnTo>
                  <a:lnTo>
                    <a:pt x="7" y="179"/>
                  </a:lnTo>
                  <a:lnTo>
                    <a:pt x="7" y="179"/>
                  </a:lnTo>
                  <a:lnTo>
                    <a:pt x="11" y="179"/>
                  </a:lnTo>
                  <a:lnTo>
                    <a:pt x="18" y="179"/>
                  </a:lnTo>
                  <a:lnTo>
                    <a:pt x="21" y="179"/>
                  </a:lnTo>
                  <a:lnTo>
                    <a:pt x="21" y="179"/>
                  </a:lnTo>
                  <a:lnTo>
                    <a:pt x="21" y="183"/>
                  </a:lnTo>
                  <a:lnTo>
                    <a:pt x="21" y="183"/>
                  </a:lnTo>
                  <a:lnTo>
                    <a:pt x="25" y="186"/>
                  </a:lnTo>
                  <a:lnTo>
                    <a:pt x="28" y="190"/>
                  </a:lnTo>
                  <a:lnTo>
                    <a:pt x="32" y="190"/>
                  </a:lnTo>
                  <a:lnTo>
                    <a:pt x="39" y="190"/>
                  </a:lnTo>
                  <a:lnTo>
                    <a:pt x="43" y="190"/>
                  </a:lnTo>
                  <a:lnTo>
                    <a:pt x="50" y="183"/>
                  </a:lnTo>
                  <a:lnTo>
                    <a:pt x="53" y="172"/>
                  </a:lnTo>
                  <a:lnTo>
                    <a:pt x="60" y="158"/>
                  </a:lnTo>
                  <a:lnTo>
                    <a:pt x="60" y="144"/>
                  </a:lnTo>
                  <a:lnTo>
                    <a:pt x="64" y="137"/>
                  </a:lnTo>
                  <a:lnTo>
                    <a:pt x="64" y="134"/>
                  </a:lnTo>
                  <a:lnTo>
                    <a:pt x="64" y="130"/>
                  </a:lnTo>
                  <a:lnTo>
                    <a:pt x="64" y="126"/>
                  </a:lnTo>
                  <a:lnTo>
                    <a:pt x="64" y="119"/>
                  </a:lnTo>
                  <a:lnTo>
                    <a:pt x="67" y="112"/>
                  </a:lnTo>
                  <a:lnTo>
                    <a:pt x="74" y="98"/>
                  </a:lnTo>
                  <a:lnTo>
                    <a:pt x="78" y="74"/>
                  </a:lnTo>
                  <a:lnTo>
                    <a:pt x="81" y="56"/>
                  </a:lnTo>
                  <a:lnTo>
                    <a:pt x="81" y="53"/>
                  </a:lnTo>
                  <a:lnTo>
                    <a:pt x="85" y="49"/>
                  </a:lnTo>
                  <a:lnTo>
                    <a:pt x="85" y="42"/>
                  </a:lnTo>
                  <a:lnTo>
                    <a:pt x="88" y="35"/>
                  </a:lnTo>
                  <a:lnTo>
                    <a:pt x="88" y="28"/>
                  </a:lnTo>
                  <a:lnTo>
                    <a:pt x="88" y="21"/>
                  </a:lnTo>
                  <a:lnTo>
                    <a:pt x="88" y="17"/>
                  </a:lnTo>
                  <a:lnTo>
                    <a:pt x="92" y="10"/>
                  </a:lnTo>
                  <a:lnTo>
                    <a:pt x="92" y="7"/>
                  </a:lnTo>
                  <a:lnTo>
                    <a:pt x="88" y="0"/>
                  </a:lnTo>
                  <a:lnTo>
                    <a:pt x="85"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0" name="Freeform 316">
              <a:extLst>
                <a:ext uri="{FF2B5EF4-FFF2-40B4-BE49-F238E27FC236}">
                  <a16:creationId xmlns:a16="http://schemas.microsoft.com/office/drawing/2014/main" id="{03C00528-FB9D-2274-B964-DB7A22384245}"/>
                </a:ext>
              </a:extLst>
            </p:cNvPr>
            <p:cNvSpPr>
              <a:spLocks/>
            </p:cNvSpPr>
            <p:nvPr userDrawn="1"/>
          </p:nvSpPr>
          <p:spPr bwMode="gray">
            <a:xfrm>
              <a:off x="2607" y="2981"/>
              <a:ext cx="62" cy="65"/>
            </a:xfrm>
            <a:custGeom>
              <a:avLst/>
              <a:gdLst>
                <a:gd name="T0" fmla="*/ 42 w 60"/>
                <a:gd name="T1" fmla="*/ 4 h 60"/>
                <a:gd name="T2" fmla="*/ 38 w 60"/>
                <a:gd name="T3" fmla="*/ 4 h 60"/>
                <a:gd name="T4" fmla="*/ 38 w 60"/>
                <a:gd name="T5" fmla="*/ 11 h 60"/>
                <a:gd name="T6" fmla="*/ 35 w 60"/>
                <a:gd name="T7" fmla="*/ 11 h 60"/>
                <a:gd name="T8" fmla="*/ 35 w 60"/>
                <a:gd name="T9" fmla="*/ 14 h 60"/>
                <a:gd name="T10" fmla="*/ 17 w 60"/>
                <a:gd name="T11" fmla="*/ 4 h 60"/>
                <a:gd name="T12" fmla="*/ 10 w 60"/>
                <a:gd name="T13" fmla="*/ 4 h 60"/>
                <a:gd name="T14" fmla="*/ 10 w 60"/>
                <a:gd name="T15" fmla="*/ 4 h 60"/>
                <a:gd name="T16" fmla="*/ 7 w 60"/>
                <a:gd name="T17" fmla="*/ 4 h 60"/>
                <a:gd name="T18" fmla="*/ 3 w 60"/>
                <a:gd name="T19" fmla="*/ 7 h 60"/>
                <a:gd name="T20" fmla="*/ 0 w 60"/>
                <a:gd name="T21" fmla="*/ 11 h 60"/>
                <a:gd name="T22" fmla="*/ 0 w 60"/>
                <a:gd name="T23" fmla="*/ 18 h 60"/>
                <a:gd name="T24" fmla="*/ 7 w 60"/>
                <a:gd name="T25" fmla="*/ 36 h 60"/>
                <a:gd name="T26" fmla="*/ 7 w 60"/>
                <a:gd name="T27" fmla="*/ 36 h 60"/>
                <a:gd name="T28" fmla="*/ 10 w 60"/>
                <a:gd name="T29" fmla="*/ 39 h 60"/>
                <a:gd name="T30" fmla="*/ 14 w 60"/>
                <a:gd name="T31" fmla="*/ 43 h 60"/>
                <a:gd name="T32" fmla="*/ 17 w 60"/>
                <a:gd name="T33" fmla="*/ 50 h 60"/>
                <a:gd name="T34" fmla="*/ 17 w 60"/>
                <a:gd name="T35" fmla="*/ 53 h 60"/>
                <a:gd name="T36" fmla="*/ 24 w 60"/>
                <a:gd name="T37" fmla="*/ 57 h 60"/>
                <a:gd name="T38" fmla="*/ 31 w 60"/>
                <a:gd name="T39" fmla="*/ 60 h 60"/>
                <a:gd name="T40" fmla="*/ 38 w 60"/>
                <a:gd name="T41" fmla="*/ 60 h 60"/>
                <a:gd name="T42" fmla="*/ 42 w 60"/>
                <a:gd name="T43" fmla="*/ 60 h 60"/>
                <a:gd name="T44" fmla="*/ 45 w 60"/>
                <a:gd name="T45" fmla="*/ 57 h 60"/>
                <a:gd name="T46" fmla="*/ 52 w 60"/>
                <a:gd name="T47" fmla="*/ 53 h 60"/>
                <a:gd name="T48" fmla="*/ 56 w 60"/>
                <a:gd name="T49" fmla="*/ 46 h 60"/>
                <a:gd name="T50" fmla="*/ 60 w 60"/>
                <a:gd name="T51" fmla="*/ 39 h 60"/>
                <a:gd name="T52" fmla="*/ 60 w 60"/>
                <a:gd name="T53" fmla="*/ 36 h 60"/>
                <a:gd name="T54" fmla="*/ 60 w 60"/>
                <a:gd name="T55" fmla="*/ 25 h 60"/>
                <a:gd name="T56" fmla="*/ 60 w 60"/>
                <a:gd name="T57" fmla="*/ 18 h 60"/>
                <a:gd name="T58" fmla="*/ 60 w 60"/>
                <a:gd name="T59" fmla="*/ 11 h 60"/>
                <a:gd name="T60" fmla="*/ 60 w 60"/>
                <a:gd name="T61" fmla="*/ 7 h 60"/>
                <a:gd name="T62" fmla="*/ 56 w 60"/>
                <a:gd name="T63" fmla="*/ 7 h 60"/>
                <a:gd name="T64" fmla="*/ 52 w 60"/>
                <a:gd name="T65" fmla="*/ 7 h 60"/>
                <a:gd name="T66" fmla="*/ 49 w 60"/>
                <a:gd name="T67" fmla="*/ 4 h 60"/>
                <a:gd name="T68" fmla="*/ 45 w 60"/>
                <a:gd name="T69" fmla="*/ 0 h 60"/>
                <a:gd name="T70" fmla="*/ 42 w 60"/>
                <a:gd name="T71"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0">
                  <a:moveTo>
                    <a:pt x="42" y="4"/>
                  </a:moveTo>
                  <a:lnTo>
                    <a:pt x="38" y="4"/>
                  </a:lnTo>
                  <a:lnTo>
                    <a:pt x="38" y="11"/>
                  </a:lnTo>
                  <a:lnTo>
                    <a:pt x="35" y="11"/>
                  </a:lnTo>
                  <a:lnTo>
                    <a:pt x="35" y="14"/>
                  </a:lnTo>
                  <a:lnTo>
                    <a:pt x="17" y="4"/>
                  </a:lnTo>
                  <a:lnTo>
                    <a:pt x="10" y="4"/>
                  </a:lnTo>
                  <a:lnTo>
                    <a:pt x="10" y="4"/>
                  </a:lnTo>
                  <a:lnTo>
                    <a:pt x="7" y="4"/>
                  </a:lnTo>
                  <a:lnTo>
                    <a:pt x="3" y="7"/>
                  </a:lnTo>
                  <a:lnTo>
                    <a:pt x="0" y="11"/>
                  </a:lnTo>
                  <a:lnTo>
                    <a:pt x="0" y="18"/>
                  </a:lnTo>
                  <a:lnTo>
                    <a:pt x="7" y="36"/>
                  </a:lnTo>
                  <a:lnTo>
                    <a:pt x="7" y="36"/>
                  </a:lnTo>
                  <a:lnTo>
                    <a:pt x="10" y="39"/>
                  </a:lnTo>
                  <a:lnTo>
                    <a:pt x="14" y="43"/>
                  </a:lnTo>
                  <a:lnTo>
                    <a:pt x="17" y="50"/>
                  </a:lnTo>
                  <a:lnTo>
                    <a:pt x="17" y="53"/>
                  </a:lnTo>
                  <a:lnTo>
                    <a:pt x="24" y="57"/>
                  </a:lnTo>
                  <a:lnTo>
                    <a:pt x="31" y="60"/>
                  </a:lnTo>
                  <a:lnTo>
                    <a:pt x="38" y="60"/>
                  </a:lnTo>
                  <a:lnTo>
                    <a:pt x="42" y="60"/>
                  </a:lnTo>
                  <a:lnTo>
                    <a:pt x="45" y="57"/>
                  </a:lnTo>
                  <a:lnTo>
                    <a:pt x="52" y="53"/>
                  </a:lnTo>
                  <a:lnTo>
                    <a:pt x="56" y="46"/>
                  </a:lnTo>
                  <a:lnTo>
                    <a:pt x="60" y="39"/>
                  </a:lnTo>
                  <a:lnTo>
                    <a:pt x="60" y="36"/>
                  </a:lnTo>
                  <a:lnTo>
                    <a:pt x="60" y="25"/>
                  </a:lnTo>
                  <a:lnTo>
                    <a:pt x="60" y="18"/>
                  </a:lnTo>
                  <a:lnTo>
                    <a:pt x="60" y="11"/>
                  </a:lnTo>
                  <a:lnTo>
                    <a:pt x="60" y="7"/>
                  </a:lnTo>
                  <a:lnTo>
                    <a:pt x="56" y="7"/>
                  </a:lnTo>
                  <a:lnTo>
                    <a:pt x="52" y="7"/>
                  </a:lnTo>
                  <a:lnTo>
                    <a:pt x="49" y="4"/>
                  </a:lnTo>
                  <a:lnTo>
                    <a:pt x="45" y="0"/>
                  </a:lnTo>
                  <a:lnTo>
                    <a:pt x="42"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1" name="Freeform 317">
              <a:extLst>
                <a:ext uri="{FF2B5EF4-FFF2-40B4-BE49-F238E27FC236}">
                  <a16:creationId xmlns:a16="http://schemas.microsoft.com/office/drawing/2014/main" id="{1D52EB97-1715-584C-2FC0-C688ED3B9127}"/>
                </a:ext>
              </a:extLst>
            </p:cNvPr>
            <p:cNvSpPr>
              <a:spLocks/>
            </p:cNvSpPr>
            <p:nvPr userDrawn="1"/>
          </p:nvSpPr>
          <p:spPr bwMode="gray">
            <a:xfrm>
              <a:off x="2306" y="2138"/>
              <a:ext cx="11" cy="19"/>
            </a:xfrm>
            <a:custGeom>
              <a:avLst/>
              <a:gdLst>
                <a:gd name="T0" fmla="*/ 7 w 11"/>
                <a:gd name="T1" fmla="*/ 0 h 18"/>
                <a:gd name="T2" fmla="*/ 0 w 11"/>
                <a:gd name="T3" fmla="*/ 4 h 18"/>
                <a:gd name="T4" fmla="*/ 0 w 11"/>
                <a:gd name="T5" fmla="*/ 11 h 18"/>
                <a:gd name="T6" fmla="*/ 0 w 11"/>
                <a:gd name="T7" fmla="*/ 14 h 18"/>
                <a:gd name="T8" fmla="*/ 7 w 11"/>
                <a:gd name="T9" fmla="*/ 18 h 18"/>
                <a:gd name="T10" fmla="*/ 11 w 11"/>
                <a:gd name="T11" fmla="*/ 14 h 18"/>
                <a:gd name="T12" fmla="*/ 11 w 11"/>
                <a:gd name="T13" fmla="*/ 11 h 18"/>
                <a:gd name="T14" fmla="*/ 11 w 11"/>
                <a:gd name="T15" fmla="*/ 4 h 18"/>
                <a:gd name="T16" fmla="*/ 7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7" y="0"/>
                  </a:moveTo>
                  <a:lnTo>
                    <a:pt x="0" y="4"/>
                  </a:lnTo>
                  <a:lnTo>
                    <a:pt x="0" y="11"/>
                  </a:lnTo>
                  <a:lnTo>
                    <a:pt x="0" y="14"/>
                  </a:lnTo>
                  <a:lnTo>
                    <a:pt x="7" y="18"/>
                  </a:lnTo>
                  <a:lnTo>
                    <a:pt x="11" y="14"/>
                  </a:lnTo>
                  <a:lnTo>
                    <a:pt x="11" y="11"/>
                  </a:lnTo>
                  <a:lnTo>
                    <a:pt x="11" y="4"/>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2" name="Freeform 318">
              <a:extLst>
                <a:ext uri="{FF2B5EF4-FFF2-40B4-BE49-F238E27FC236}">
                  <a16:creationId xmlns:a16="http://schemas.microsoft.com/office/drawing/2014/main" id="{D065ADDB-2FD1-7A0A-350C-7C6A5B0AA025}"/>
                </a:ext>
              </a:extLst>
            </p:cNvPr>
            <p:cNvSpPr>
              <a:spLocks/>
            </p:cNvSpPr>
            <p:nvPr userDrawn="1"/>
          </p:nvSpPr>
          <p:spPr bwMode="gray">
            <a:xfrm>
              <a:off x="2266" y="2005"/>
              <a:ext cx="40" cy="110"/>
            </a:xfrm>
            <a:custGeom>
              <a:avLst/>
              <a:gdLst>
                <a:gd name="T0" fmla="*/ 22 w 39"/>
                <a:gd name="T1" fmla="*/ 0 h 102"/>
                <a:gd name="T2" fmla="*/ 22 w 39"/>
                <a:gd name="T3" fmla="*/ 0 h 102"/>
                <a:gd name="T4" fmla="*/ 15 w 39"/>
                <a:gd name="T5" fmla="*/ 0 h 102"/>
                <a:gd name="T6" fmla="*/ 11 w 39"/>
                <a:gd name="T7" fmla="*/ 3 h 102"/>
                <a:gd name="T8" fmla="*/ 8 w 39"/>
                <a:gd name="T9" fmla="*/ 3 h 102"/>
                <a:gd name="T10" fmla="*/ 4 w 39"/>
                <a:gd name="T11" fmla="*/ 10 h 102"/>
                <a:gd name="T12" fmla="*/ 4 w 39"/>
                <a:gd name="T13" fmla="*/ 10 h 102"/>
                <a:gd name="T14" fmla="*/ 0 w 39"/>
                <a:gd name="T15" fmla="*/ 18 h 102"/>
                <a:gd name="T16" fmla="*/ 0 w 39"/>
                <a:gd name="T17" fmla="*/ 28 h 102"/>
                <a:gd name="T18" fmla="*/ 0 w 39"/>
                <a:gd name="T19" fmla="*/ 39 h 102"/>
                <a:gd name="T20" fmla="*/ 0 w 39"/>
                <a:gd name="T21" fmla="*/ 46 h 102"/>
                <a:gd name="T22" fmla="*/ 0 w 39"/>
                <a:gd name="T23" fmla="*/ 53 h 102"/>
                <a:gd name="T24" fmla="*/ 4 w 39"/>
                <a:gd name="T25" fmla="*/ 56 h 102"/>
                <a:gd name="T26" fmla="*/ 4 w 39"/>
                <a:gd name="T27" fmla="*/ 56 h 102"/>
                <a:gd name="T28" fmla="*/ 4 w 39"/>
                <a:gd name="T29" fmla="*/ 60 h 102"/>
                <a:gd name="T30" fmla="*/ 4 w 39"/>
                <a:gd name="T31" fmla="*/ 60 h 102"/>
                <a:gd name="T32" fmla="*/ 4 w 39"/>
                <a:gd name="T33" fmla="*/ 63 h 102"/>
                <a:gd name="T34" fmla="*/ 0 w 39"/>
                <a:gd name="T35" fmla="*/ 67 h 102"/>
                <a:gd name="T36" fmla="*/ 0 w 39"/>
                <a:gd name="T37" fmla="*/ 70 h 102"/>
                <a:gd name="T38" fmla="*/ 4 w 39"/>
                <a:gd name="T39" fmla="*/ 77 h 102"/>
                <a:gd name="T40" fmla="*/ 4 w 39"/>
                <a:gd name="T41" fmla="*/ 84 h 102"/>
                <a:gd name="T42" fmla="*/ 8 w 39"/>
                <a:gd name="T43" fmla="*/ 91 h 102"/>
                <a:gd name="T44" fmla="*/ 15 w 39"/>
                <a:gd name="T45" fmla="*/ 99 h 102"/>
                <a:gd name="T46" fmla="*/ 15 w 39"/>
                <a:gd name="T47" fmla="*/ 102 h 102"/>
                <a:gd name="T48" fmla="*/ 18 w 39"/>
                <a:gd name="T49" fmla="*/ 102 h 102"/>
                <a:gd name="T50" fmla="*/ 22 w 39"/>
                <a:gd name="T51" fmla="*/ 99 h 102"/>
                <a:gd name="T52" fmla="*/ 25 w 39"/>
                <a:gd name="T53" fmla="*/ 91 h 102"/>
                <a:gd name="T54" fmla="*/ 25 w 39"/>
                <a:gd name="T55" fmla="*/ 88 h 102"/>
                <a:gd name="T56" fmla="*/ 25 w 39"/>
                <a:gd name="T57" fmla="*/ 77 h 102"/>
                <a:gd name="T58" fmla="*/ 25 w 39"/>
                <a:gd name="T59" fmla="*/ 70 h 102"/>
                <a:gd name="T60" fmla="*/ 25 w 39"/>
                <a:gd name="T61" fmla="*/ 63 h 102"/>
                <a:gd name="T62" fmla="*/ 25 w 39"/>
                <a:gd name="T63" fmla="*/ 60 h 102"/>
                <a:gd name="T64" fmla="*/ 32 w 39"/>
                <a:gd name="T65" fmla="*/ 46 h 102"/>
                <a:gd name="T66" fmla="*/ 32 w 39"/>
                <a:gd name="T67" fmla="*/ 42 h 102"/>
                <a:gd name="T68" fmla="*/ 32 w 39"/>
                <a:gd name="T69" fmla="*/ 39 h 102"/>
                <a:gd name="T70" fmla="*/ 32 w 39"/>
                <a:gd name="T71" fmla="*/ 32 h 102"/>
                <a:gd name="T72" fmla="*/ 32 w 39"/>
                <a:gd name="T73" fmla="*/ 28 h 102"/>
                <a:gd name="T74" fmla="*/ 36 w 39"/>
                <a:gd name="T75" fmla="*/ 25 h 102"/>
                <a:gd name="T76" fmla="*/ 36 w 39"/>
                <a:gd name="T77" fmla="*/ 25 h 102"/>
                <a:gd name="T78" fmla="*/ 36 w 39"/>
                <a:gd name="T79" fmla="*/ 18 h 102"/>
                <a:gd name="T80" fmla="*/ 36 w 39"/>
                <a:gd name="T81" fmla="*/ 10 h 102"/>
                <a:gd name="T82" fmla="*/ 36 w 39"/>
                <a:gd name="T83" fmla="*/ 3 h 102"/>
                <a:gd name="T84" fmla="*/ 39 w 39"/>
                <a:gd name="T85" fmla="*/ 0 h 102"/>
                <a:gd name="T86" fmla="*/ 36 w 39"/>
                <a:gd name="T87" fmla="*/ 0 h 102"/>
                <a:gd name="T88" fmla="*/ 32 w 39"/>
                <a:gd name="T89" fmla="*/ 3 h 102"/>
                <a:gd name="T90" fmla="*/ 25 w 39"/>
                <a:gd name="T91" fmla="*/ 3 h 102"/>
                <a:gd name="T92" fmla="*/ 22 w 39"/>
                <a:gd name="T9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102">
                  <a:moveTo>
                    <a:pt x="22" y="0"/>
                  </a:moveTo>
                  <a:lnTo>
                    <a:pt x="22" y="0"/>
                  </a:lnTo>
                  <a:lnTo>
                    <a:pt x="15" y="0"/>
                  </a:lnTo>
                  <a:lnTo>
                    <a:pt x="11" y="3"/>
                  </a:lnTo>
                  <a:lnTo>
                    <a:pt x="8" y="3"/>
                  </a:lnTo>
                  <a:lnTo>
                    <a:pt x="4" y="10"/>
                  </a:lnTo>
                  <a:lnTo>
                    <a:pt x="4" y="10"/>
                  </a:lnTo>
                  <a:lnTo>
                    <a:pt x="0" y="18"/>
                  </a:lnTo>
                  <a:lnTo>
                    <a:pt x="0" y="28"/>
                  </a:lnTo>
                  <a:lnTo>
                    <a:pt x="0" y="39"/>
                  </a:lnTo>
                  <a:lnTo>
                    <a:pt x="0" y="46"/>
                  </a:lnTo>
                  <a:lnTo>
                    <a:pt x="0" y="53"/>
                  </a:lnTo>
                  <a:lnTo>
                    <a:pt x="4" y="56"/>
                  </a:lnTo>
                  <a:lnTo>
                    <a:pt x="4" y="56"/>
                  </a:lnTo>
                  <a:lnTo>
                    <a:pt x="4" y="60"/>
                  </a:lnTo>
                  <a:lnTo>
                    <a:pt x="4" y="60"/>
                  </a:lnTo>
                  <a:lnTo>
                    <a:pt x="4" y="63"/>
                  </a:lnTo>
                  <a:lnTo>
                    <a:pt x="0" y="67"/>
                  </a:lnTo>
                  <a:lnTo>
                    <a:pt x="0" y="70"/>
                  </a:lnTo>
                  <a:lnTo>
                    <a:pt x="4" y="77"/>
                  </a:lnTo>
                  <a:lnTo>
                    <a:pt x="4" y="84"/>
                  </a:lnTo>
                  <a:lnTo>
                    <a:pt x="8" y="91"/>
                  </a:lnTo>
                  <a:lnTo>
                    <a:pt x="15" y="99"/>
                  </a:lnTo>
                  <a:lnTo>
                    <a:pt x="15" y="102"/>
                  </a:lnTo>
                  <a:lnTo>
                    <a:pt x="18" y="102"/>
                  </a:lnTo>
                  <a:lnTo>
                    <a:pt x="22" y="99"/>
                  </a:lnTo>
                  <a:lnTo>
                    <a:pt x="25" y="91"/>
                  </a:lnTo>
                  <a:lnTo>
                    <a:pt x="25" y="88"/>
                  </a:lnTo>
                  <a:lnTo>
                    <a:pt x="25" y="77"/>
                  </a:lnTo>
                  <a:lnTo>
                    <a:pt x="25" y="70"/>
                  </a:lnTo>
                  <a:lnTo>
                    <a:pt x="25" y="63"/>
                  </a:lnTo>
                  <a:lnTo>
                    <a:pt x="25" y="60"/>
                  </a:lnTo>
                  <a:lnTo>
                    <a:pt x="32" y="46"/>
                  </a:lnTo>
                  <a:lnTo>
                    <a:pt x="32" y="42"/>
                  </a:lnTo>
                  <a:lnTo>
                    <a:pt x="32" y="39"/>
                  </a:lnTo>
                  <a:lnTo>
                    <a:pt x="32" y="32"/>
                  </a:lnTo>
                  <a:lnTo>
                    <a:pt x="32" y="28"/>
                  </a:lnTo>
                  <a:lnTo>
                    <a:pt x="36" y="25"/>
                  </a:lnTo>
                  <a:lnTo>
                    <a:pt x="36" y="25"/>
                  </a:lnTo>
                  <a:lnTo>
                    <a:pt x="36" y="18"/>
                  </a:lnTo>
                  <a:lnTo>
                    <a:pt x="36" y="10"/>
                  </a:lnTo>
                  <a:lnTo>
                    <a:pt x="36" y="3"/>
                  </a:lnTo>
                  <a:lnTo>
                    <a:pt x="39" y="0"/>
                  </a:lnTo>
                  <a:lnTo>
                    <a:pt x="36" y="0"/>
                  </a:lnTo>
                  <a:lnTo>
                    <a:pt x="32" y="3"/>
                  </a:lnTo>
                  <a:lnTo>
                    <a:pt x="25" y="3"/>
                  </a:lnTo>
                  <a:lnTo>
                    <a:pt x="22"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3" name="Freeform 319">
              <a:extLst>
                <a:ext uri="{FF2B5EF4-FFF2-40B4-BE49-F238E27FC236}">
                  <a16:creationId xmlns:a16="http://schemas.microsoft.com/office/drawing/2014/main" id="{DF25B928-2D4F-2CDF-7F95-017CE93533AD}"/>
                </a:ext>
              </a:extLst>
            </p:cNvPr>
            <p:cNvSpPr>
              <a:spLocks/>
            </p:cNvSpPr>
            <p:nvPr userDrawn="1"/>
          </p:nvSpPr>
          <p:spPr bwMode="gray">
            <a:xfrm>
              <a:off x="2234" y="2120"/>
              <a:ext cx="32" cy="37"/>
            </a:xfrm>
            <a:custGeom>
              <a:avLst/>
              <a:gdLst>
                <a:gd name="T0" fmla="*/ 24 w 31"/>
                <a:gd name="T1" fmla="*/ 0 h 35"/>
                <a:gd name="T2" fmla="*/ 21 w 31"/>
                <a:gd name="T3" fmla="*/ 3 h 35"/>
                <a:gd name="T4" fmla="*/ 17 w 31"/>
                <a:gd name="T5" fmla="*/ 7 h 35"/>
                <a:gd name="T6" fmla="*/ 10 w 31"/>
                <a:gd name="T7" fmla="*/ 14 h 35"/>
                <a:gd name="T8" fmla="*/ 7 w 31"/>
                <a:gd name="T9" fmla="*/ 17 h 35"/>
                <a:gd name="T10" fmla="*/ 3 w 31"/>
                <a:gd name="T11" fmla="*/ 24 h 35"/>
                <a:gd name="T12" fmla="*/ 0 w 31"/>
                <a:gd name="T13" fmla="*/ 28 h 35"/>
                <a:gd name="T14" fmla="*/ 0 w 31"/>
                <a:gd name="T15" fmla="*/ 28 h 35"/>
                <a:gd name="T16" fmla="*/ 0 w 31"/>
                <a:gd name="T17" fmla="*/ 31 h 35"/>
                <a:gd name="T18" fmla="*/ 0 w 31"/>
                <a:gd name="T19" fmla="*/ 31 h 35"/>
                <a:gd name="T20" fmla="*/ 0 w 31"/>
                <a:gd name="T21" fmla="*/ 35 h 35"/>
                <a:gd name="T22" fmla="*/ 0 w 31"/>
                <a:gd name="T23" fmla="*/ 35 h 35"/>
                <a:gd name="T24" fmla="*/ 3 w 31"/>
                <a:gd name="T25" fmla="*/ 35 h 35"/>
                <a:gd name="T26" fmla="*/ 10 w 31"/>
                <a:gd name="T27" fmla="*/ 31 h 35"/>
                <a:gd name="T28" fmla="*/ 14 w 31"/>
                <a:gd name="T29" fmla="*/ 28 h 35"/>
                <a:gd name="T30" fmla="*/ 21 w 31"/>
                <a:gd name="T31" fmla="*/ 24 h 35"/>
                <a:gd name="T32" fmla="*/ 21 w 31"/>
                <a:gd name="T33" fmla="*/ 24 h 35"/>
                <a:gd name="T34" fmla="*/ 21 w 31"/>
                <a:gd name="T35" fmla="*/ 21 h 35"/>
                <a:gd name="T36" fmla="*/ 24 w 31"/>
                <a:gd name="T37" fmla="*/ 17 h 35"/>
                <a:gd name="T38" fmla="*/ 28 w 31"/>
                <a:gd name="T39" fmla="*/ 14 h 35"/>
                <a:gd name="T40" fmla="*/ 31 w 31"/>
                <a:gd name="T41" fmla="*/ 10 h 35"/>
                <a:gd name="T42" fmla="*/ 31 w 31"/>
                <a:gd name="T43" fmla="*/ 7 h 35"/>
                <a:gd name="T44" fmla="*/ 31 w 31"/>
                <a:gd name="T45" fmla="*/ 3 h 35"/>
                <a:gd name="T46" fmla="*/ 31 w 31"/>
                <a:gd name="T47" fmla="*/ 3 h 35"/>
                <a:gd name="T48" fmla="*/ 28 w 31"/>
                <a:gd name="T49" fmla="*/ 0 h 35"/>
                <a:gd name="T50" fmla="*/ 24 w 31"/>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5">
                  <a:moveTo>
                    <a:pt x="24" y="0"/>
                  </a:moveTo>
                  <a:lnTo>
                    <a:pt x="21" y="3"/>
                  </a:lnTo>
                  <a:lnTo>
                    <a:pt x="17" y="7"/>
                  </a:lnTo>
                  <a:lnTo>
                    <a:pt x="10" y="14"/>
                  </a:lnTo>
                  <a:lnTo>
                    <a:pt x="7" y="17"/>
                  </a:lnTo>
                  <a:lnTo>
                    <a:pt x="3" y="24"/>
                  </a:lnTo>
                  <a:lnTo>
                    <a:pt x="0" y="28"/>
                  </a:lnTo>
                  <a:lnTo>
                    <a:pt x="0" y="28"/>
                  </a:lnTo>
                  <a:lnTo>
                    <a:pt x="0" y="31"/>
                  </a:lnTo>
                  <a:lnTo>
                    <a:pt x="0" y="31"/>
                  </a:lnTo>
                  <a:lnTo>
                    <a:pt x="0" y="35"/>
                  </a:lnTo>
                  <a:lnTo>
                    <a:pt x="0" y="35"/>
                  </a:lnTo>
                  <a:lnTo>
                    <a:pt x="3" y="35"/>
                  </a:lnTo>
                  <a:lnTo>
                    <a:pt x="10" y="31"/>
                  </a:lnTo>
                  <a:lnTo>
                    <a:pt x="14" y="28"/>
                  </a:lnTo>
                  <a:lnTo>
                    <a:pt x="21" y="24"/>
                  </a:lnTo>
                  <a:lnTo>
                    <a:pt x="21" y="24"/>
                  </a:lnTo>
                  <a:lnTo>
                    <a:pt x="21" y="21"/>
                  </a:lnTo>
                  <a:lnTo>
                    <a:pt x="24" y="17"/>
                  </a:lnTo>
                  <a:lnTo>
                    <a:pt x="28" y="14"/>
                  </a:lnTo>
                  <a:lnTo>
                    <a:pt x="31" y="10"/>
                  </a:lnTo>
                  <a:lnTo>
                    <a:pt x="31" y="7"/>
                  </a:lnTo>
                  <a:lnTo>
                    <a:pt x="31" y="3"/>
                  </a:lnTo>
                  <a:lnTo>
                    <a:pt x="31" y="3"/>
                  </a:lnTo>
                  <a:lnTo>
                    <a:pt x="28" y="0"/>
                  </a:lnTo>
                  <a:lnTo>
                    <a:pt x="2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4" name="Freeform 320">
              <a:extLst>
                <a:ext uri="{FF2B5EF4-FFF2-40B4-BE49-F238E27FC236}">
                  <a16:creationId xmlns:a16="http://schemas.microsoft.com/office/drawing/2014/main" id="{18CADCAE-008B-DA2C-8494-C905AE3FF7BA}"/>
                </a:ext>
              </a:extLst>
            </p:cNvPr>
            <p:cNvSpPr>
              <a:spLocks/>
            </p:cNvSpPr>
            <p:nvPr userDrawn="1"/>
          </p:nvSpPr>
          <p:spPr bwMode="gray">
            <a:xfrm>
              <a:off x="2292" y="2112"/>
              <a:ext cx="18" cy="30"/>
            </a:xfrm>
            <a:custGeom>
              <a:avLst/>
              <a:gdLst>
                <a:gd name="T0" fmla="*/ 11 w 18"/>
                <a:gd name="T1" fmla="*/ 0 h 28"/>
                <a:gd name="T2" fmla="*/ 7 w 18"/>
                <a:gd name="T3" fmla="*/ 0 h 28"/>
                <a:gd name="T4" fmla="*/ 4 w 18"/>
                <a:gd name="T5" fmla="*/ 3 h 28"/>
                <a:gd name="T6" fmla="*/ 0 w 18"/>
                <a:gd name="T7" fmla="*/ 3 h 28"/>
                <a:gd name="T8" fmla="*/ 0 w 18"/>
                <a:gd name="T9" fmla="*/ 7 h 28"/>
                <a:gd name="T10" fmla="*/ 0 w 18"/>
                <a:gd name="T11" fmla="*/ 14 h 28"/>
                <a:gd name="T12" fmla="*/ 0 w 18"/>
                <a:gd name="T13" fmla="*/ 17 h 28"/>
                <a:gd name="T14" fmla="*/ 0 w 18"/>
                <a:gd name="T15" fmla="*/ 24 h 28"/>
                <a:gd name="T16" fmla="*/ 4 w 18"/>
                <a:gd name="T17" fmla="*/ 28 h 28"/>
                <a:gd name="T18" fmla="*/ 11 w 18"/>
                <a:gd name="T19" fmla="*/ 28 h 28"/>
                <a:gd name="T20" fmla="*/ 14 w 18"/>
                <a:gd name="T21" fmla="*/ 24 h 28"/>
                <a:gd name="T22" fmla="*/ 18 w 18"/>
                <a:gd name="T23" fmla="*/ 21 h 28"/>
                <a:gd name="T24" fmla="*/ 18 w 18"/>
                <a:gd name="T25" fmla="*/ 17 h 28"/>
                <a:gd name="T26" fmla="*/ 18 w 18"/>
                <a:gd name="T27" fmla="*/ 14 h 28"/>
                <a:gd name="T28" fmla="*/ 14 w 18"/>
                <a:gd name="T29" fmla="*/ 10 h 28"/>
                <a:gd name="T30" fmla="*/ 14 w 18"/>
                <a:gd name="T31" fmla="*/ 3 h 28"/>
                <a:gd name="T32" fmla="*/ 11 w 1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8">
                  <a:moveTo>
                    <a:pt x="11" y="0"/>
                  </a:moveTo>
                  <a:lnTo>
                    <a:pt x="7" y="0"/>
                  </a:lnTo>
                  <a:lnTo>
                    <a:pt x="4" y="3"/>
                  </a:lnTo>
                  <a:lnTo>
                    <a:pt x="0" y="3"/>
                  </a:lnTo>
                  <a:lnTo>
                    <a:pt x="0" y="7"/>
                  </a:lnTo>
                  <a:lnTo>
                    <a:pt x="0" y="14"/>
                  </a:lnTo>
                  <a:lnTo>
                    <a:pt x="0" y="17"/>
                  </a:lnTo>
                  <a:lnTo>
                    <a:pt x="0" y="24"/>
                  </a:lnTo>
                  <a:lnTo>
                    <a:pt x="4" y="28"/>
                  </a:lnTo>
                  <a:lnTo>
                    <a:pt x="11" y="28"/>
                  </a:lnTo>
                  <a:lnTo>
                    <a:pt x="14" y="24"/>
                  </a:lnTo>
                  <a:lnTo>
                    <a:pt x="18" y="21"/>
                  </a:lnTo>
                  <a:lnTo>
                    <a:pt x="18" y="17"/>
                  </a:lnTo>
                  <a:lnTo>
                    <a:pt x="18" y="14"/>
                  </a:lnTo>
                  <a:lnTo>
                    <a:pt x="14" y="10"/>
                  </a:lnTo>
                  <a:lnTo>
                    <a:pt x="14" y="3"/>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5" name="Freeform 321">
              <a:extLst>
                <a:ext uri="{FF2B5EF4-FFF2-40B4-BE49-F238E27FC236}">
                  <a16:creationId xmlns:a16="http://schemas.microsoft.com/office/drawing/2014/main" id="{742F5F7F-E718-9374-20EE-BB76BF91D5C2}"/>
                </a:ext>
              </a:extLst>
            </p:cNvPr>
            <p:cNvSpPr>
              <a:spLocks/>
            </p:cNvSpPr>
            <p:nvPr userDrawn="1"/>
          </p:nvSpPr>
          <p:spPr bwMode="gray">
            <a:xfrm>
              <a:off x="2296" y="2150"/>
              <a:ext cx="69" cy="53"/>
            </a:xfrm>
            <a:custGeom>
              <a:avLst/>
              <a:gdLst>
                <a:gd name="T0" fmla="*/ 45 w 67"/>
                <a:gd name="T1" fmla="*/ 0 h 49"/>
                <a:gd name="T2" fmla="*/ 31 w 67"/>
                <a:gd name="T3" fmla="*/ 7 h 49"/>
                <a:gd name="T4" fmla="*/ 21 w 67"/>
                <a:gd name="T5" fmla="*/ 7 h 49"/>
                <a:gd name="T6" fmla="*/ 7 w 67"/>
                <a:gd name="T7" fmla="*/ 14 h 49"/>
                <a:gd name="T8" fmla="*/ 7 w 67"/>
                <a:gd name="T9" fmla="*/ 17 h 49"/>
                <a:gd name="T10" fmla="*/ 3 w 67"/>
                <a:gd name="T11" fmla="*/ 21 h 49"/>
                <a:gd name="T12" fmla="*/ 3 w 67"/>
                <a:gd name="T13" fmla="*/ 24 h 49"/>
                <a:gd name="T14" fmla="*/ 0 w 67"/>
                <a:gd name="T15" fmla="*/ 31 h 49"/>
                <a:gd name="T16" fmla="*/ 0 w 67"/>
                <a:gd name="T17" fmla="*/ 35 h 49"/>
                <a:gd name="T18" fmla="*/ 3 w 67"/>
                <a:gd name="T19" fmla="*/ 35 h 49"/>
                <a:gd name="T20" fmla="*/ 10 w 67"/>
                <a:gd name="T21" fmla="*/ 35 h 49"/>
                <a:gd name="T22" fmla="*/ 17 w 67"/>
                <a:gd name="T23" fmla="*/ 31 h 49"/>
                <a:gd name="T24" fmla="*/ 21 w 67"/>
                <a:gd name="T25" fmla="*/ 31 h 49"/>
                <a:gd name="T26" fmla="*/ 21 w 67"/>
                <a:gd name="T27" fmla="*/ 31 h 49"/>
                <a:gd name="T28" fmla="*/ 21 w 67"/>
                <a:gd name="T29" fmla="*/ 31 h 49"/>
                <a:gd name="T30" fmla="*/ 24 w 67"/>
                <a:gd name="T31" fmla="*/ 39 h 49"/>
                <a:gd name="T32" fmla="*/ 24 w 67"/>
                <a:gd name="T33" fmla="*/ 42 h 49"/>
                <a:gd name="T34" fmla="*/ 28 w 67"/>
                <a:gd name="T35" fmla="*/ 46 h 49"/>
                <a:gd name="T36" fmla="*/ 31 w 67"/>
                <a:gd name="T37" fmla="*/ 46 h 49"/>
                <a:gd name="T38" fmla="*/ 38 w 67"/>
                <a:gd name="T39" fmla="*/ 46 h 49"/>
                <a:gd name="T40" fmla="*/ 42 w 67"/>
                <a:gd name="T41" fmla="*/ 49 h 49"/>
                <a:gd name="T42" fmla="*/ 45 w 67"/>
                <a:gd name="T43" fmla="*/ 46 h 49"/>
                <a:gd name="T44" fmla="*/ 49 w 67"/>
                <a:gd name="T45" fmla="*/ 42 h 49"/>
                <a:gd name="T46" fmla="*/ 49 w 67"/>
                <a:gd name="T47" fmla="*/ 35 h 49"/>
                <a:gd name="T48" fmla="*/ 45 w 67"/>
                <a:gd name="T49" fmla="*/ 31 h 49"/>
                <a:gd name="T50" fmla="*/ 45 w 67"/>
                <a:gd name="T51" fmla="*/ 28 h 49"/>
                <a:gd name="T52" fmla="*/ 49 w 67"/>
                <a:gd name="T53" fmla="*/ 28 h 49"/>
                <a:gd name="T54" fmla="*/ 49 w 67"/>
                <a:gd name="T55" fmla="*/ 28 h 49"/>
                <a:gd name="T56" fmla="*/ 53 w 67"/>
                <a:gd name="T57" fmla="*/ 31 h 49"/>
                <a:gd name="T58" fmla="*/ 56 w 67"/>
                <a:gd name="T59" fmla="*/ 35 h 49"/>
                <a:gd name="T60" fmla="*/ 56 w 67"/>
                <a:gd name="T61" fmla="*/ 35 h 49"/>
                <a:gd name="T62" fmla="*/ 60 w 67"/>
                <a:gd name="T63" fmla="*/ 31 h 49"/>
                <a:gd name="T64" fmla="*/ 63 w 67"/>
                <a:gd name="T65" fmla="*/ 28 h 49"/>
                <a:gd name="T66" fmla="*/ 67 w 67"/>
                <a:gd name="T67" fmla="*/ 21 h 49"/>
                <a:gd name="T68" fmla="*/ 67 w 67"/>
                <a:gd name="T69" fmla="*/ 14 h 49"/>
                <a:gd name="T70" fmla="*/ 63 w 67"/>
                <a:gd name="T71" fmla="*/ 10 h 49"/>
                <a:gd name="T72" fmla="*/ 60 w 67"/>
                <a:gd name="T73" fmla="*/ 3 h 49"/>
                <a:gd name="T74" fmla="*/ 53 w 67"/>
                <a:gd name="T75" fmla="*/ 0 h 49"/>
                <a:gd name="T76" fmla="*/ 49 w 67"/>
                <a:gd name="T77" fmla="*/ 0 h 49"/>
                <a:gd name="T78" fmla="*/ 45 w 67"/>
                <a:gd name="T7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49">
                  <a:moveTo>
                    <a:pt x="45" y="0"/>
                  </a:moveTo>
                  <a:lnTo>
                    <a:pt x="31" y="7"/>
                  </a:lnTo>
                  <a:lnTo>
                    <a:pt x="21" y="7"/>
                  </a:lnTo>
                  <a:lnTo>
                    <a:pt x="7" y="14"/>
                  </a:lnTo>
                  <a:lnTo>
                    <a:pt x="7" y="17"/>
                  </a:lnTo>
                  <a:lnTo>
                    <a:pt x="3" y="21"/>
                  </a:lnTo>
                  <a:lnTo>
                    <a:pt x="3" y="24"/>
                  </a:lnTo>
                  <a:lnTo>
                    <a:pt x="0" y="31"/>
                  </a:lnTo>
                  <a:lnTo>
                    <a:pt x="0" y="35"/>
                  </a:lnTo>
                  <a:lnTo>
                    <a:pt x="3" y="35"/>
                  </a:lnTo>
                  <a:lnTo>
                    <a:pt x="10" y="35"/>
                  </a:lnTo>
                  <a:lnTo>
                    <a:pt x="17" y="31"/>
                  </a:lnTo>
                  <a:lnTo>
                    <a:pt x="21" y="31"/>
                  </a:lnTo>
                  <a:lnTo>
                    <a:pt x="21" y="31"/>
                  </a:lnTo>
                  <a:lnTo>
                    <a:pt x="21" y="31"/>
                  </a:lnTo>
                  <a:lnTo>
                    <a:pt x="24" y="39"/>
                  </a:lnTo>
                  <a:lnTo>
                    <a:pt x="24" y="42"/>
                  </a:lnTo>
                  <a:lnTo>
                    <a:pt x="28" y="46"/>
                  </a:lnTo>
                  <a:lnTo>
                    <a:pt x="31" y="46"/>
                  </a:lnTo>
                  <a:lnTo>
                    <a:pt x="38" y="46"/>
                  </a:lnTo>
                  <a:lnTo>
                    <a:pt x="42" y="49"/>
                  </a:lnTo>
                  <a:lnTo>
                    <a:pt x="45" y="46"/>
                  </a:lnTo>
                  <a:lnTo>
                    <a:pt x="49" y="42"/>
                  </a:lnTo>
                  <a:lnTo>
                    <a:pt x="49" y="35"/>
                  </a:lnTo>
                  <a:lnTo>
                    <a:pt x="45" y="31"/>
                  </a:lnTo>
                  <a:lnTo>
                    <a:pt x="45" y="28"/>
                  </a:lnTo>
                  <a:lnTo>
                    <a:pt x="49" y="28"/>
                  </a:lnTo>
                  <a:lnTo>
                    <a:pt x="49" y="28"/>
                  </a:lnTo>
                  <a:lnTo>
                    <a:pt x="53" y="31"/>
                  </a:lnTo>
                  <a:lnTo>
                    <a:pt x="56" y="35"/>
                  </a:lnTo>
                  <a:lnTo>
                    <a:pt x="56" y="35"/>
                  </a:lnTo>
                  <a:lnTo>
                    <a:pt x="60" y="31"/>
                  </a:lnTo>
                  <a:lnTo>
                    <a:pt x="63" y="28"/>
                  </a:lnTo>
                  <a:lnTo>
                    <a:pt x="67" y="21"/>
                  </a:lnTo>
                  <a:lnTo>
                    <a:pt x="67" y="14"/>
                  </a:lnTo>
                  <a:lnTo>
                    <a:pt x="63" y="10"/>
                  </a:lnTo>
                  <a:lnTo>
                    <a:pt x="60" y="3"/>
                  </a:lnTo>
                  <a:lnTo>
                    <a:pt x="53" y="0"/>
                  </a:lnTo>
                  <a:lnTo>
                    <a:pt x="49" y="0"/>
                  </a:lnTo>
                  <a:lnTo>
                    <a:pt x="45"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6" name="Freeform 322">
              <a:extLst>
                <a:ext uri="{FF2B5EF4-FFF2-40B4-BE49-F238E27FC236}">
                  <a16:creationId xmlns:a16="http://schemas.microsoft.com/office/drawing/2014/main" id="{B51A7DCA-E242-F98E-DD1F-5AA829B96E18}"/>
                </a:ext>
              </a:extLst>
            </p:cNvPr>
            <p:cNvSpPr>
              <a:spLocks noEditPoints="1"/>
            </p:cNvSpPr>
            <p:nvPr userDrawn="1"/>
          </p:nvSpPr>
          <p:spPr bwMode="gray">
            <a:xfrm>
              <a:off x="2122" y="2180"/>
              <a:ext cx="137" cy="170"/>
            </a:xfrm>
            <a:custGeom>
              <a:avLst/>
              <a:gdLst>
                <a:gd name="T0" fmla="*/ 14 w 133"/>
                <a:gd name="T1" fmla="*/ 134 h 158"/>
                <a:gd name="T2" fmla="*/ 24 w 133"/>
                <a:gd name="T3" fmla="*/ 141 h 158"/>
                <a:gd name="T4" fmla="*/ 42 w 133"/>
                <a:gd name="T5" fmla="*/ 144 h 158"/>
                <a:gd name="T6" fmla="*/ 52 w 133"/>
                <a:gd name="T7" fmla="*/ 148 h 158"/>
                <a:gd name="T8" fmla="*/ 66 w 133"/>
                <a:gd name="T9" fmla="*/ 158 h 158"/>
                <a:gd name="T10" fmla="*/ 77 w 133"/>
                <a:gd name="T11" fmla="*/ 155 h 158"/>
                <a:gd name="T12" fmla="*/ 84 w 133"/>
                <a:gd name="T13" fmla="*/ 141 h 158"/>
                <a:gd name="T14" fmla="*/ 88 w 133"/>
                <a:gd name="T15" fmla="*/ 127 h 158"/>
                <a:gd name="T16" fmla="*/ 98 w 133"/>
                <a:gd name="T17" fmla="*/ 120 h 158"/>
                <a:gd name="T18" fmla="*/ 105 w 133"/>
                <a:gd name="T19" fmla="*/ 102 h 158"/>
                <a:gd name="T20" fmla="*/ 119 w 133"/>
                <a:gd name="T21" fmla="*/ 95 h 158"/>
                <a:gd name="T22" fmla="*/ 123 w 133"/>
                <a:gd name="T23" fmla="*/ 88 h 158"/>
                <a:gd name="T24" fmla="*/ 112 w 133"/>
                <a:gd name="T25" fmla="*/ 81 h 158"/>
                <a:gd name="T26" fmla="*/ 105 w 133"/>
                <a:gd name="T27" fmla="*/ 77 h 158"/>
                <a:gd name="T28" fmla="*/ 116 w 133"/>
                <a:gd name="T29" fmla="*/ 56 h 158"/>
                <a:gd name="T30" fmla="*/ 126 w 133"/>
                <a:gd name="T31" fmla="*/ 46 h 158"/>
                <a:gd name="T32" fmla="*/ 112 w 133"/>
                <a:gd name="T33" fmla="*/ 39 h 158"/>
                <a:gd name="T34" fmla="*/ 133 w 133"/>
                <a:gd name="T35" fmla="*/ 28 h 158"/>
                <a:gd name="T36" fmla="*/ 126 w 133"/>
                <a:gd name="T37" fmla="*/ 18 h 158"/>
                <a:gd name="T38" fmla="*/ 116 w 133"/>
                <a:gd name="T39" fmla="*/ 7 h 158"/>
                <a:gd name="T40" fmla="*/ 112 w 133"/>
                <a:gd name="T41" fmla="*/ 0 h 158"/>
                <a:gd name="T42" fmla="*/ 98 w 133"/>
                <a:gd name="T43" fmla="*/ 3 h 158"/>
                <a:gd name="T44" fmla="*/ 88 w 133"/>
                <a:gd name="T45" fmla="*/ 11 h 158"/>
                <a:gd name="T46" fmla="*/ 70 w 133"/>
                <a:gd name="T47" fmla="*/ 39 h 158"/>
                <a:gd name="T48" fmla="*/ 59 w 133"/>
                <a:gd name="T49" fmla="*/ 46 h 158"/>
                <a:gd name="T50" fmla="*/ 45 w 133"/>
                <a:gd name="T51" fmla="*/ 56 h 158"/>
                <a:gd name="T52" fmla="*/ 38 w 133"/>
                <a:gd name="T53" fmla="*/ 67 h 158"/>
                <a:gd name="T54" fmla="*/ 7 w 133"/>
                <a:gd name="T55" fmla="*/ 88 h 158"/>
                <a:gd name="T56" fmla="*/ 0 w 133"/>
                <a:gd name="T57" fmla="*/ 99 h 158"/>
                <a:gd name="T58" fmla="*/ 3 w 133"/>
                <a:gd name="T59" fmla="*/ 120 h 158"/>
                <a:gd name="T60" fmla="*/ 0 w 133"/>
                <a:gd name="T61" fmla="*/ 127 h 158"/>
                <a:gd name="T62" fmla="*/ 38 w 133"/>
                <a:gd name="T63" fmla="*/ 99 h 158"/>
                <a:gd name="T64" fmla="*/ 38 w 133"/>
                <a:gd name="T65" fmla="*/ 99 h 158"/>
                <a:gd name="T66" fmla="*/ 63 w 133"/>
                <a:gd name="T67" fmla="*/ 81 h 158"/>
                <a:gd name="T68" fmla="*/ 95 w 133"/>
                <a:gd name="T69" fmla="*/ 49 h 158"/>
                <a:gd name="T70" fmla="*/ 74 w 133"/>
                <a:gd name="T71" fmla="*/ 74 h 158"/>
                <a:gd name="T72" fmla="*/ 74 w 133"/>
                <a:gd name="T73" fmla="*/ 74 h 158"/>
                <a:gd name="T74" fmla="*/ 59 w 133"/>
                <a:gd name="T75" fmla="*/ 81 h 158"/>
                <a:gd name="T76" fmla="*/ 52 w 133"/>
                <a:gd name="T77" fmla="*/ 85 h 158"/>
                <a:gd name="T78" fmla="*/ 45 w 133"/>
                <a:gd name="T79" fmla="*/ 92 h 158"/>
                <a:gd name="T80" fmla="*/ 49 w 133"/>
                <a:gd name="T81" fmla="*/ 88 h 158"/>
                <a:gd name="T82" fmla="*/ 28 w 133"/>
                <a:gd name="T83" fmla="*/ 99 h 158"/>
                <a:gd name="T84" fmla="*/ 21 w 133"/>
                <a:gd name="T85" fmla="*/ 92 h 158"/>
                <a:gd name="T86" fmla="*/ 28 w 133"/>
                <a:gd name="T87" fmla="*/ 99 h 158"/>
                <a:gd name="T88" fmla="*/ 28 w 133"/>
                <a:gd name="T89" fmla="*/ 9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158">
                  <a:moveTo>
                    <a:pt x="0" y="130"/>
                  </a:moveTo>
                  <a:lnTo>
                    <a:pt x="7" y="130"/>
                  </a:lnTo>
                  <a:lnTo>
                    <a:pt x="14" y="134"/>
                  </a:lnTo>
                  <a:lnTo>
                    <a:pt x="21" y="137"/>
                  </a:lnTo>
                  <a:lnTo>
                    <a:pt x="21" y="141"/>
                  </a:lnTo>
                  <a:lnTo>
                    <a:pt x="24" y="141"/>
                  </a:lnTo>
                  <a:lnTo>
                    <a:pt x="31" y="144"/>
                  </a:lnTo>
                  <a:lnTo>
                    <a:pt x="38" y="144"/>
                  </a:lnTo>
                  <a:lnTo>
                    <a:pt x="42" y="144"/>
                  </a:lnTo>
                  <a:lnTo>
                    <a:pt x="45" y="144"/>
                  </a:lnTo>
                  <a:lnTo>
                    <a:pt x="49" y="144"/>
                  </a:lnTo>
                  <a:lnTo>
                    <a:pt x="52" y="148"/>
                  </a:lnTo>
                  <a:lnTo>
                    <a:pt x="52" y="151"/>
                  </a:lnTo>
                  <a:lnTo>
                    <a:pt x="63" y="151"/>
                  </a:lnTo>
                  <a:lnTo>
                    <a:pt x="66" y="158"/>
                  </a:lnTo>
                  <a:lnTo>
                    <a:pt x="70" y="158"/>
                  </a:lnTo>
                  <a:lnTo>
                    <a:pt x="74" y="155"/>
                  </a:lnTo>
                  <a:lnTo>
                    <a:pt x="77" y="155"/>
                  </a:lnTo>
                  <a:lnTo>
                    <a:pt x="81" y="151"/>
                  </a:lnTo>
                  <a:lnTo>
                    <a:pt x="84" y="148"/>
                  </a:lnTo>
                  <a:lnTo>
                    <a:pt x="84" y="141"/>
                  </a:lnTo>
                  <a:lnTo>
                    <a:pt x="88" y="134"/>
                  </a:lnTo>
                  <a:lnTo>
                    <a:pt x="88" y="130"/>
                  </a:lnTo>
                  <a:lnTo>
                    <a:pt x="88" y="127"/>
                  </a:lnTo>
                  <a:lnTo>
                    <a:pt x="91" y="127"/>
                  </a:lnTo>
                  <a:lnTo>
                    <a:pt x="91" y="123"/>
                  </a:lnTo>
                  <a:lnTo>
                    <a:pt x="98" y="120"/>
                  </a:lnTo>
                  <a:lnTo>
                    <a:pt x="102" y="116"/>
                  </a:lnTo>
                  <a:lnTo>
                    <a:pt x="105" y="102"/>
                  </a:lnTo>
                  <a:lnTo>
                    <a:pt x="105" y="102"/>
                  </a:lnTo>
                  <a:lnTo>
                    <a:pt x="109" y="99"/>
                  </a:lnTo>
                  <a:lnTo>
                    <a:pt x="112" y="95"/>
                  </a:lnTo>
                  <a:lnTo>
                    <a:pt x="119" y="95"/>
                  </a:lnTo>
                  <a:lnTo>
                    <a:pt x="119" y="95"/>
                  </a:lnTo>
                  <a:lnTo>
                    <a:pt x="123" y="92"/>
                  </a:lnTo>
                  <a:lnTo>
                    <a:pt x="123" y="88"/>
                  </a:lnTo>
                  <a:lnTo>
                    <a:pt x="123" y="85"/>
                  </a:lnTo>
                  <a:lnTo>
                    <a:pt x="116" y="81"/>
                  </a:lnTo>
                  <a:lnTo>
                    <a:pt x="112" y="81"/>
                  </a:lnTo>
                  <a:lnTo>
                    <a:pt x="109" y="81"/>
                  </a:lnTo>
                  <a:lnTo>
                    <a:pt x="105" y="77"/>
                  </a:lnTo>
                  <a:lnTo>
                    <a:pt x="105" y="77"/>
                  </a:lnTo>
                  <a:lnTo>
                    <a:pt x="109" y="74"/>
                  </a:lnTo>
                  <a:lnTo>
                    <a:pt x="109" y="60"/>
                  </a:lnTo>
                  <a:lnTo>
                    <a:pt x="116" y="56"/>
                  </a:lnTo>
                  <a:lnTo>
                    <a:pt x="119" y="49"/>
                  </a:lnTo>
                  <a:lnTo>
                    <a:pt x="123" y="46"/>
                  </a:lnTo>
                  <a:lnTo>
                    <a:pt x="126" y="46"/>
                  </a:lnTo>
                  <a:lnTo>
                    <a:pt x="126" y="46"/>
                  </a:lnTo>
                  <a:lnTo>
                    <a:pt x="126" y="46"/>
                  </a:lnTo>
                  <a:lnTo>
                    <a:pt x="112" y="39"/>
                  </a:lnTo>
                  <a:lnTo>
                    <a:pt x="133" y="32"/>
                  </a:lnTo>
                  <a:lnTo>
                    <a:pt x="133" y="32"/>
                  </a:lnTo>
                  <a:lnTo>
                    <a:pt x="133" y="28"/>
                  </a:lnTo>
                  <a:lnTo>
                    <a:pt x="130" y="25"/>
                  </a:lnTo>
                  <a:lnTo>
                    <a:pt x="130" y="21"/>
                  </a:lnTo>
                  <a:lnTo>
                    <a:pt x="126" y="18"/>
                  </a:lnTo>
                  <a:lnTo>
                    <a:pt x="123" y="14"/>
                  </a:lnTo>
                  <a:lnTo>
                    <a:pt x="119" y="11"/>
                  </a:lnTo>
                  <a:lnTo>
                    <a:pt x="116" y="7"/>
                  </a:lnTo>
                  <a:lnTo>
                    <a:pt x="112" y="7"/>
                  </a:lnTo>
                  <a:lnTo>
                    <a:pt x="112" y="3"/>
                  </a:lnTo>
                  <a:lnTo>
                    <a:pt x="112" y="0"/>
                  </a:lnTo>
                  <a:lnTo>
                    <a:pt x="109" y="0"/>
                  </a:lnTo>
                  <a:lnTo>
                    <a:pt x="105" y="0"/>
                  </a:lnTo>
                  <a:lnTo>
                    <a:pt x="98" y="3"/>
                  </a:lnTo>
                  <a:lnTo>
                    <a:pt x="95" y="3"/>
                  </a:lnTo>
                  <a:lnTo>
                    <a:pt x="91" y="7"/>
                  </a:lnTo>
                  <a:lnTo>
                    <a:pt x="88" y="11"/>
                  </a:lnTo>
                  <a:lnTo>
                    <a:pt x="81" y="14"/>
                  </a:lnTo>
                  <a:lnTo>
                    <a:pt x="70" y="39"/>
                  </a:lnTo>
                  <a:lnTo>
                    <a:pt x="70" y="39"/>
                  </a:lnTo>
                  <a:lnTo>
                    <a:pt x="66" y="42"/>
                  </a:lnTo>
                  <a:lnTo>
                    <a:pt x="63" y="46"/>
                  </a:lnTo>
                  <a:lnTo>
                    <a:pt x="59" y="46"/>
                  </a:lnTo>
                  <a:lnTo>
                    <a:pt x="52" y="49"/>
                  </a:lnTo>
                  <a:lnTo>
                    <a:pt x="49" y="53"/>
                  </a:lnTo>
                  <a:lnTo>
                    <a:pt x="45" y="56"/>
                  </a:lnTo>
                  <a:lnTo>
                    <a:pt x="42" y="60"/>
                  </a:lnTo>
                  <a:lnTo>
                    <a:pt x="38" y="63"/>
                  </a:lnTo>
                  <a:lnTo>
                    <a:pt x="38" y="67"/>
                  </a:lnTo>
                  <a:lnTo>
                    <a:pt x="28" y="88"/>
                  </a:lnTo>
                  <a:lnTo>
                    <a:pt x="28" y="88"/>
                  </a:lnTo>
                  <a:lnTo>
                    <a:pt x="7" y="88"/>
                  </a:lnTo>
                  <a:lnTo>
                    <a:pt x="7" y="88"/>
                  </a:lnTo>
                  <a:lnTo>
                    <a:pt x="3" y="92"/>
                  </a:lnTo>
                  <a:lnTo>
                    <a:pt x="0" y="99"/>
                  </a:lnTo>
                  <a:lnTo>
                    <a:pt x="0" y="102"/>
                  </a:lnTo>
                  <a:lnTo>
                    <a:pt x="0" y="109"/>
                  </a:lnTo>
                  <a:lnTo>
                    <a:pt x="3" y="120"/>
                  </a:lnTo>
                  <a:lnTo>
                    <a:pt x="3" y="120"/>
                  </a:lnTo>
                  <a:lnTo>
                    <a:pt x="0" y="123"/>
                  </a:lnTo>
                  <a:lnTo>
                    <a:pt x="0" y="127"/>
                  </a:lnTo>
                  <a:lnTo>
                    <a:pt x="0" y="130"/>
                  </a:lnTo>
                  <a:close/>
                  <a:moveTo>
                    <a:pt x="38" y="99"/>
                  </a:moveTo>
                  <a:lnTo>
                    <a:pt x="38" y="99"/>
                  </a:lnTo>
                  <a:lnTo>
                    <a:pt x="38" y="99"/>
                  </a:lnTo>
                  <a:lnTo>
                    <a:pt x="38" y="99"/>
                  </a:lnTo>
                  <a:lnTo>
                    <a:pt x="38" y="99"/>
                  </a:lnTo>
                  <a:close/>
                  <a:moveTo>
                    <a:pt x="63" y="81"/>
                  </a:moveTo>
                  <a:lnTo>
                    <a:pt x="66" y="77"/>
                  </a:lnTo>
                  <a:lnTo>
                    <a:pt x="63" y="81"/>
                  </a:lnTo>
                  <a:lnTo>
                    <a:pt x="63" y="81"/>
                  </a:lnTo>
                  <a:close/>
                  <a:moveTo>
                    <a:pt x="95" y="49"/>
                  </a:moveTo>
                  <a:lnTo>
                    <a:pt x="95" y="49"/>
                  </a:lnTo>
                  <a:lnTo>
                    <a:pt x="91" y="49"/>
                  </a:lnTo>
                  <a:lnTo>
                    <a:pt x="95" y="49"/>
                  </a:lnTo>
                  <a:close/>
                  <a:moveTo>
                    <a:pt x="74" y="74"/>
                  </a:moveTo>
                  <a:lnTo>
                    <a:pt x="77" y="74"/>
                  </a:lnTo>
                  <a:lnTo>
                    <a:pt x="77" y="74"/>
                  </a:lnTo>
                  <a:lnTo>
                    <a:pt x="74" y="74"/>
                  </a:lnTo>
                  <a:close/>
                  <a:moveTo>
                    <a:pt x="49" y="88"/>
                  </a:moveTo>
                  <a:lnTo>
                    <a:pt x="52" y="85"/>
                  </a:lnTo>
                  <a:lnTo>
                    <a:pt x="59" y="81"/>
                  </a:lnTo>
                  <a:lnTo>
                    <a:pt x="59" y="85"/>
                  </a:lnTo>
                  <a:lnTo>
                    <a:pt x="56" y="85"/>
                  </a:lnTo>
                  <a:lnTo>
                    <a:pt x="52" y="85"/>
                  </a:lnTo>
                  <a:lnTo>
                    <a:pt x="49" y="88"/>
                  </a:lnTo>
                  <a:lnTo>
                    <a:pt x="45" y="92"/>
                  </a:lnTo>
                  <a:lnTo>
                    <a:pt x="45" y="92"/>
                  </a:lnTo>
                  <a:lnTo>
                    <a:pt x="45" y="88"/>
                  </a:lnTo>
                  <a:lnTo>
                    <a:pt x="49" y="88"/>
                  </a:lnTo>
                  <a:lnTo>
                    <a:pt x="49" y="88"/>
                  </a:lnTo>
                  <a:close/>
                  <a:moveTo>
                    <a:pt x="21" y="92"/>
                  </a:moveTo>
                  <a:lnTo>
                    <a:pt x="21" y="95"/>
                  </a:lnTo>
                  <a:lnTo>
                    <a:pt x="28" y="99"/>
                  </a:lnTo>
                  <a:lnTo>
                    <a:pt x="24" y="95"/>
                  </a:lnTo>
                  <a:lnTo>
                    <a:pt x="21" y="92"/>
                  </a:lnTo>
                  <a:lnTo>
                    <a:pt x="21" y="92"/>
                  </a:lnTo>
                  <a:lnTo>
                    <a:pt x="21" y="92"/>
                  </a:lnTo>
                  <a:close/>
                  <a:moveTo>
                    <a:pt x="28" y="99"/>
                  </a:moveTo>
                  <a:lnTo>
                    <a:pt x="28" y="99"/>
                  </a:lnTo>
                  <a:lnTo>
                    <a:pt x="28" y="99"/>
                  </a:lnTo>
                  <a:lnTo>
                    <a:pt x="28" y="99"/>
                  </a:lnTo>
                  <a:lnTo>
                    <a:pt x="28" y="9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7" name="Freeform 323">
              <a:extLst>
                <a:ext uri="{FF2B5EF4-FFF2-40B4-BE49-F238E27FC236}">
                  <a16:creationId xmlns:a16="http://schemas.microsoft.com/office/drawing/2014/main" id="{159C7863-EFB8-C479-A1B4-2B8DB95AE7ED}"/>
                </a:ext>
              </a:extLst>
            </p:cNvPr>
            <p:cNvSpPr>
              <a:spLocks/>
            </p:cNvSpPr>
            <p:nvPr userDrawn="1"/>
          </p:nvSpPr>
          <p:spPr bwMode="gray">
            <a:xfrm>
              <a:off x="2560" y="2325"/>
              <a:ext cx="141" cy="121"/>
            </a:xfrm>
            <a:custGeom>
              <a:avLst/>
              <a:gdLst>
                <a:gd name="T0" fmla="*/ 95 w 137"/>
                <a:gd name="T1" fmla="*/ 46 h 113"/>
                <a:gd name="T2" fmla="*/ 95 w 137"/>
                <a:gd name="T3" fmla="*/ 46 h 113"/>
                <a:gd name="T4" fmla="*/ 91 w 137"/>
                <a:gd name="T5" fmla="*/ 46 h 113"/>
                <a:gd name="T6" fmla="*/ 88 w 137"/>
                <a:gd name="T7" fmla="*/ 46 h 113"/>
                <a:gd name="T8" fmla="*/ 84 w 137"/>
                <a:gd name="T9" fmla="*/ 42 h 113"/>
                <a:gd name="T10" fmla="*/ 81 w 137"/>
                <a:gd name="T11" fmla="*/ 39 h 113"/>
                <a:gd name="T12" fmla="*/ 81 w 137"/>
                <a:gd name="T13" fmla="*/ 39 h 113"/>
                <a:gd name="T14" fmla="*/ 77 w 137"/>
                <a:gd name="T15" fmla="*/ 35 h 113"/>
                <a:gd name="T16" fmla="*/ 74 w 137"/>
                <a:gd name="T17" fmla="*/ 35 h 113"/>
                <a:gd name="T18" fmla="*/ 70 w 137"/>
                <a:gd name="T19" fmla="*/ 32 h 113"/>
                <a:gd name="T20" fmla="*/ 63 w 137"/>
                <a:gd name="T21" fmla="*/ 28 h 113"/>
                <a:gd name="T22" fmla="*/ 60 w 137"/>
                <a:gd name="T23" fmla="*/ 21 h 113"/>
                <a:gd name="T24" fmla="*/ 53 w 137"/>
                <a:gd name="T25" fmla="*/ 17 h 113"/>
                <a:gd name="T26" fmla="*/ 46 w 137"/>
                <a:gd name="T27" fmla="*/ 14 h 113"/>
                <a:gd name="T28" fmla="*/ 42 w 137"/>
                <a:gd name="T29" fmla="*/ 10 h 113"/>
                <a:gd name="T30" fmla="*/ 42 w 137"/>
                <a:gd name="T31" fmla="*/ 10 h 113"/>
                <a:gd name="T32" fmla="*/ 39 w 137"/>
                <a:gd name="T33" fmla="*/ 10 h 113"/>
                <a:gd name="T34" fmla="*/ 32 w 137"/>
                <a:gd name="T35" fmla="*/ 7 h 113"/>
                <a:gd name="T36" fmla="*/ 21 w 137"/>
                <a:gd name="T37" fmla="*/ 3 h 113"/>
                <a:gd name="T38" fmla="*/ 10 w 137"/>
                <a:gd name="T39" fmla="*/ 3 h 113"/>
                <a:gd name="T40" fmla="*/ 3 w 137"/>
                <a:gd name="T41" fmla="*/ 0 h 113"/>
                <a:gd name="T42" fmla="*/ 0 w 137"/>
                <a:gd name="T43" fmla="*/ 81 h 113"/>
                <a:gd name="T44" fmla="*/ 14 w 137"/>
                <a:gd name="T45" fmla="*/ 88 h 113"/>
                <a:gd name="T46" fmla="*/ 28 w 137"/>
                <a:gd name="T47" fmla="*/ 84 h 113"/>
                <a:gd name="T48" fmla="*/ 28 w 137"/>
                <a:gd name="T49" fmla="*/ 81 h 113"/>
                <a:gd name="T50" fmla="*/ 32 w 137"/>
                <a:gd name="T51" fmla="*/ 77 h 113"/>
                <a:gd name="T52" fmla="*/ 35 w 137"/>
                <a:gd name="T53" fmla="*/ 74 h 113"/>
                <a:gd name="T54" fmla="*/ 39 w 137"/>
                <a:gd name="T55" fmla="*/ 70 h 113"/>
                <a:gd name="T56" fmla="*/ 46 w 137"/>
                <a:gd name="T57" fmla="*/ 70 h 113"/>
                <a:gd name="T58" fmla="*/ 56 w 137"/>
                <a:gd name="T59" fmla="*/ 70 h 113"/>
                <a:gd name="T60" fmla="*/ 81 w 137"/>
                <a:gd name="T61" fmla="*/ 84 h 113"/>
                <a:gd name="T62" fmla="*/ 91 w 137"/>
                <a:gd name="T63" fmla="*/ 98 h 113"/>
                <a:gd name="T64" fmla="*/ 109 w 137"/>
                <a:gd name="T65" fmla="*/ 106 h 113"/>
                <a:gd name="T66" fmla="*/ 134 w 137"/>
                <a:gd name="T67" fmla="*/ 113 h 113"/>
                <a:gd name="T68" fmla="*/ 134 w 137"/>
                <a:gd name="T69" fmla="*/ 113 h 113"/>
                <a:gd name="T70" fmla="*/ 137 w 137"/>
                <a:gd name="T71" fmla="*/ 109 h 113"/>
                <a:gd name="T72" fmla="*/ 137 w 137"/>
                <a:gd name="T73" fmla="*/ 106 h 113"/>
                <a:gd name="T74" fmla="*/ 134 w 137"/>
                <a:gd name="T75" fmla="*/ 102 h 113"/>
                <a:gd name="T76" fmla="*/ 130 w 137"/>
                <a:gd name="T77" fmla="*/ 98 h 113"/>
                <a:gd name="T78" fmla="*/ 123 w 137"/>
                <a:gd name="T79" fmla="*/ 91 h 113"/>
                <a:gd name="T80" fmla="*/ 116 w 137"/>
                <a:gd name="T81" fmla="*/ 88 h 113"/>
                <a:gd name="T82" fmla="*/ 113 w 137"/>
                <a:gd name="T83" fmla="*/ 81 h 113"/>
                <a:gd name="T84" fmla="*/ 106 w 137"/>
                <a:gd name="T85" fmla="*/ 77 h 113"/>
                <a:gd name="T86" fmla="*/ 102 w 137"/>
                <a:gd name="T87" fmla="*/ 74 h 113"/>
                <a:gd name="T88" fmla="*/ 102 w 137"/>
                <a:gd name="T89" fmla="*/ 74 h 113"/>
                <a:gd name="T90" fmla="*/ 84 w 137"/>
                <a:gd name="T91" fmla="*/ 63 h 113"/>
                <a:gd name="T92" fmla="*/ 102 w 137"/>
                <a:gd name="T93" fmla="*/ 56 h 113"/>
                <a:gd name="T94" fmla="*/ 95 w 137"/>
                <a:gd name="T95" fmla="*/ 4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 h="113">
                  <a:moveTo>
                    <a:pt x="95" y="46"/>
                  </a:moveTo>
                  <a:lnTo>
                    <a:pt x="95" y="46"/>
                  </a:lnTo>
                  <a:lnTo>
                    <a:pt x="91" y="46"/>
                  </a:lnTo>
                  <a:lnTo>
                    <a:pt x="88" y="46"/>
                  </a:lnTo>
                  <a:lnTo>
                    <a:pt x="84" y="42"/>
                  </a:lnTo>
                  <a:lnTo>
                    <a:pt x="81" y="39"/>
                  </a:lnTo>
                  <a:lnTo>
                    <a:pt x="81" y="39"/>
                  </a:lnTo>
                  <a:lnTo>
                    <a:pt x="77" y="35"/>
                  </a:lnTo>
                  <a:lnTo>
                    <a:pt x="74" y="35"/>
                  </a:lnTo>
                  <a:lnTo>
                    <a:pt x="70" y="32"/>
                  </a:lnTo>
                  <a:lnTo>
                    <a:pt x="63" y="28"/>
                  </a:lnTo>
                  <a:lnTo>
                    <a:pt x="60" y="21"/>
                  </a:lnTo>
                  <a:lnTo>
                    <a:pt x="53" y="17"/>
                  </a:lnTo>
                  <a:lnTo>
                    <a:pt x="46" y="14"/>
                  </a:lnTo>
                  <a:lnTo>
                    <a:pt x="42" y="10"/>
                  </a:lnTo>
                  <a:lnTo>
                    <a:pt x="42" y="10"/>
                  </a:lnTo>
                  <a:lnTo>
                    <a:pt x="39" y="10"/>
                  </a:lnTo>
                  <a:lnTo>
                    <a:pt x="32" y="7"/>
                  </a:lnTo>
                  <a:lnTo>
                    <a:pt x="21" y="3"/>
                  </a:lnTo>
                  <a:lnTo>
                    <a:pt x="10" y="3"/>
                  </a:lnTo>
                  <a:lnTo>
                    <a:pt x="3" y="0"/>
                  </a:lnTo>
                  <a:lnTo>
                    <a:pt x="0" y="81"/>
                  </a:lnTo>
                  <a:lnTo>
                    <a:pt x="14" y="88"/>
                  </a:lnTo>
                  <a:lnTo>
                    <a:pt x="28" y="84"/>
                  </a:lnTo>
                  <a:lnTo>
                    <a:pt x="28" y="81"/>
                  </a:lnTo>
                  <a:lnTo>
                    <a:pt x="32" y="77"/>
                  </a:lnTo>
                  <a:lnTo>
                    <a:pt x="35" y="74"/>
                  </a:lnTo>
                  <a:lnTo>
                    <a:pt x="39" y="70"/>
                  </a:lnTo>
                  <a:lnTo>
                    <a:pt x="46" y="70"/>
                  </a:lnTo>
                  <a:lnTo>
                    <a:pt x="56" y="70"/>
                  </a:lnTo>
                  <a:lnTo>
                    <a:pt x="81" y="84"/>
                  </a:lnTo>
                  <a:lnTo>
                    <a:pt x="91" y="98"/>
                  </a:lnTo>
                  <a:lnTo>
                    <a:pt x="109" y="106"/>
                  </a:lnTo>
                  <a:lnTo>
                    <a:pt x="134" y="113"/>
                  </a:lnTo>
                  <a:lnTo>
                    <a:pt x="134" y="113"/>
                  </a:lnTo>
                  <a:lnTo>
                    <a:pt x="137" y="109"/>
                  </a:lnTo>
                  <a:lnTo>
                    <a:pt x="137" y="106"/>
                  </a:lnTo>
                  <a:lnTo>
                    <a:pt x="134" y="102"/>
                  </a:lnTo>
                  <a:lnTo>
                    <a:pt x="130" y="98"/>
                  </a:lnTo>
                  <a:lnTo>
                    <a:pt x="123" y="91"/>
                  </a:lnTo>
                  <a:lnTo>
                    <a:pt x="116" y="88"/>
                  </a:lnTo>
                  <a:lnTo>
                    <a:pt x="113" y="81"/>
                  </a:lnTo>
                  <a:lnTo>
                    <a:pt x="106" y="77"/>
                  </a:lnTo>
                  <a:lnTo>
                    <a:pt x="102" y="74"/>
                  </a:lnTo>
                  <a:lnTo>
                    <a:pt x="102" y="74"/>
                  </a:lnTo>
                  <a:lnTo>
                    <a:pt x="84" y="63"/>
                  </a:lnTo>
                  <a:lnTo>
                    <a:pt x="102" y="56"/>
                  </a:lnTo>
                  <a:lnTo>
                    <a:pt x="9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8" name="Freeform 324">
              <a:extLst>
                <a:ext uri="{FF2B5EF4-FFF2-40B4-BE49-F238E27FC236}">
                  <a16:creationId xmlns:a16="http://schemas.microsoft.com/office/drawing/2014/main" id="{D8EC190C-C8CC-756F-DC11-B055365BE2FF}"/>
                </a:ext>
              </a:extLst>
            </p:cNvPr>
            <p:cNvSpPr>
              <a:spLocks/>
            </p:cNvSpPr>
            <p:nvPr userDrawn="1"/>
          </p:nvSpPr>
          <p:spPr bwMode="gray">
            <a:xfrm>
              <a:off x="2429" y="2290"/>
              <a:ext cx="134" cy="122"/>
            </a:xfrm>
            <a:custGeom>
              <a:avLst/>
              <a:gdLst>
                <a:gd name="T0" fmla="*/ 0 w 130"/>
                <a:gd name="T1" fmla="*/ 14 h 113"/>
                <a:gd name="T2" fmla="*/ 7 w 130"/>
                <a:gd name="T3" fmla="*/ 21 h 113"/>
                <a:gd name="T4" fmla="*/ 11 w 130"/>
                <a:gd name="T5" fmla="*/ 28 h 113"/>
                <a:gd name="T6" fmla="*/ 14 w 130"/>
                <a:gd name="T7" fmla="*/ 35 h 113"/>
                <a:gd name="T8" fmla="*/ 14 w 130"/>
                <a:gd name="T9" fmla="*/ 42 h 113"/>
                <a:gd name="T10" fmla="*/ 18 w 130"/>
                <a:gd name="T11" fmla="*/ 46 h 113"/>
                <a:gd name="T12" fmla="*/ 18 w 130"/>
                <a:gd name="T13" fmla="*/ 49 h 113"/>
                <a:gd name="T14" fmla="*/ 21 w 130"/>
                <a:gd name="T15" fmla="*/ 53 h 113"/>
                <a:gd name="T16" fmla="*/ 25 w 130"/>
                <a:gd name="T17" fmla="*/ 53 h 113"/>
                <a:gd name="T18" fmla="*/ 32 w 130"/>
                <a:gd name="T19" fmla="*/ 53 h 113"/>
                <a:gd name="T20" fmla="*/ 39 w 130"/>
                <a:gd name="T21" fmla="*/ 53 h 113"/>
                <a:gd name="T22" fmla="*/ 46 w 130"/>
                <a:gd name="T23" fmla="*/ 56 h 113"/>
                <a:gd name="T24" fmla="*/ 49 w 130"/>
                <a:gd name="T25" fmla="*/ 56 h 113"/>
                <a:gd name="T26" fmla="*/ 56 w 130"/>
                <a:gd name="T27" fmla="*/ 60 h 113"/>
                <a:gd name="T28" fmla="*/ 67 w 130"/>
                <a:gd name="T29" fmla="*/ 60 h 113"/>
                <a:gd name="T30" fmla="*/ 74 w 130"/>
                <a:gd name="T31" fmla="*/ 60 h 113"/>
                <a:gd name="T32" fmla="*/ 78 w 130"/>
                <a:gd name="T33" fmla="*/ 64 h 113"/>
                <a:gd name="T34" fmla="*/ 92 w 130"/>
                <a:gd name="T35" fmla="*/ 78 h 113"/>
                <a:gd name="T36" fmla="*/ 102 w 130"/>
                <a:gd name="T37" fmla="*/ 95 h 113"/>
                <a:gd name="T38" fmla="*/ 120 w 130"/>
                <a:gd name="T39" fmla="*/ 113 h 113"/>
                <a:gd name="T40" fmla="*/ 123 w 130"/>
                <a:gd name="T41" fmla="*/ 113 h 113"/>
                <a:gd name="T42" fmla="*/ 130 w 130"/>
                <a:gd name="T43" fmla="*/ 32 h 113"/>
                <a:gd name="T44" fmla="*/ 123 w 130"/>
                <a:gd name="T45" fmla="*/ 28 h 113"/>
                <a:gd name="T46" fmla="*/ 116 w 130"/>
                <a:gd name="T47" fmla="*/ 25 h 113"/>
                <a:gd name="T48" fmla="*/ 106 w 130"/>
                <a:gd name="T49" fmla="*/ 18 h 113"/>
                <a:gd name="T50" fmla="*/ 99 w 130"/>
                <a:gd name="T51" fmla="*/ 18 h 113"/>
                <a:gd name="T52" fmla="*/ 92 w 130"/>
                <a:gd name="T53" fmla="*/ 14 h 113"/>
                <a:gd name="T54" fmla="*/ 81 w 130"/>
                <a:gd name="T55" fmla="*/ 18 h 113"/>
                <a:gd name="T56" fmla="*/ 78 w 130"/>
                <a:gd name="T57" fmla="*/ 21 h 113"/>
                <a:gd name="T58" fmla="*/ 78 w 130"/>
                <a:gd name="T59" fmla="*/ 25 h 113"/>
                <a:gd name="T60" fmla="*/ 74 w 130"/>
                <a:gd name="T61" fmla="*/ 28 h 113"/>
                <a:gd name="T62" fmla="*/ 74 w 130"/>
                <a:gd name="T63" fmla="*/ 35 h 113"/>
                <a:gd name="T64" fmla="*/ 70 w 130"/>
                <a:gd name="T65" fmla="*/ 42 h 113"/>
                <a:gd name="T66" fmla="*/ 67 w 130"/>
                <a:gd name="T67" fmla="*/ 46 h 113"/>
                <a:gd name="T68" fmla="*/ 60 w 130"/>
                <a:gd name="T69" fmla="*/ 46 h 113"/>
                <a:gd name="T70" fmla="*/ 53 w 130"/>
                <a:gd name="T71" fmla="*/ 46 h 113"/>
                <a:gd name="T72" fmla="*/ 46 w 130"/>
                <a:gd name="T73" fmla="*/ 42 h 113"/>
                <a:gd name="T74" fmla="*/ 42 w 130"/>
                <a:gd name="T75" fmla="*/ 35 h 113"/>
                <a:gd name="T76" fmla="*/ 39 w 130"/>
                <a:gd name="T77" fmla="*/ 28 h 113"/>
                <a:gd name="T78" fmla="*/ 35 w 130"/>
                <a:gd name="T79" fmla="*/ 21 h 113"/>
                <a:gd name="T80" fmla="*/ 35 w 130"/>
                <a:gd name="T81" fmla="*/ 18 h 113"/>
                <a:gd name="T82" fmla="*/ 32 w 130"/>
                <a:gd name="T83" fmla="*/ 14 h 113"/>
                <a:gd name="T84" fmla="*/ 32 w 130"/>
                <a:gd name="T85" fmla="*/ 14 h 113"/>
                <a:gd name="T86" fmla="*/ 28 w 130"/>
                <a:gd name="T87" fmla="*/ 11 h 113"/>
                <a:gd name="T88" fmla="*/ 25 w 130"/>
                <a:gd name="T89" fmla="*/ 7 h 113"/>
                <a:gd name="T90" fmla="*/ 21 w 130"/>
                <a:gd name="T91" fmla="*/ 4 h 113"/>
                <a:gd name="T92" fmla="*/ 14 w 130"/>
                <a:gd name="T93" fmla="*/ 0 h 113"/>
                <a:gd name="T94" fmla="*/ 7 w 130"/>
                <a:gd name="T95" fmla="*/ 0 h 113"/>
                <a:gd name="T96" fmla="*/ 4 w 130"/>
                <a:gd name="T97" fmla="*/ 7 h 113"/>
                <a:gd name="T98" fmla="*/ 4 w 130"/>
                <a:gd name="T99" fmla="*/ 7 h 113"/>
                <a:gd name="T100" fmla="*/ 0 w 130"/>
                <a:gd name="T101" fmla="*/ 11 h 113"/>
                <a:gd name="T102" fmla="*/ 0 w 130"/>
                <a:gd name="T103" fmla="*/ 11 h 113"/>
                <a:gd name="T104" fmla="*/ 0 w 130"/>
                <a:gd name="T105" fmla="*/ 1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13">
                  <a:moveTo>
                    <a:pt x="0" y="14"/>
                  </a:moveTo>
                  <a:lnTo>
                    <a:pt x="7" y="21"/>
                  </a:lnTo>
                  <a:lnTo>
                    <a:pt x="11" y="28"/>
                  </a:lnTo>
                  <a:lnTo>
                    <a:pt x="14" y="35"/>
                  </a:lnTo>
                  <a:lnTo>
                    <a:pt x="14" y="42"/>
                  </a:lnTo>
                  <a:lnTo>
                    <a:pt x="18" y="46"/>
                  </a:lnTo>
                  <a:lnTo>
                    <a:pt x="18" y="49"/>
                  </a:lnTo>
                  <a:lnTo>
                    <a:pt x="21" y="53"/>
                  </a:lnTo>
                  <a:lnTo>
                    <a:pt x="25" y="53"/>
                  </a:lnTo>
                  <a:lnTo>
                    <a:pt x="32" y="53"/>
                  </a:lnTo>
                  <a:lnTo>
                    <a:pt x="39" y="53"/>
                  </a:lnTo>
                  <a:lnTo>
                    <a:pt x="46" y="56"/>
                  </a:lnTo>
                  <a:lnTo>
                    <a:pt x="49" y="56"/>
                  </a:lnTo>
                  <a:lnTo>
                    <a:pt x="56" y="60"/>
                  </a:lnTo>
                  <a:lnTo>
                    <a:pt x="67" y="60"/>
                  </a:lnTo>
                  <a:lnTo>
                    <a:pt x="74" y="60"/>
                  </a:lnTo>
                  <a:lnTo>
                    <a:pt x="78" y="64"/>
                  </a:lnTo>
                  <a:lnTo>
                    <a:pt x="92" y="78"/>
                  </a:lnTo>
                  <a:lnTo>
                    <a:pt x="102" y="95"/>
                  </a:lnTo>
                  <a:lnTo>
                    <a:pt x="120" y="113"/>
                  </a:lnTo>
                  <a:lnTo>
                    <a:pt x="123" y="113"/>
                  </a:lnTo>
                  <a:lnTo>
                    <a:pt x="130" y="32"/>
                  </a:lnTo>
                  <a:lnTo>
                    <a:pt x="123" y="28"/>
                  </a:lnTo>
                  <a:lnTo>
                    <a:pt x="116" y="25"/>
                  </a:lnTo>
                  <a:lnTo>
                    <a:pt x="106" y="18"/>
                  </a:lnTo>
                  <a:lnTo>
                    <a:pt x="99" y="18"/>
                  </a:lnTo>
                  <a:lnTo>
                    <a:pt x="92" y="14"/>
                  </a:lnTo>
                  <a:lnTo>
                    <a:pt x="81" y="18"/>
                  </a:lnTo>
                  <a:lnTo>
                    <a:pt x="78" y="21"/>
                  </a:lnTo>
                  <a:lnTo>
                    <a:pt x="78" y="25"/>
                  </a:lnTo>
                  <a:lnTo>
                    <a:pt x="74" y="28"/>
                  </a:lnTo>
                  <a:lnTo>
                    <a:pt x="74" y="35"/>
                  </a:lnTo>
                  <a:lnTo>
                    <a:pt x="70" y="42"/>
                  </a:lnTo>
                  <a:lnTo>
                    <a:pt x="67" y="46"/>
                  </a:lnTo>
                  <a:lnTo>
                    <a:pt x="60" y="46"/>
                  </a:lnTo>
                  <a:lnTo>
                    <a:pt x="53" y="46"/>
                  </a:lnTo>
                  <a:lnTo>
                    <a:pt x="46" y="42"/>
                  </a:lnTo>
                  <a:lnTo>
                    <a:pt x="42" y="35"/>
                  </a:lnTo>
                  <a:lnTo>
                    <a:pt x="39" y="28"/>
                  </a:lnTo>
                  <a:lnTo>
                    <a:pt x="35" y="21"/>
                  </a:lnTo>
                  <a:lnTo>
                    <a:pt x="35" y="18"/>
                  </a:lnTo>
                  <a:lnTo>
                    <a:pt x="32" y="14"/>
                  </a:lnTo>
                  <a:lnTo>
                    <a:pt x="32" y="14"/>
                  </a:lnTo>
                  <a:lnTo>
                    <a:pt x="28" y="11"/>
                  </a:lnTo>
                  <a:lnTo>
                    <a:pt x="25" y="7"/>
                  </a:lnTo>
                  <a:lnTo>
                    <a:pt x="21" y="4"/>
                  </a:lnTo>
                  <a:lnTo>
                    <a:pt x="14" y="0"/>
                  </a:lnTo>
                  <a:lnTo>
                    <a:pt x="7" y="0"/>
                  </a:lnTo>
                  <a:lnTo>
                    <a:pt x="4" y="7"/>
                  </a:lnTo>
                  <a:lnTo>
                    <a:pt x="4" y="7"/>
                  </a:lnTo>
                  <a:lnTo>
                    <a:pt x="0" y="11"/>
                  </a:lnTo>
                  <a:lnTo>
                    <a:pt x="0" y="11"/>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29" name="Freeform 325">
              <a:extLst>
                <a:ext uri="{FF2B5EF4-FFF2-40B4-BE49-F238E27FC236}">
                  <a16:creationId xmlns:a16="http://schemas.microsoft.com/office/drawing/2014/main" id="{8ED53CAD-DFA1-D7E6-3A82-2C3E3320F36C}"/>
                </a:ext>
              </a:extLst>
            </p:cNvPr>
            <p:cNvSpPr>
              <a:spLocks/>
            </p:cNvSpPr>
            <p:nvPr userDrawn="1"/>
          </p:nvSpPr>
          <p:spPr bwMode="gray">
            <a:xfrm>
              <a:off x="2183" y="2495"/>
              <a:ext cx="551" cy="463"/>
            </a:xfrm>
            <a:custGeom>
              <a:avLst/>
              <a:gdLst>
                <a:gd name="T0" fmla="*/ 458 w 536"/>
                <a:gd name="T1" fmla="*/ 117 h 430"/>
                <a:gd name="T2" fmla="*/ 437 w 536"/>
                <a:gd name="T3" fmla="*/ 95 h 430"/>
                <a:gd name="T4" fmla="*/ 430 w 536"/>
                <a:gd name="T5" fmla="*/ 71 h 430"/>
                <a:gd name="T6" fmla="*/ 416 w 536"/>
                <a:gd name="T7" fmla="*/ 46 h 430"/>
                <a:gd name="T8" fmla="*/ 399 w 536"/>
                <a:gd name="T9" fmla="*/ 43 h 430"/>
                <a:gd name="T10" fmla="*/ 399 w 536"/>
                <a:gd name="T11" fmla="*/ 25 h 430"/>
                <a:gd name="T12" fmla="*/ 391 w 536"/>
                <a:gd name="T13" fmla="*/ 4 h 430"/>
                <a:gd name="T14" fmla="*/ 377 w 536"/>
                <a:gd name="T15" fmla="*/ 7 h 430"/>
                <a:gd name="T16" fmla="*/ 374 w 536"/>
                <a:gd name="T17" fmla="*/ 53 h 430"/>
                <a:gd name="T18" fmla="*/ 356 w 536"/>
                <a:gd name="T19" fmla="*/ 88 h 430"/>
                <a:gd name="T20" fmla="*/ 342 w 536"/>
                <a:gd name="T21" fmla="*/ 81 h 430"/>
                <a:gd name="T22" fmla="*/ 303 w 536"/>
                <a:gd name="T23" fmla="*/ 57 h 430"/>
                <a:gd name="T24" fmla="*/ 310 w 536"/>
                <a:gd name="T25" fmla="*/ 36 h 430"/>
                <a:gd name="T26" fmla="*/ 318 w 536"/>
                <a:gd name="T27" fmla="*/ 22 h 430"/>
                <a:gd name="T28" fmla="*/ 296 w 536"/>
                <a:gd name="T29" fmla="*/ 14 h 430"/>
                <a:gd name="T30" fmla="*/ 272 w 536"/>
                <a:gd name="T31" fmla="*/ 4 h 430"/>
                <a:gd name="T32" fmla="*/ 265 w 536"/>
                <a:gd name="T33" fmla="*/ 11 h 430"/>
                <a:gd name="T34" fmla="*/ 258 w 536"/>
                <a:gd name="T35" fmla="*/ 7 h 430"/>
                <a:gd name="T36" fmla="*/ 247 w 536"/>
                <a:gd name="T37" fmla="*/ 0 h 430"/>
                <a:gd name="T38" fmla="*/ 233 w 536"/>
                <a:gd name="T39" fmla="*/ 11 h 430"/>
                <a:gd name="T40" fmla="*/ 240 w 536"/>
                <a:gd name="T41" fmla="*/ 18 h 430"/>
                <a:gd name="T42" fmla="*/ 212 w 536"/>
                <a:gd name="T43" fmla="*/ 29 h 430"/>
                <a:gd name="T44" fmla="*/ 205 w 536"/>
                <a:gd name="T45" fmla="*/ 46 h 430"/>
                <a:gd name="T46" fmla="*/ 212 w 536"/>
                <a:gd name="T47" fmla="*/ 60 h 430"/>
                <a:gd name="T48" fmla="*/ 198 w 536"/>
                <a:gd name="T49" fmla="*/ 60 h 430"/>
                <a:gd name="T50" fmla="*/ 177 w 536"/>
                <a:gd name="T51" fmla="*/ 50 h 430"/>
                <a:gd name="T52" fmla="*/ 145 w 536"/>
                <a:gd name="T53" fmla="*/ 67 h 430"/>
                <a:gd name="T54" fmla="*/ 134 w 536"/>
                <a:gd name="T55" fmla="*/ 85 h 430"/>
                <a:gd name="T56" fmla="*/ 120 w 536"/>
                <a:gd name="T57" fmla="*/ 95 h 430"/>
                <a:gd name="T58" fmla="*/ 110 w 536"/>
                <a:gd name="T59" fmla="*/ 120 h 430"/>
                <a:gd name="T60" fmla="*/ 64 w 536"/>
                <a:gd name="T61" fmla="*/ 141 h 430"/>
                <a:gd name="T62" fmla="*/ 15 w 536"/>
                <a:gd name="T63" fmla="*/ 159 h 430"/>
                <a:gd name="T64" fmla="*/ 0 w 536"/>
                <a:gd name="T65" fmla="*/ 187 h 430"/>
                <a:gd name="T66" fmla="*/ 7 w 536"/>
                <a:gd name="T67" fmla="*/ 215 h 430"/>
                <a:gd name="T68" fmla="*/ 18 w 536"/>
                <a:gd name="T69" fmla="*/ 282 h 430"/>
                <a:gd name="T70" fmla="*/ 29 w 536"/>
                <a:gd name="T71" fmla="*/ 314 h 430"/>
                <a:gd name="T72" fmla="*/ 18 w 536"/>
                <a:gd name="T73" fmla="*/ 356 h 430"/>
                <a:gd name="T74" fmla="*/ 29 w 536"/>
                <a:gd name="T75" fmla="*/ 360 h 430"/>
                <a:gd name="T76" fmla="*/ 36 w 536"/>
                <a:gd name="T77" fmla="*/ 370 h 430"/>
                <a:gd name="T78" fmla="*/ 67 w 536"/>
                <a:gd name="T79" fmla="*/ 370 h 430"/>
                <a:gd name="T80" fmla="*/ 81 w 536"/>
                <a:gd name="T81" fmla="*/ 356 h 430"/>
                <a:gd name="T82" fmla="*/ 131 w 536"/>
                <a:gd name="T83" fmla="*/ 360 h 430"/>
                <a:gd name="T84" fmla="*/ 148 w 536"/>
                <a:gd name="T85" fmla="*/ 342 h 430"/>
                <a:gd name="T86" fmla="*/ 222 w 536"/>
                <a:gd name="T87" fmla="*/ 310 h 430"/>
                <a:gd name="T88" fmla="*/ 286 w 536"/>
                <a:gd name="T89" fmla="*/ 332 h 430"/>
                <a:gd name="T90" fmla="*/ 349 w 536"/>
                <a:gd name="T91" fmla="*/ 381 h 430"/>
                <a:gd name="T92" fmla="*/ 363 w 536"/>
                <a:gd name="T93" fmla="*/ 413 h 430"/>
                <a:gd name="T94" fmla="*/ 399 w 536"/>
                <a:gd name="T95" fmla="*/ 420 h 430"/>
                <a:gd name="T96" fmla="*/ 420 w 536"/>
                <a:gd name="T97" fmla="*/ 416 h 430"/>
                <a:gd name="T98" fmla="*/ 441 w 536"/>
                <a:gd name="T99" fmla="*/ 430 h 430"/>
                <a:gd name="T100" fmla="*/ 480 w 536"/>
                <a:gd name="T101" fmla="*/ 409 h 430"/>
                <a:gd name="T102" fmla="*/ 487 w 536"/>
                <a:gd name="T103" fmla="*/ 377 h 430"/>
                <a:gd name="T104" fmla="*/ 494 w 536"/>
                <a:gd name="T105" fmla="*/ 353 h 430"/>
                <a:gd name="T106" fmla="*/ 508 w 536"/>
                <a:gd name="T107" fmla="*/ 328 h 430"/>
                <a:gd name="T108" fmla="*/ 536 w 536"/>
                <a:gd name="T109" fmla="*/ 289 h 430"/>
                <a:gd name="T110" fmla="*/ 532 w 536"/>
                <a:gd name="T111" fmla="*/ 222 h 430"/>
                <a:gd name="T112" fmla="*/ 515 w 536"/>
                <a:gd name="T113" fmla="*/ 18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 h="430">
                  <a:moveTo>
                    <a:pt x="515" y="180"/>
                  </a:moveTo>
                  <a:lnTo>
                    <a:pt x="480" y="152"/>
                  </a:lnTo>
                  <a:lnTo>
                    <a:pt x="480" y="141"/>
                  </a:lnTo>
                  <a:lnTo>
                    <a:pt x="458" y="120"/>
                  </a:lnTo>
                  <a:lnTo>
                    <a:pt x="458" y="117"/>
                  </a:lnTo>
                  <a:lnTo>
                    <a:pt x="455" y="113"/>
                  </a:lnTo>
                  <a:lnTo>
                    <a:pt x="451" y="110"/>
                  </a:lnTo>
                  <a:lnTo>
                    <a:pt x="444" y="106"/>
                  </a:lnTo>
                  <a:lnTo>
                    <a:pt x="441" y="99"/>
                  </a:lnTo>
                  <a:lnTo>
                    <a:pt x="437" y="95"/>
                  </a:lnTo>
                  <a:lnTo>
                    <a:pt x="437" y="92"/>
                  </a:lnTo>
                  <a:lnTo>
                    <a:pt x="434" y="85"/>
                  </a:lnTo>
                  <a:lnTo>
                    <a:pt x="434" y="78"/>
                  </a:lnTo>
                  <a:lnTo>
                    <a:pt x="430" y="74"/>
                  </a:lnTo>
                  <a:lnTo>
                    <a:pt x="430" y="71"/>
                  </a:lnTo>
                  <a:lnTo>
                    <a:pt x="427" y="71"/>
                  </a:lnTo>
                  <a:lnTo>
                    <a:pt x="423" y="67"/>
                  </a:lnTo>
                  <a:lnTo>
                    <a:pt x="420" y="60"/>
                  </a:lnTo>
                  <a:lnTo>
                    <a:pt x="416" y="53"/>
                  </a:lnTo>
                  <a:lnTo>
                    <a:pt x="416" y="46"/>
                  </a:lnTo>
                  <a:lnTo>
                    <a:pt x="413" y="46"/>
                  </a:lnTo>
                  <a:lnTo>
                    <a:pt x="409" y="43"/>
                  </a:lnTo>
                  <a:lnTo>
                    <a:pt x="406" y="43"/>
                  </a:lnTo>
                  <a:lnTo>
                    <a:pt x="402" y="43"/>
                  </a:lnTo>
                  <a:lnTo>
                    <a:pt x="399" y="43"/>
                  </a:lnTo>
                  <a:lnTo>
                    <a:pt x="399" y="39"/>
                  </a:lnTo>
                  <a:lnTo>
                    <a:pt x="395" y="36"/>
                  </a:lnTo>
                  <a:lnTo>
                    <a:pt x="395" y="29"/>
                  </a:lnTo>
                  <a:lnTo>
                    <a:pt x="399" y="25"/>
                  </a:lnTo>
                  <a:lnTo>
                    <a:pt x="399" y="25"/>
                  </a:lnTo>
                  <a:lnTo>
                    <a:pt x="399" y="22"/>
                  </a:lnTo>
                  <a:lnTo>
                    <a:pt x="399" y="18"/>
                  </a:lnTo>
                  <a:lnTo>
                    <a:pt x="399" y="14"/>
                  </a:lnTo>
                  <a:lnTo>
                    <a:pt x="395" y="7"/>
                  </a:lnTo>
                  <a:lnTo>
                    <a:pt x="391" y="4"/>
                  </a:lnTo>
                  <a:lnTo>
                    <a:pt x="388" y="0"/>
                  </a:lnTo>
                  <a:lnTo>
                    <a:pt x="381" y="0"/>
                  </a:lnTo>
                  <a:lnTo>
                    <a:pt x="377" y="0"/>
                  </a:lnTo>
                  <a:lnTo>
                    <a:pt x="377" y="4"/>
                  </a:lnTo>
                  <a:lnTo>
                    <a:pt x="377" y="7"/>
                  </a:lnTo>
                  <a:lnTo>
                    <a:pt x="377" y="11"/>
                  </a:lnTo>
                  <a:lnTo>
                    <a:pt x="377" y="11"/>
                  </a:lnTo>
                  <a:lnTo>
                    <a:pt x="374" y="43"/>
                  </a:lnTo>
                  <a:lnTo>
                    <a:pt x="374" y="46"/>
                  </a:lnTo>
                  <a:lnTo>
                    <a:pt x="374" y="53"/>
                  </a:lnTo>
                  <a:lnTo>
                    <a:pt x="370" y="60"/>
                  </a:lnTo>
                  <a:lnTo>
                    <a:pt x="367" y="67"/>
                  </a:lnTo>
                  <a:lnTo>
                    <a:pt x="367" y="78"/>
                  </a:lnTo>
                  <a:lnTo>
                    <a:pt x="363" y="81"/>
                  </a:lnTo>
                  <a:lnTo>
                    <a:pt x="356" y="88"/>
                  </a:lnTo>
                  <a:lnTo>
                    <a:pt x="353" y="88"/>
                  </a:lnTo>
                  <a:lnTo>
                    <a:pt x="349" y="88"/>
                  </a:lnTo>
                  <a:lnTo>
                    <a:pt x="346" y="88"/>
                  </a:lnTo>
                  <a:lnTo>
                    <a:pt x="346" y="85"/>
                  </a:lnTo>
                  <a:lnTo>
                    <a:pt x="342" y="81"/>
                  </a:lnTo>
                  <a:lnTo>
                    <a:pt x="332" y="78"/>
                  </a:lnTo>
                  <a:lnTo>
                    <a:pt x="325" y="74"/>
                  </a:lnTo>
                  <a:lnTo>
                    <a:pt x="318" y="67"/>
                  </a:lnTo>
                  <a:lnTo>
                    <a:pt x="310" y="64"/>
                  </a:lnTo>
                  <a:lnTo>
                    <a:pt x="303" y="57"/>
                  </a:lnTo>
                  <a:lnTo>
                    <a:pt x="300" y="57"/>
                  </a:lnTo>
                  <a:lnTo>
                    <a:pt x="300" y="53"/>
                  </a:lnTo>
                  <a:lnTo>
                    <a:pt x="303" y="46"/>
                  </a:lnTo>
                  <a:lnTo>
                    <a:pt x="307" y="43"/>
                  </a:lnTo>
                  <a:lnTo>
                    <a:pt x="310" y="36"/>
                  </a:lnTo>
                  <a:lnTo>
                    <a:pt x="314" y="36"/>
                  </a:lnTo>
                  <a:lnTo>
                    <a:pt x="318" y="32"/>
                  </a:lnTo>
                  <a:lnTo>
                    <a:pt x="318" y="29"/>
                  </a:lnTo>
                  <a:lnTo>
                    <a:pt x="318" y="25"/>
                  </a:lnTo>
                  <a:lnTo>
                    <a:pt x="318" y="22"/>
                  </a:lnTo>
                  <a:lnTo>
                    <a:pt x="314" y="18"/>
                  </a:lnTo>
                  <a:lnTo>
                    <a:pt x="307" y="14"/>
                  </a:lnTo>
                  <a:lnTo>
                    <a:pt x="300" y="14"/>
                  </a:lnTo>
                  <a:lnTo>
                    <a:pt x="296" y="14"/>
                  </a:lnTo>
                  <a:lnTo>
                    <a:pt x="296" y="14"/>
                  </a:lnTo>
                  <a:lnTo>
                    <a:pt x="282" y="18"/>
                  </a:lnTo>
                  <a:lnTo>
                    <a:pt x="282" y="18"/>
                  </a:lnTo>
                  <a:lnTo>
                    <a:pt x="279" y="11"/>
                  </a:lnTo>
                  <a:lnTo>
                    <a:pt x="275" y="7"/>
                  </a:lnTo>
                  <a:lnTo>
                    <a:pt x="272" y="4"/>
                  </a:lnTo>
                  <a:lnTo>
                    <a:pt x="268" y="4"/>
                  </a:lnTo>
                  <a:lnTo>
                    <a:pt x="268" y="4"/>
                  </a:lnTo>
                  <a:lnTo>
                    <a:pt x="268" y="7"/>
                  </a:lnTo>
                  <a:lnTo>
                    <a:pt x="268" y="11"/>
                  </a:lnTo>
                  <a:lnTo>
                    <a:pt x="265" y="11"/>
                  </a:lnTo>
                  <a:lnTo>
                    <a:pt x="265" y="11"/>
                  </a:lnTo>
                  <a:lnTo>
                    <a:pt x="258" y="11"/>
                  </a:lnTo>
                  <a:lnTo>
                    <a:pt x="258" y="11"/>
                  </a:lnTo>
                  <a:lnTo>
                    <a:pt x="258" y="7"/>
                  </a:lnTo>
                  <a:lnTo>
                    <a:pt x="258" y="7"/>
                  </a:lnTo>
                  <a:lnTo>
                    <a:pt x="261" y="4"/>
                  </a:lnTo>
                  <a:lnTo>
                    <a:pt x="258" y="0"/>
                  </a:lnTo>
                  <a:lnTo>
                    <a:pt x="258" y="0"/>
                  </a:lnTo>
                  <a:lnTo>
                    <a:pt x="254" y="0"/>
                  </a:lnTo>
                  <a:lnTo>
                    <a:pt x="247" y="0"/>
                  </a:lnTo>
                  <a:lnTo>
                    <a:pt x="244" y="0"/>
                  </a:lnTo>
                  <a:lnTo>
                    <a:pt x="240" y="0"/>
                  </a:lnTo>
                  <a:lnTo>
                    <a:pt x="236" y="4"/>
                  </a:lnTo>
                  <a:lnTo>
                    <a:pt x="233" y="7"/>
                  </a:lnTo>
                  <a:lnTo>
                    <a:pt x="233" y="11"/>
                  </a:lnTo>
                  <a:lnTo>
                    <a:pt x="233" y="11"/>
                  </a:lnTo>
                  <a:lnTo>
                    <a:pt x="244" y="11"/>
                  </a:lnTo>
                  <a:lnTo>
                    <a:pt x="244" y="14"/>
                  </a:lnTo>
                  <a:lnTo>
                    <a:pt x="244" y="18"/>
                  </a:lnTo>
                  <a:lnTo>
                    <a:pt x="240" y="18"/>
                  </a:lnTo>
                  <a:lnTo>
                    <a:pt x="240" y="18"/>
                  </a:lnTo>
                  <a:lnTo>
                    <a:pt x="222" y="22"/>
                  </a:lnTo>
                  <a:lnTo>
                    <a:pt x="219" y="22"/>
                  </a:lnTo>
                  <a:lnTo>
                    <a:pt x="215" y="25"/>
                  </a:lnTo>
                  <a:lnTo>
                    <a:pt x="212" y="29"/>
                  </a:lnTo>
                  <a:lnTo>
                    <a:pt x="212" y="32"/>
                  </a:lnTo>
                  <a:lnTo>
                    <a:pt x="212" y="36"/>
                  </a:lnTo>
                  <a:lnTo>
                    <a:pt x="212" y="43"/>
                  </a:lnTo>
                  <a:lnTo>
                    <a:pt x="208" y="43"/>
                  </a:lnTo>
                  <a:lnTo>
                    <a:pt x="205" y="46"/>
                  </a:lnTo>
                  <a:lnTo>
                    <a:pt x="208" y="50"/>
                  </a:lnTo>
                  <a:lnTo>
                    <a:pt x="208" y="50"/>
                  </a:lnTo>
                  <a:lnTo>
                    <a:pt x="212" y="53"/>
                  </a:lnTo>
                  <a:lnTo>
                    <a:pt x="212" y="57"/>
                  </a:lnTo>
                  <a:lnTo>
                    <a:pt x="212" y="60"/>
                  </a:lnTo>
                  <a:lnTo>
                    <a:pt x="208" y="64"/>
                  </a:lnTo>
                  <a:lnTo>
                    <a:pt x="208" y="64"/>
                  </a:lnTo>
                  <a:lnTo>
                    <a:pt x="205" y="64"/>
                  </a:lnTo>
                  <a:lnTo>
                    <a:pt x="201" y="64"/>
                  </a:lnTo>
                  <a:lnTo>
                    <a:pt x="198" y="60"/>
                  </a:lnTo>
                  <a:lnTo>
                    <a:pt x="191" y="57"/>
                  </a:lnTo>
                  <a:lnTo>
                    <a:pt x="187" y="57"/>
                  </a:lnTo>
                  <a:lnTo>
                    <a:pt x="184" y="53"/>
                  </a:lnTo>
                  <a:lnTo>
                    <a:pt x="180" y="50"/>
                  </a:lnTo>
                  <a:lnTo>
                    <a:pt x="177" y="50"/>
                  </a:lnTo>
                  <a:lnTo>
                    <a:pt x="170" y="50"/>
                  </a:lnTo>
                  <a:lnTo>
                    <a:pt x="163" y="53"/>
                  </a:lnTo>
                  <a:lnTo>
                    <a:pt x="155" y="57"/>
                  </a:lnTo>
                  <a:lnTo>
                    <a:pt x="152" y="60"/>
                  </a:lnTo>
                  <a:lnTo>
                    <a:pt x="145" y="67"/>
                  </a:lnTo>
                  <a:lnTo>
                    <a:pt x="145" y="71"/>
                  </a:lnTo>
                  <a:lnTo>
                    <a:pt x="145" y="74"/>
                  </a:lnTo>
                  <a:lnTo>
                    <a:pt x="138" y="74"/>
                  </a:lnTo>
                  <a:lnTo>
                    <a:pt x="134" y="78"/>
                  </a:lnTo>
                  <a:lnTo>
                    <a:pt x="134" y="85"/>
                  </a:lnTo>
                  <a:lnTo>
                    <a:pt x="134" y="88"/>
                  </a:lnTo>
                  <a:lnTo>
                    <a:pt x="134" y="88"/>
                  </a:lnTo>
                  <a:lnTo>
                    <a:pt x="127" y="88"/>
                  </a:lnTo>
                  <a:lnTo>
                    <a:pt x="124" y="92"/>
                  </a:lnTo>
                  <a:lnTo>
                    <a:pt x="120" y="95"/>
                  </a:lnTo>
                  <a:lnTo>
                    <a:pt x="117" y="99"/>
                  </a:lnTo>
                  <a:lnTo>
                    <a:pt x="113" y="106"/>
                  </a:lnTo>
                  <a:lnTo>
                    <a:pt x="113" y="110"/>
                  </a:lnTo>
                  <a:lnTo>
                    <a:pt x="113" y="113"/>
                  </a:lnTo>
                  <a:lnTo>
                    <a:pt x="110" y="120"/>
                  </a:lnTo>
                  <a:lnTo>
                    <a:pt x="106" y="127"/>
                  </a:lnTo>
                  <a:lnTo>
                    <a:pt x="99" y="131"/>
                  </a:lnTo>
                  <a:lnTo>
                    <a:pt x="96" y="134"/>
                  </a:lnTo>
                  <a:lnTo>
                    <a:pt x="96" y="138"/>
                  </a:lnTo>
                  <a:lnTo>
                    <a:pt x="64" y="141"/>
                  </a:lnTo>
                  <a:lnTo>
                    <a:pt x="32" y="145"/>
                  </a:lnTo>
                  <a:lnTo>
                    <a:pt x="29" y="145"/>
                  </a:lnTo>
                  <a:lnTo>
                    <a:pt x="25" y="148"/>
                  </a:lnTo>
                  <a:lnTo>
                    <a:pt x="22" y="155"/>
                  </a:lnTo>
                  <a:lnTo>
                    <a:pt x="15" y="159"/>
                  </a:lnTo>
                  <a:lnTo>
                    <a:pt x="7" y="166"/>
                  </a:lnTo>
                  <a:lnTo>
                    <a:pt x="4" y="169"/>
                  </a:lnTo>
                  <a:lnTo>
                    <a:pt x="0" y="173"/>
                  </a:lnTo>
                  <a:lnTo>
                    <a:pt x="0" y="180"/>
                  </a:lnTo>
                  <a:lnTo>
                    <a:pt x="0" y="187"/>
                  </a:lnTo>
                  <a:lnTo>
                    <a:pt x="0" y="194"/>
                  </a:lnTo>
                  <a:lnTo>
                    <a:pt x="4" y="201"/>
                  </a:lnTo>
                  <a:lnTo>
                    <a:pt x="4" y="205"/>
                  </a:lnTo>
                  <a:lnTo>
                    <a:pt x="7" y="208"/>
                  </a:lnTo>
                  <a:lnTo>
                    <a:pt x="7" y="215"/>
                  </a:lnTo>
                  <a:lnTo>
                    <a:pt x="7" y="222"/>
                  </a:lnTo>
                  <a:lnTo>
                    <a:pt x="4" y="229"/>
                  </a:lnTo>
                  <a:lnTo>
                    <a:pt x="4" y="243"/>
                  </a:lnTo>
                  <a:lnTo>
                    <a:pt x="11" y="265"/>
                  </a:lnTo>
                  <a:lnTo>
                    <a:pt x="18" y="282"/>
                  </a:lnTo>
                  <a:lnTo>
                    <a:pt x="22" y="293"/>
                  </a:lnTo>
                  <a:lnTo>
                    <a:pt x="22" y="296"/>
                  </a:lnTo>
                  <a:lnTo>
                    <a:pt x="25" y="303"/>
                  </a:lnTo>
                  <a:lnTo>
                    <a:pt x="29" y="310"/>
                  </a:lnTo>
                  <a:lnTo>
                    <a:pt x="29" y="314"/>
                  </a:lnTo>
                  <a:lnTo>
                    <a:pt x="32" y="317"/>
                  </a:lnTo>
                  <a:lnTo>
                    <a:pt x="25" y="342"/>
                  </a:lnTo>
                  <a:lnTo>
                    <a:pt x="18" y="349"/>
                  </a:lnTo>
                  <a:lnTo>
                    <a:pt x="15" y="353"/>
                  </a:lnTo>
                  <a:lnTo>
                    <a:pt x="18" y="356"/>
                  </a:lnTo>
                  <a:lnTo>
                    <a:pt x="18" y="360"/>
                  </a:lnTo>
                  <a:lnTo>
                    <a:pt x="22" y="363"/>
                  </a:lnTo>
                  <a:lnTo>
                    <a:pt x="25" y="363"/>
                  </a:lnTo>
                  <a:lnTo>
                    <a:pt x="25" y="360"/>
                  </a:lnTo>
                  <a:lnTo>
                    <a:pt x="29" y="360"/>
                  </a:lnTo>
                  <a:lnTo>
                    <a:pt x="32" y="360"/>
                  </a:lnTo>
                  <a:lnTo>
                    <a:pt x="32" y="360"/>
                  </a:lnTo>
                  <a:lnTo>
                    <a:pt x="32" y="363"/>
                  </a:lnTo>
                  <a:lnTo>
                    <a:pt x="32" y="367"/>
                  </a:lnTo>
                  <a:lnTo>
                    <a:pt x="36" y="370"/>
                  </a:lnTo>
                  <a:lnTo>
                    <a:pt x="43" y="370"/>
                  </a:lnTo>
                  <a:lnTo>
                    <a:pt x="50" y="370"/>
                  </a:lnTo>
                  <a:lnTo>
                    <a:pt x="53" y="370"/>
                  </a:lnTo>
                  <a:lnTo>
                    <a:pt x="60" y="374"/>
                  </a:lnTo>
                  <a:lnTo>
                    <a:pt x="67" y="370"/>
                  </a:lnTo>
                  <a:lnTo>
                    <a:pt x="71" y="367"/>
                  </a:lnTo>
                  <a:lnTo>
                    <a:pt x="74" y="363"/>
                  </a:lnTo>
                  <a:lnTo>
                    <a:pt x="78" y="360"/>
                  </a:lnTo>
                  <a:lnTo>
                    <a:pt x="81" y="356"/>
                  </a:lnTo>
                  <a:lnTo>
                    <a:pt x="81" y="356"/>
                  </a:lnTo>
                  <a:lnTo>
                    <a:pt x="106" y="356"/>
                  </a:lnTo>
                  <a:lnTo>
                    <a:pt x="110" y="356"/>
                  </a:lnTo>
                  <a:lnTo>
                    <a:pt x="117" y="360"/>
                  </a:lnTo>
                  <a:lnTo>
                    <a:pt x="124" y="360"/>
                  </a:lnTo>
                  <a:lnTo>
                    <a:pt x="131" y="360"/>
                  </a:lnTo>
                  <a:lnTo>
                    <a:pt x="134" y="356"/>
                  </a:lnTo>
                  <a:lnTo>
                    <a:pt x="138" y="349"/>
                  </a:lnTo>
                  <a:lnTo>
                    <a:pt x="141" y="346"/>
                  </a:lnTo>
                  <a:lnTo>
                    <a:pt x="141" y="342"/>
                  </a:lnTo>
                  <a:lnTo>
                    <a:pt x="148" y="342"/>
                  </a:lnTo>
                  <a:lnTo>
                    <a:pt x="187" y="321"/>
                  </a:lnTo>
                  <a:lnTo>
                    <a:pt x="194" y="317"/>
                  </a:lnTo>
                  <a:lnTo>
                    <a:pt x="205" y="314"/>
                  </a:lnTo>
                  <a:lnTo>
                    <a:pt x="212" y="310"/>
                  </a:lnTo>
                  <a:lnTo>
                    <a:pt x="222" y="310"/>
                  </a:lnTo>
                  <a:lnTo>
                    <a:pt x="229" y="310"/>
                  </a:lnTo>
                  <a:lnTo>
                    <a:pt x="229" y="307"/>
                  </a:lnTo>
                  <a:lnTo>
                    <a:pt x="258" y="314"/>
                  </a:lnTo>
                  <a:lnTo>
                    <a:pt x="275" y="324"/>
                  </a:lnTo>
                  <a:lnTo>
                    <a:pt x="286" y="332"/>
                  </a:lnTo>
                  <a:lnTo>
                    <a:pt x="289" y="335"/>
                  </a:lnTo>
                  <a:lnTo>
                    <a:pt x="307" y="353"/>
                  </a:lnTo>
                  <a:lnTo>
                    <a:pt x="335" y="353"/>
                  </a:lnTo>
                  <a:lnTo>
                    <a:pt x="349" y="374"/>
                  </a:lnTo>
                  <a:lnTo>
                    <a:pt x="349" y="381"/>
                  </a:lnTo>
                  <a:lnTo>
                    <a:pt x="353" y="391"/>
                  </a:lnTo>
                  <a:lnTo>
                    <a:pt x="356" y="398"/>
                  </a:lnTo>
                  <a:lnTo>
                    <a:pt x="360" y="406"/>
                  </a:lnTo>
                  <a:lnTo>
                    <a:pt x="363" y="413"/>
                  </a:lnTo>
                  <a:lnTo>
                    <a:pt x="363" y="413"/>
                  </a:lnTo>
                  <a:lnTo>
                    <a:pt x="384" y="416"/>
                  </a:lnTo>
                  <a:lnTo>
                    <a:pt x="384" y="416"/>
                  </a:lnTo>
                  <a:lnTo>
                    <a:pt x="388" y="416"/>
                  </a:lnTo>
                  <a:lnTo>
                    <a:pt x="395" y="420"/>
                  </a:lnTo>
                  <a:lnTo>
                    <a:pt x="399" y="420"/>
                  </a:lnTo>
                  <a:lnTo>
                    <a:pt x="406" y="416"/>
                  </a:lnTo>
                  <a:lnTo>
                    <a:pt x="409" y="416"/>
                  </a:lnTo>
                  <a:lnTo>
                    <a:pt x="413" y="413"/>
                  </a:lnTo>
                  <a:lnTo>
                    <a:pt x="416" y="413"/>
                  </a:lnTo>
                  <a:lnTo>
                    <a:pt x="420" y="416"/>
                  </a:lnTo>
                  <a:lnTo>
                    <a:pt x="427" y="423"/>
                  </a:lnTo>
                  <a:lnTo>
                    <a:pt x="430" y="427"/>
                  </a:lnTo>
                  <a:lnTo>
                    <a:pt x="437" y="430"/>
                  </a:lnTo>
                  <a:lnTo>
                    <a:pt x="437" y="430"/>
                  </a:lnTo>
                  <a:lnTo>
                    <a:pt x="441" y="430"/>
                  </a:lnTo>
                  <a:lnTo>
                    <a:pt x="448" y="427"/>
                  </a:lnTo>
                  <a:lnTo>
                    <a:pt x="455" y="423"/>
                  </a:lnTo>
                  <a:lnTo>
                    <a:pt x="462" y="416"/>
                  </a:lnTo>
                  <a:lnTo>
                    <a:pt x="473" y="413"/>
                  </a:lnTo>
                  <a:lnTo>
                    <a:pt x="480" y="409"/>
                  </a:lnTo>
                  <a:lnTo>
                    <a:pt x="487" y="406"/>
                  </a:lnTo>
                  <a:lnTo>
                    <a:pt x="490" y="398"/>
                  </a:lnTo>
                  <a:lnTo>
                    <a:pt x="490" y="395"/>
                  </a:lnTo>
                  <a:lnTo>
                    <a:pt x="490" y="384"/>
                  </a:lnTo>
                  <a:lnTo>
                    <a:pt x="487" y="377"/>
                  </a:lnTo>
                  <a:lnTo>
                    <a:pt x="483" y="370"/>
                  </a:lnTo>
                  <a:lnTo>
                    <a:pt x="483" y="363"/>
                  </a:lnTo>
                  <a:lnTo>
                    <a:pt x="487" y="360"/>
                  </a:lnTo>
                  <a:lnTo>
                    <a:pt x="490" y="356"/>
                  </a:lnTo>
                  <a:lnTo>
                    <a:pt x="494" y="353"/>
                  </a:lnTo>
                  <a:lnTo>
                    <a:pt x="497" y="349"/>
                  </a:lnTo>
                  <a:lnTo>
                    <a:pt x="501" y="342"/>
                  </a:lnTo>
                  <a:lnTo>
                    <a:pt x="504" y="335"/>
                  </a:lnTo>
                  <a:lnTo>
                    <a:pt x="504" y="332"/>
                  </a:lnTo>
                  <a:lnTo>
                    <a:pt x="508" y="328"/>
                  </a:lnTo>
                  <a:lnTo>
                    <a:pt x="515" y="310"/>
                  </a:lnTo>
                  <a:lnTo>
                    <a:pt x="522" y="307"/>
                  </a:lnTo>
                  <a:lnTo>
                    <a:pt x="529" y="300"/>
                  </a:lnTo>
                  <a:lnTo>
                    <a:pt x="532" y="293"/>
                  </a:lnTo>
                  <a:lnTo>
                    <a:pt x="536" y="289"/>
                  </a:lnTo>
                  <a:lnTo>
                    <a:pt x="536" y="286"/>
                  </a:lnTo>
                  <a:lnTo>
                    <a:pt x="536" y="279"/>
                  </a:lnTo>
                  <a:lnTo>
                    <a:pt x="536" y="261"/>
                  </a:lnTo>
                  <a:lnTo>
                    <a:pt x="536" y="240"/>
                  </a:lnTo>
                  <a:lnTo>
                    <a:pt x="532" y="222"/>
                  </a:lnTo>
                  <a:lnTo>
                    <a:pt x="532" y="212"/>
                  </a:lnTo>
                  <a:lnTo>
                    <a:pt x="529" y="201"/>
                  </a:lnTo>
                  <a:lnTo>
                    <a:pt x="522" y="191"/>
                  </a:lnTo>
                  <a:lnTo>
                    <a:pt x="518" y="184"/>
                  </a:lnTo>
                  <a:lnTo>
                    <a:pt x="515" y="180"/>
                  </a:lnTo>
                  <a:lnTo>
                    <a:pt x="515" y="18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0" name="Freeform 326">
              <a:extLst>
                <a:ext uri="{FF2B5EF4-FFF2-40B4-BE49-F238E27FC236}">
                  <a16:creationId xmlns:a16="http://schemas.microsoft.com/office/drawing/2014/main" id="{6BDC4456-FF3E-66D8-67A6-20D2F334A6A3}"/>
                </a:ext>
              </a:extLst>
            </p:cNvPr>
            <p:cNvSpPr>
              <a:spLocks/>
            </p:cNvSpPr>
            <p:nvPr userDrawn="1"/>
          </p:nvSpPr>
          <p:spPr bwMode="gray">
            <a:xfrm>
              <a:off x="2201" y="2404"/>
              <a:ext cx="22" cy="11"/>
            </a:xfrm>
            <a:custGeom>
              <a:avLst/>
              <a:gdLst>
                <a:gd name="T0" fmla="*/ 0 w 21"/>
                <a:gd name="T1" fmla="*/ 3 h 10"/>
                <a:gd name="T2" fmla="*/ 0 w 21"/>
                <a:gd name="T3" fmla="*/ 7 h 10"/>
                <a:gd name="T4" fmla="*/ 4 w 21"/>
                <a:gd name="T5" fmla="*/ 10 h 10"/>
                <a:gd name="T6" fmla="*/ 11 w 21"/>
                <a:gd name="T7" fmla="*/ 10 h 10"/>
                <a:gd name="T8" fmla="*/ 14 w 21"/>
                <a:gd name="T9" fmla="*/ 10 h 10"/>
                <a:gd name="T10" fmla="*/ 18 w 21"/>
                <a:gd name="T11" fmla="*/ 7 h 10"/>
                <a:gd name="T12" fmla="*/ 21 w 21"/>
                <a:gd name="T13" fmla="*/ 3 h 10"/>
                <a:gd name="T14" fmla="*/ 18 w 21"/>
                <a:gd name="T15" fmla="*/ 3 h 10"/>
                <a:gd name="T16" fmla="*/ 14 w 21"/>
                <a:gd name="T17" fmla="*/ 0 h 10"/>
                <a:gd name="T18" fmla="*/ 11 w 21"/>
                <a:gd name="T19" fmla="*/ 0 h 10"/>
                <a:gd name="T20" fmla="*/ 4 w 21"/>
                <a:gd name="T21" fmla="*/ 0 h 10"/>
                <a:gd name="T22" fmla="*/ 0 w 21"/>
                <a:gd name="T23" fmla="*/ 3 h 10"/>
                <a:gd name="T24" fmla="*/ 0 w 21"/>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0">
                  <a:moveTo>
                    <a:pt x="0" y="3"/>
                  </a:moveTo>
                  <a:lnTo>
                    <a:pt x="0" y="7"/>
                  </a:lnTo>
                  <a:lnTo>
                    <a:pt x="4" y="10"/>
                  </a:lnTo>
                  <a:lnTo>
                    <a:pt x="11" y="10"/>
                  </a:lnTo>
                  <a:lnTo>
                    <a:pt x="14" y="10"/>
                  </a:lnTo>
                  <a:lnTo>
                    <a:pt x="18" y="7"/>
                  </a:lnTo>
                  <a:lnTo>
                    <a:pt x="21" y="3"/>
                  </a:lnTo>
                  <a:lnTo>
                    <a:pt x="18" y="3"/>
                  </a:lnTo>
                  <a:lnTo>
                    <a:pt x="14" y="0"/>
                  </a:lnTo>
                  <a:lnTo>
                    <a:pt x="11" y="0"/>
                  </a:lnTo>
                  <a:lnTo>
                    <a:pt x="4"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1" name="Freeform 327">
              <a:extLst>
                <a:ext uri="{FF2B5EF4-FFF2-40B4-BE49-F238E27FC236}">
                  <a16:creationId xmlns:a16="http://schemas.microsoft.com/office/drawing/2014/main" id="{91F077CA-898D-CCB6-4FAF-D3771EC69288}"/>
                </a:ext>
              </a:extLst>
            </p:cNvPr>
            <p:cNvSpPr>
              <a:spLocks/>
            </p:cNvSpPr>
            <p:nvPr userDrawn="1"/>
          </p:nvSpPr>
          <p:spPr bwMode="gray">
            <a:xfrm>
              <a:off x="2237" y="2408"/>
              <a:ext cx="22" cy="7"/>
            </a:xfrm>
            <a:custGeom>
              <a:avLst/>
              <a:gdLst>
                <a:gd name="T0" fmla="*/ 0 w 21"/>
                <a:gd name="T1" fmla="*/ 4 h 7"/>
                <a:gd name="T2" fmla="*/ 4 w 21"/>
                <a:gd name="T3" fmla="*/ 7 h 7"/>
                <a:gd name="T4" fmla="*/ 7 w 21"/>
                <a:gd name="T5" fmla="*/ 7 h 7"/>
                <a:gd name="T6" fmla="*/ 11 w 21"/>
                <a:gd name="T7" fmla="*/ 7 h 7"/>
                <a:gd name="T8" fmla="*/ 14 w 21"/>
                <a:gd name="T9" fmla="*/ 7 h 7"/>
                <a:gd name="T10" fmla="*/ 18 w 21"/>
                <a:gd name="T11" fmla="*/ 7 h 7"/>
                <a:gd name="T12" fmla="*/ 21 w 21"/>
                <a:gd name="T13" fmla="*/ 4 h 7"/>
                <a:gd name="T14" fmla="*/ 18 w 21"/>
                <a:gd name="T15" fmla="*/ 0 h 7"/>
                <a:gd name="T16" fmla="*/ 11 w 21"/>
                <a:gd name="T17" fmla="*/ 0 h 7"/>
                <a:gd name="T18" fmla="*/ 7 w 21"/>
                <a:gd name="T19" fmla="*/ 0 h 7"/>
                <a:gd name="T20" fmla="*/ 4 w 21"/>
                <a:gd name="T21" fmla="*/ 0 h 7"/>
                <a:gd name="T22" fmla="*/ 0 w 21"/>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7">
                  <a:moveTo>
                    <a:pt x="0" y="4"/>
                  </a:moveTo>
                  <a:lnTo>
                    <a:pt x="4" y="7"/>
                  </a:lnTo>
                  <a:lnTo>
                    <a:pt x="7" y="7"/>
                  </a:lnTo>
                  <a:lnTo>
                    <a:pt x="11" y="7"/>
                  </a:lnTo>
                  <a:lnTo>
                    <a:pt x="14" y="7"/>
                  </a:lnTo>
                  <a:lnTo>
                    <a:pt x="18" y="7"/>
                  </a:lnTo>
                  <a:lnTo>
                    <a:pt x="21" y="4"/>
                  </a:lnTo>
                  <a:lnTo>
                    <a:pt x="18" y="0"/>
                  </a:lnTo>
                  <a:lnTo>
                    <a:pt x="11" y="0"/>
                  </a:lnTo>
                  <a:lnTo>
                    <a:pt x="7"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2" name="Freeform 328">
              <a:extLst>
                <a:ext uri="{FF2B5EF4-FFF2-40B4-BE49-F238E27FC236}">
                  <a16:creationId xmlns:a16="http://schemas.microsoft.com/office/drawing/2014/main" id="{FB988FEA-4775-9AC6-F62A-C206E626BBED}"/>
                </a:ext>
              </a:extLst>
            </p:cNvPr>
            <p:cNvSpPr>
              <a:spLocks/>
            </p:cNvSpPr>
            <p:nvPr userDrawn="1"/>
          </p:nvSpPr>
          <p:spPr bwMode="gray">
            <a:xfrm>
              <a:off x="2259" y="2419"/>
              <a:ext cx="15" cy="27"/>
            </a:xfrm>
            <a:custGeom>
              <a:avLst/>
              <a:gdLst>
                <a:gd name="T0" fmla="*/ 0 w 15"/>
                <a:gd name="T1" fmla="*/ 14 h 25"/>
                <a:gd name="T2" fmla="*/ 0 w 15"/>
                <a:gd name="T3" fmla="*/ 18 h 25"/>
                <a:gd name="T4" fmla="*/ 4 w 15"/>
                <a:gd name="T5" fmla="*/ 21 h 25"/>
                <a:gd name="T6" fmla="*/ 7 w 15"/>
                <a:gd name="T7" fmla="*/ 25 h 25"/>
                <a:gd name="T8" fmla="*/ 11 w 15"/>
                <a:gd name="T9" fmla="*/ 21 h 25"/>
                <a:gd name="T10" fmla="*/ 15 w 15"/>
                <a:gd name="T11" fmla="*/ 18 h 25"/>
                <a:gd name="T12" fmla="*/ 15 w 15"/>
                <a:gd name="T13" fmla="*/ 14 h 25"/>
                <a:gd name="T14" fmla="*/ 15 w 15"/>
                <a:gd name="T15" fmla="*/ 7 h 25"/>
                <a:gd name="T16" fmla="*/ 11 w 15"/>
                <a:gd name="T17" fmla="*/ 3 h 25"/>
                <a:gd name="T18" fmla="*/ 7 w 15"/>
                <a:gd name="T19" fmla="*/ 0 h 25"/>
                <a:gd name="T20" fmla="*/ 4 w 15"/>
                <a:gd name="T21" fmla="*/ 3 h 25"/>
                <a:gd name="T22" fmla="*/ 0 w 15"/>
                <a:gd name="T23" fmla="*/ 7 h 25"/>
                <a:gd name="T24" fmla="*/ 0 w 15"/>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14"/>
                  </a:moveTo>
                  <a:lnTo>
                    <a:pt x="0" y="18"/>
                  </a:lnTo>
                  <a:lnTo>
                    <a:pt x="4" y="21"/>
                  </a:lnTo>
                  <a:lnTo>
                    <a:pt x="7" y="25"/>
                  </a:lnTo>
                  <a:lnTo>
                    <a:pt x="11" y="21"/>
                  </a:lnTo>
                  <a:lnTo>
                    <a:pt x="15" y="18"/>
                  </a:lnTo>
                  <a:lnTo>
                    <a:pt x="15" y="14"/>
                  </a:lnTo>
                  <a:lnTo>
                    <a:pt x="15" y="7"/>
                  </a:lnTo>
                  <a:lnTo>
                    <a:pt x="11" y="3"/>
                  </a:lnTo>
                  <a:lnTo>
                    <a:pt x="7" y="0"/>
                  </a:lnTo>
                  <a:lnTo>
                    <a:pt x="4" y="3"/>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3" name="Freeform 329">
              <a:extLst>
                <a:ext uri="{FF2B5EF4-FFF2-40B4-BE49-F238E27FC236}">
                  <a16:creationId xmlns:a16="http://schemas.microsoft.com/office/drawing/2014/main" id="{399AB8DF-94A9-B20F-0E51-E61258E564AF}"/>
                </a:ext>
              </a:extLst>
            </p:cNvPr>
            <p:cNvSpPr>
              <a:spLocks/>
            </p:cNvSpPr>
            <p:nvPr userDrawn="1"/>
          </p:nvSpPr>
          <p:spPr bwMode="gray">
            <a:xfrm>
              <a:off x="2266" y="2400"/>
              <a:ext cx="44" cy="19"/>
            </a:xfrm>
            <a:custGeom>
              <a:avLst/>
              <a:gdLst>
                <a:gd name="T0" fmla="*/ 43 w 43"/>
                <a:gd name="T1" fmla="*/ 7 h 18"/>
                <a:gd name="T2" fmla="*/ 39 w 43"/>
                <a:gd name="T3" fmla="*/ 4 h 18"/>
                <a:gd name="T4" fmla="*/ 32 w 43"/>
                <a:gd name="T5" fmla="*/ 0 h 18"/>
                <a:gd name="T6" fmla="*/ 22 w 43"/>
                <a:gd name="T7" fmla="*/ 0 h 18"/>
                <a:gd name="T8" fmla="*/ 11 w 43"/>
                <a:gd name="T9" fmla="*/ 0 h 18"/>
                <a:gd name="T10" fmla="*/ 4 w 43"/>
                <a:gd name="T11" fmla="*/ 4 h 18"/>
                <a:gd name="T12" fmla="*/ 0 w 43"/>
                <a:gd name="T13" fmla="*/ 7 h 18"/>
                <a:gd name="T14" fmla="*/ 4 w 43"/>
                <a:gd name="T15" fmla="*/ 14 h 18"/>
                <a:gd name="T16" fmla="*/ 11 w 43"/>
                <a:gd name="T17" fmla="*/ 18 h 18"/>
                <a:gd name="T18" fmla="*/ 22 w 43"/>
                <a:gd name="T19" fmla="*/ 18 h 18"/>
                <a:gd name="T20" fmla="*/ 32 w 43"/>
                <a:gd name="T21" fmla="*/ 18 h 18"/>
                <a:gd name="T22" fmla="*/ 39 w 43"/>
                <a:gd name="T23" fmla="*/ 14 h 18"/>
                <a:gd name="T24" fmla="*/ 43 w 43"/>
                <a:gd name="T25"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
                  <a:moveTo>
                    <a:pt x="43" y="7"/>
                  </a:moveTo>
                  <a:lnTo>
                    <a:pt x="39" y="4"/>
                  </a:lnTo>
                  <a:lnTo>
                    <a:pt x="32" y="0"/>
                  </a:lnTo>
                  <a:lnTo>
                    <a:pt x="22" y="0"/>
                  </a:lnTo>
                  <a:lnTo>
                    <a:pt x="11" y="0"/>
                  </a:lnTo>
                  <a:lnTo>
                    <a:pt x="4" y="4"/>
                  </a:lnTo>
                  <a:lnTo>
                    <a:pt x="0" y="7"/>
                  </a:lnTo>
                  <a:lnTo>
                    <a:pt x="4" y="14"/>
                  </a:lnTo>
                  <a:lnTo>
                    <a:pt x="11" y="18"/>
                  </a:lnTo>
                  <a:lnTo>
                    <a:pt x="22" y="18"/>
                  </a:lnTo>
                  <a:lnTo>
                    <a:pt x="32" y="18"/>
                  </a:lnTo>
                  <a:lnTo>
                    <a:pt x="39" y="14"/>
                  </a:lnTo>
                  <a:lnTo>
                    <a:pt x="4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4" name="Freeform 330">
              <a:extLst>
                <a:ext uri="{FF2B5EF4-FFF2-40B4-BE49-F238E27FC236}">
                  <a16:creationId xmlns:a16="http://schemas.microsoft.com/office/drawing/2014/main" id="{8B872E7C-E698-2FF8-B212-D37F8871E4D2}"/>
                </a:ext>
              </a:extLst>
            </p:cNvPr>
            <p:cNvSpPr>
              <a:spLocks/>
            </p:cNvSpPr>
            <p:nvPr userDrawn="1"/>
          </p:nvSpPr>
          <p:spPr bwMode="gray">
            <a:xfrm>
              <a:off x="1922" y="2207"/>
              <a:ext cx="148" cy="167"/>
            </a:xfrm>
            <a:custGeom>
              <a:avLst/>
              <a:gdLst>
                <a:gd name="T0" fmla="*/ 141 w 144"/>
                <a:gd name="T1" fmla="*/ 126 h 155"/>
                <a:gd name="T2" fmla="*/ 144 w 144"/>
                <a:gd name="T3" fmla="*/ 119 h 155"/>
                <a:gd name="T4" fmla="*/ 141 w 144"/>
                <a:gd name="T5" fmla="*/ 116 h 155"/>
                <a:gd name="T6" fmla="*/ 134 w 144"/>
                <a:gd name="T7" fmla="*/ 105 h 155"/>
                <a:gd name="T8" fmla="*/ 120 w 144"/>
                <a:gd name="T9" fmla="*/ 102 h 155"/>
                <a:gd name="T10" fmla="*/ 113 w 144"/>
                <a:gd name="T11" fmla="*/ 84 h 155"/>
                <a:gd name="T12" fmla="*/ 109 w 144"/>
                <a:gd name="T13" fmla="*/ 77 h 155"/>
                <a:gd name="T14" fmla="*/ 116 w 144"/>
                <a:gd name="T15" fmla="*/ 77 h 155"/>
                <a:gd name="T16" fmla="*/ 113 w 144"/>
                <a:gd name="T17" fmla="*/ 74 h 155"/>
                <a:gd name="T18" fmla="*/ 98 w 144"/>
                <a:gd name="T19" fmla="*/ 63 h 155"/>
                <a:gd name="T20" fmla="*/ 84 w 144"/>
                <a:gd name="T21" fmla="*/ 49 h 155"/>
                <a:gd name="T22" fmla="*/ 74 w 144"/>
                <a:gd name="T23" fmla="*/ 42 h 155"/>
                <a:gd name="T24" fmla="*/ 70 w 144"/>
                <a:gd name="T25" fmla="*/ 42 h 155"/>
                <a:gd name="T26" fmla="*/ 46 w 144"/>
                <a:gd name="T27" fmla="*/ 21 h 155"/>
                <a:gd name="T28" fmla="*/ 42 w 144"/>
                <a:gd name="T29" fmla="*/ 17 h 155"/>
                <a:gd name="T30" fmla="*/ 39 w 144"/>
                <a:gd name="T31" fmla="*/ 7 h 155"/>
                <a:gd name="T32" fmla="*/ 28 w 144"/>
                <a:gd name="T33" fmla="*/ 0 h 155"/>
                <a:gd name="T34" fmla="*/ 17 w 144"/>
                <a:gd name="T35" fmla="*/ 0 h 155"/>
                <a:gd name="T36" fmla="*/ 7 w 144"/>
                <a:gd name="T37" fmla="*/ 0 h 155"/>
                <a:gd name="T38" fmla="*/ 0 w 144"/>
                <a:gd name="T39" fmla="*/ 0 h 155"/>
                <a:gd name="T40" fmla="*/ 3 w 144"/>
                <a:gd name="T41" fmla="*/ 7 h 155"/>
                <a:gd name="T42" fmla="*/ 10 w 144"/>
                <a:gd name="T43" fmla="*/ 14 h 155"/>
                <a:gd name="T44" fmla="*/ 17 w 144"/>
                <a:gd name="T45" fmla="*/ 17 h 155"/>
                <a:gd name="T46" fmla="*/ 39 w 144"/>
                <a:gd name="T47" fmla="*/ 45 h 155"/>
                <a:gd name="T48" fmla="*/ 46 w 144"/>
                <a:gd name="T49" fmla="*/ 56 h 155"/>
                <a:gd name="T50" fmla="*/ 46 w 144"/>
                <a:gd name="T51" fmla="*/ 63 h 155"/>
                <a:gd name="T52" fmla="*/ 60 w 144"/>
                <a:gd name="T53" fmla="*/ 81 h 155"/>
                <a:gd name="T54" fmla="*/ 81 w 144"/>
                <a:gd name="T55" fmla="*/ 112 h 155"/>
                <a:gd name="T56" fmla="*/ 105 w 144"/>
                <a:gd name="T57" fmla="*/ 141 h 155"/>
                <a:gd name="T58" fmla="*/ 130 w 144"/>
                <a:gd name="T59" fmla="*/ 155 h 155"/>
                <a:gd name="T60" fmla="*/ 134 w 144"/>
                <a:gd name="T61" fmla="*/ 155 h 155"/>
                <a:gd name="T62" fmla="*/ 141 w 144"/>
                <a:gd name="T63" fmla="*/ 151 h 155"/>
                <a:gd name="T64" fmla="*/ 144 w 144"/>
                <a:gd name="T65" fmla="*/ 141 h 155"/>
                <a:gd name="T66" fmla="*/ 144 w 144"/>
                <a:gd name="T67" fmla="*/ 13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55">
                  <a:moveTo>
                    <a:pt x="144" y="133"/>
                  </a:moveTo>
                  <a:lnTo>
                    <a:pt x="141" y="126"/>
                  </a:lnTo>
                  <a:lnTo>
                    <a:pt x="141" y="123"/>
                  </a:lnTo>
                  <a:lnTo>
                    <a:pt x="144" y="119"/>
                  </a:lnTo>
                  <a:lnTo>
                    <a:pt x="144" y="119"/>
                  </a:lnTo>
                  <a:lnTo>
                    <a:pt x="141" y="116"/>
                  </a:lnTo>
                  <a:lnTo>
                    <a:pt x="137" y="109"/>
                  </a:lnTo>
                  <a:lnTo>
                    <a:pt x="134" y="105"/>
                  </a:lnTo>
                  <a:lnTo>
                    <a:pt x="134" y="102"/>
                  </a:lnTo>
                  <a:lnTo>
                    <a:pt x="120" y="102"/>
                  </a:lnTo>
                  <a:lnTo>
                    <a:pt x="120" y="91"/>
                  </a:lnTo>
                  <a:lnTo>
                    <a:pt x="113" y="84"/>
                  </a:lnTo>
                  <a:lnTo>
                    <a:pt x="109" y="81"/>
                  </a:lnTo>
                  <a:lnTo>
                    <a:pt x="109" y="77"/>
                  </a:lnTo>
                  <a:lnTo>
                    <a:pt x="113" y="77"/>
                  </a:lnTo>
                  <a:lnTo>
                    <a:pt x="116" y="77"/>
                  </a:lnTo>
                  <a:lnTo>
                    <a:pt x="116" y="77"/>
                  </a:lnTo>
                  <a:lnTo>
                    <a:pt x="113" y="74"/>
                  </a:lnTo>
                  <a:lnTo>
                    <a:pt x="105" y="67"/>
                  </a:lnTo>
                  <a:lnTo>
                    <a:pt x="98" y="63"/>
                  </a:lnTo>
                  <a:lnTo>
                    <a:pt x="91" y="56"/>
                  </a:lnTo>
                  <a:lnTo>
                    <a:pt x="84" y="49"/>
                  </a:lnTo>
                  <a:lnTo>
                    <a:pt x="77" y="45"/>
                  </a:lnTo>
                  <a:lnTo>
                    <a:pt x="74" y="42"/>
                  </a:lnTo>
                  <a:lnTo>
                    <a:pt x="74" y="38"/>
                  </a:lnTo>
                  <a:lnTo>
                    <a:pt x="70" y="42"/>
                  </a:lnTo>
                  <a:lnTo>
                    <a:pt x="46" y="21"/>
                  </a:lnTo>
                  <a:lnTo>
                    <a:pt x="46" y="21"/>
                  </a:lnTo>
                  <a:lnTo>
                    <a:pt x="46" y="17"/>
                  </a:lnTo>
                  <a:lnTo>
                    <a:pt x="42" y="17"/>
                  </a:lnTo>
                  <a:lnTo>
                    <a:pt x="42" y="14"/>
                  </a:lnTo>
                  <a:lnTo>
                    <a:pt x="39" y="7"/>
                  </a:lnTo>
                  <a:lnTo>
                    <a:pt x="32" y="0"/>
                  </a:lnTo>
                  <a:lnTo>
                    <a:pt x="28" y="0"/>
                  </a:lnTo>
                  <a:lnTo>
                    <a:pt x="24" y="0"/>
                  </a:lnTo>
                  <a:lnTo>
                    <a:pt x="17" y="0"/>
                  </a:lnTo>
                  <a:lnTo>
                    <a:pt x="14" y="3"/>
                  </a:lnTo>
                  <a:lnTo>
                    <a:pt x="7" y="0"/>
                  </a:lnTo>
                  <a:lnTo>
                    <a:pt x="3" y="0"/>
                  </a:lnTo>
                  <a:lnTo>
                    <a:pt x="0" y="0"/>
                  </a:lnTo>
                  <a:lnTo>
                    <a:pt x="0" y="3"/>
                  </a:lnTo>
                  <a:lnTo>
                    <a:pt x="3" y="7"/>
                  </a:lnTo>
                  <a:lnTo>
                    <a:pt x="7" y="10"/>
                  </a:lnTo>
                  <a:lnTo>
                    <a:pt x="10" y="14"/>
                  </a:lnTo>
                  <a:lnTo>
                    <a:pt x="14" y="17"/>
                  </a:lnTo>
                  <a:lnTo>
                    <a:pt x="17" y="17"/>
                  </a:lnTo>
                  <a:lnTo>
                    <a:pt x="35" y="42"/>
                  </a:lnTo>
                  <a:lnTo>
                    <a:pt x="39" y="45"/>
                  </a:lnTo>
                  <a:lnTo>
                    <a:pt x="42" y="52"/>
                  </a:lnTo>
                  <a:lnTo>
                    <a:pt x="46" y="56"/>
                  </a:lnTo>
                  <a:lnTo>
                    <a:pt x="46" y="60"/>
                  </a:lnTo>
                  <a:lnTo>
                    <a:pt x="46" y="63"/>
                  </a:lnTo>
                  <a:lnTo>
                    <a:pt x="56" y="70"/>
                  </a:lnTo>
                  <a:lnTo>
                    <a:pt x="60" y="81"/>
                  </a:lnTo>
                  <a:lnTo>
                    <a:pt x="67" y="95"/>
                  </a:lnTo>
                  <a:lnTo>
                    <a:pt x="81" y="112"/>
                  </a:lnTo>
                  <a:lnTo>
                    <a:pt x="95" y="130"/>
                  </a:lnTo>
                  <a:lnTo>
                    <a:pt x="105" y="141"/>
                  </a:lnTo>
                  <a:lnTo>
                    <a:pt x="109" y="148"/>
                  </a:lnTo>
                  <a:lnTo>
                    <a:pt x="130" y="155"/>
                  </a:lnTo>
                  <a:lnTo>
                    <a:pt x="130" y="155"/>
                  </a:lnTo>
                  <a:lnTo>
                    <a:pt x="134" y="155"/>
                  </a:lnTo>
                  <a:lnTo>
                    <a:pt x="137" y="151"/>
                  </a:lnTo>
                  <a:lnTo>
                    <a:pt x="141" y="151"/>
                  </a:lnTo>
                  <a:lnTo>
                    <a:pt x="144" y="144"/>
                  </a:lnTo>
                  <a:lnTo>
                    <a:pt x="144" y="141"/>
                  </a:lnTo>
                  <a:lnTo>
                    <a:pt x="144" y="133"/>
                  </a:lnTo>
                  <a:lnTo>
                    <a:pt x="144" y="13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5" name="Freeform 331">
              <a:extLst>
                <a:ext uri="{FF2B5EF4-FFF2-40B4-BE49-F238E27FC236}">
                  <a16:creationId xmlns:a16="http://schemas.microsoft.com/office/drawing/2014/main" id="{27A0CC73-6D03-297C-3100-587D1618DF15}"/>
                </a:ext>
              </a:extLst>
            </p:cNvPr>
            <p:cNvSpPr>
              <a:spLocks/>
            </p:cNvSpPr>
            <p:nvPr userDrawn="1"/>
          </p:nvSpPr>
          <p:spPr bwMode="gray">
            <a:xfrm>
              <a:off x="2067" y="2377"/>
              <a:ext cx="123" cy="38"/>
            </a:xfrm>
            <a:custGeom>
              <a:avLst/>
              <a:gdLst>
                <a:gd name="T0" fmla="*/ 116 w 119"/>
                <a:gd name="T1" fmla="*/ 21 h 35"/>
                <a:gd name="T2" fmla="*/ 116 w 119"/>
                <a:gd name="T3" fmla="*/ 21 h 35"/>
                <a:gd name="T4" fmla="*/ 109 w 119"/>
                <a:gd name="T5" fmla="*/ 18 h 35"/>
                <a:gd name="T6" fmla="*/ 105 w 119"/>
                <a:gd name="T7" fmla="*/ 14 h 35"/>
                <a:gd name="T8" fmla="*/ 95 w 119"/>
                <a:gd name="T9" fmla="*/ 14 h 35"/>
                <a:gd name="T10" fmla="*/ 88 w 119"/>
                <a:gd name="T11" fmla="*/ 11 h 35"/>
                <a:gd name="T12" fmla="*/ 81 w 119"/>
                <a:gd name="T13" fmla="*/ 7 h 35"/>
                <a:gd name="T14" fmla="*/ 74 w 119"/>
                <a:gd name="T15" fmla="*/ 7 h 35"/>
                <a:gd name="T16" fmla="*/ 67 w 119"/>
                <a:gd name="T17" fmla="*/ 7 h 35"/>
                <a:gd name="T18" fmla="*/ 60 w 119"/>
                <a:gd name="T19" fmla="*/ 7 h 35"/>
                <a:gd name="T20" fmla="*/ 60 w 119"/>
                <a:gd name="T21" fmla="*/ 7 h 35"/>
                <a:gd name="T22" fmla="*/ 24 w 119"/>
                <a:gd name="T23" fmla="*/ 0 h 35"/>
                <a:gd name="T24" fmla="*/ 17 w 119"/>
                <a:gd name="T25" fmla="*/ 0 h 35"/>
                <a:gd name="T26" fmla="*/ 10 w 119"/>
                <a:gd name="T27" fmla="*/ 0 h 35"/>
                <a:gd name="T28" fmla="*/ 7 w 119"/>
                <a:gd name="T29" fmla="*/ 0 h 35"/>
                <a:gd name="T30" fmla="*/ 3 w 119"/>
                <a:gd name="T31" fmla="*/ 4 h 35"/>
                <a:gd name="T32" fmla="*/ 0 w 119"/>
                <a:gd name="T33" fmla="*/ 4 h 35"/>
                <a:gd name="T34" fmla="*/ 0 w 119"/>
                <a:gd name="T35" fmla="*/ 11 h 35"/>
                <a:gd name="T36" fmla="*/ 21 w 119"/>
                <a:gd name="T37" fmla="*/ 25 h 35"/>
                <a:gd name="T38" fmla="*/ 53 w 119"/>
                <a:gd name="T39" fmla="*/ 25 h 35"/>
                <a:gd name="T40" fmla="*/ 74 w 119"/>
                <a:gd name="T41" fmla="*/ 32 h 35"/>
                <a:gd name="T42" fmla="*/ 77 w 119"/>
                <a:gd name="T43" fmla="*/ 32 h 35"/>
                <a:gd name="T44" fmla="*/ 84 w 119"/>
                <a:gd name="T45" fmla="*/ 32 h 35"/>
                <a:gd name="T46" fmla="*/ 91 w 119"/>
                <a:gd name="T47" fmla="*/ 32 h 35"/>
                <a:gd name="T48" fmla="*/ 98 w 119"/>
                <a:gd name="T49" fmla="*/ 35 h 35"/>
                <a:gd name="T50" fmla="*/ 109 w 119"/>
                <a:gd name="T51" fmla="*/ 35 h 35"/>
                <a:gd name="T52" fmla="*/ 116 w 119"/>
                <a:gd name="T53" fmla="*/ 35 h 35"/>
                <a:gd name="T54" fmla="*/ 119 w 119"/>
                <a:gd name="T55" fmla="*/ 35 h 35"/>
                <a:gd name="T56" fmla="*/ 119 w 119"/>
                <a:gd name="T57" fmla="*/ 32 h 35"/>
                <a:gd name="T58" fmla="*/ 119 w 119"/>
                <a:gd name="T59" fmla="*/ 28 h 35"/>
                <a:gd name="T60" fmla="*/ 119 w 119"/>
                <a:gd name="T61" fmla="*/ 25 h 35"/>
                <a:gd name="T62" fmla="*/ 119 w 119"/>
                <a:gd name="T63" fmla="*/ 21 h 35"/>
                <a:gd name="T64" fmla="*/ 116 w 119"/>
                <a:gd name="T65"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35">
                  <a:moveTo>
                    <a:pt x="116" y="21"/>
                  </a:moveTo>
                  <a:lnTo>
                    <a:pt x="116" y="21"/>
                  </a:lnTo>
                  <a:lnTo>
                    <a:pt x="109" y="18"/>
                  </a:lnTo>
                  <a:lnTo>
                    <a:pt x="105" y="14"/>
                  </a:lnTo>
                  <a:lnTo>
                    <a:pt x="95" y="14"/>
                  </a:lnTo>
                  <a:lnTo>
                    <a:pt x="88" y="11"/>
                  </a:lnTo>
                  <a:lnTo>
                    <a:pt x="81" y="7"/>
                  </a:lnTo>
                  <a:lnTo>
                    <a:pt x="74" y="7"/>
                  </a:lnTo>
                  <a:lnTo>
                    <a:pt x="67" y="7"/>
                  </a:lnTo>
                  <a:lnTo>
                    <a:pt x="60" y="7"/>
                  </a:lnTo>
                  <a:lnTo>
                    <a:pt x="60" y="7"/>
                  </a:lnTo>
                  <a:lnTo>
                    <a:pt x="24" y="0"/>
                  </a:lnTo>
                  <a:lnTo>
                    <a:pt x="17" y="0"/>
                  </a:lnTo>
                  <a:lnTo>
                    <a:pt x="10" y="0"/>
                  </a:lnTo>
                  <a:lnTo>
                    <a:pt x="7" y="0"/>
                  </a:lnTo>
                  <a:lnTo>
                    <a:pt x="3" y="4"/>
                  </a:lnTo>
                  <a:lnTo>
                    <a:pt x="0" y="4"/>
                  </a:lnTo>
                  <a:lnTo>
                    <a:pt x="0" y="11"/>
                  </a:lnTo>
                  <a:lnTo>
                    <a:pt x="21" y="25"/>
                  </a:lnTo>
                  <a:lnTo>
                    <a:pt x="53" y="25"/>
                  </a:lnTo>
                  <a:lnTo>
                    <a:pt x="74" y="32"/>
                  </a:lnTo>
                  <a:lnTo>
                    <a:pt x="77" y="32"/>
                  </a:lnTo>
                  <a:lnTo>
                    <a:pt x="84" y="32"/>
                  </a:lnTo>
                  <a:lnTo>
                    <a:pt x="91" y="32"/>
                  </a:lnTo>
                  <a:lnTo>
                    <a:pt x="98" y="35"/>
                  </a:lnTo>
                  <a:lnTo>
                    <a:pt x="109" y="35"/>
                  </a:lnTo>
                  <a:lnTo>
                    <a:pt x="116" y="35"/>
                  </a:lnTo>
                  <a:lnTo>
                    <a:pt x="119" y="35"/>
                  </a:lnTo>
                  <a:lnTo>
                    <a:pt x="119" y="32"/>
                  </a:lnTo>
                  <a:lnTo>
                    <a:pt x="119" y="28"/>
                  </a:lnTo>
                  <a:lnTo>
                    <a:pt x="119" y="25"/>
                  </a:lnTo>
                  <a:lnTo>
                    <a:pt x="119" y="21"/>
                  </a:lnTo>
                  <a:lnTo>
                    <a:pt x="116"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6" name="Freeform 332">
              <a:extLst>
                <a:ext uri="{FF2B5EF4-FFF2-40B4-BE49-F238E27FC236}">
                  <a16:creationId xmlns:a16="http://schemas.microsoft.com/office/drawing/2014/main" id="{C1E90D32-7816-E217-9374-D95FEB261FBB}"/>
                </a:ext>
              </a:extLst>
            </p:cNvPr>
            <p:cNvSpPr>
              <a:spLocks/>
            </p:cNvSpPr>
            <p:nvPr userDrawn="1"/>
          </p:nvSpPr>
          <p:spPr bwMode="gray">
            <a:xfrm>
              <a:off x="2313" y="2404"/>
              <a:ext cx="66" cy="31"/>
            </a:xfrm>
            <a:custGeom>
              <a:avLst/>
              <a:gdLst>
                <a:gd name="T0" fmla="*/ 28 w 64"/>
                <a:gd name="T1" fmla="*/ 3 h 28"/>
                <a:gd name="T2" fmla="*/ 25 w 64"/>
                <a:gd name="T3" fmla="*/ 3 h 28"/>
                <a:gd name="T4" fmla="*/ 18 w 64"/>
                <a:gd name="T5" fmla="*/ 7 h 28"/>
                <a:gd name="T6" fmla="*/ 11 w 64"/>
                <a:gd name="T7" fmla="*/ 10 h 28"/>
                <a:gd name="T8" fmla="*/ 7 w 64"/>
                <a:gd name="T9" fmla="*/ 14 h 28"/>
                <a:gd name="T10" fmla="*/ 4 w 64"/>
                <a:gd name="T11" fmla="*/ 17 h 28"/>
                <a:gd name="T12" fmla="*/ 0 w 64"/>
                <a:gd name="T13" fmla="*/ 17 h 28"/>
                <a:gd name="T14" fmla="*/ 0 w 64"/>
                <a:gd name="T15" fmla="*/ 28 h 28"/>
                <a:gd name="T16" fmla="*/ 18 w 64"/>
                <a:gd name="T17" fmla="*/ 24 h 28"/>
                <a:gd name="T18" fmla="*/ 46 w 64"/>
                <a:gd name="T19" fmla="*/ 14 h 28"/>
                <a:gd name="T20" fmla="*/ 46 w 64"/>
                <a:gd name="T21" fmla="*/ 14 h 28"/>
                <a:gd name="T22" fmla="*/ 50 w 64"/>
                <a:gd name="T23" fmla="*/ 10 h 28"/>
                <a:gd name="T24" fmla="*/ 57 w 64"/>
                <a:gd name="T25" fmla="*/ 7 h 28"/>
                <a:gd name="T26" fmla="*/ 60 w 64"/>
                <a:gd name="T27" fmla="*/ 7 h 28"/>
                <a:gd name="T28" fmla="*/ 64 w 64"/>
                <a:gd name="T29" fmla="*/ 3 h 28"/>
                <a:gd name="T30" fmla="*/ 64 w 64"/>
                <a:gd name="T31" fmla="*/ 0 h 28"/>
                <a:gd name="T32" fmla="*/ 60 w 64"/>
                <a:gd name="T33" fmla="*/ 0 h 28"/>
                <a:gd name="T34" fmla="*/ 57 w 64"/>
                <a:gd name="T35" fmla="*/ 0 h 28"/>
                <a:gd name="T36" fmla="*/ 53 w 64"/>
                <a:gd name="T37" fmla="*/ 0 h 28"/>
                <a:gd name="T38" fmla="*/ 53 w 64"/>
                <a:gd name="T39" fmla="*/ 0 h 28"/>
                <a:gd name="T40" fmla="*/ 53 w 64"/>
                <a:gd name="T41" fmla="*/ 0 h 28"/>
                <a:gd name="T42" fmla="*/ 46 w 64"/>
                <a:gd name="T43" fmla="*/ 3 h 28"/>
                <a:gd name="T44" fmla="*/ 39 w 64"/>
                <a:gd name="T45" fmla="*/ 3 h 28"/>
                <a:gd name="T46" fmla="*/ 36 w 64"/>
                <a:gd name="T47" fmla="*/ 3 h 28"/>
                <a:gd name="T48" fmla="*/ 28 w 64"/>
                <a:gd name="T4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28">
                  <a:moveTo>
                    <a:pt x="28" y="3"/>
                  </a:moveTo>
                  <a:lnTo>
                    <a:pt x="25" y="3"/>
                  </a:lnTo>
                  <a:lnTo>
                    <a:pt x="18" y="7"/>
                  </a:lnTo>
                  <a:lnTo>
                    <a:pt x="11" y="10"/>
                  </a:lnTo>
                  <a:lnTo>
                    <a:pt x="7" y="14"/>
                  </a:lnTo>
                  <a:lnTo>
                    <a:pt x="4" y="17"/>
                  </a:lnTo>
                  <a:lnTo>
                    <a:pt x="0" y="17"/>
                  </a:lnTo>
                  <a:lnTo>
                    <a:pt x="0" y="28"/>
                  </a:lnTo>
                  <a:lnTo>
                    <a:pt x="18" y="24"/>
                  </a:lnTo>
                  <a:lnTo>
                    <a:pt x="46" y="14"/>
                  </a:lnTo>
                  <a:lnTo>
                    <a:pt x="46" y="14"/>
                  </a:lnTo>
                  <a:lnTo>
                    <a:pt x="50" y="10"/>
                  </a:lnTo>
                  <a:lnTo>
                    <a:pt x="57" y="7"/>
                  </a:lnTo>
                  <a:lnTo>
                    <a:pt x="60" y="7"/>
                  </a:lnTo>
                  <a:lnTo>
                    <a:pt x="64" y="3"/>
                  </a:lnTo>
                  <a:lnTo>
                    <a:pt x="64" y="0"/>
                  </a:lnTo>
                  <a:lnTo>
                    <a:pt x="60" y="0"/>
                  </a:lnTo>
                  <a:lnTo>
                    <a:pt x="57" y="0"/>
                  </a:lnTo>
                  <a:lnTo>
                    <a:pt x="53" y="0"/>
                  </a:lnTo>
                  <a:lnTo>
                    <a:pt x="53" y="0"/>
                  </a:lnTo>
                  <a:lnTo>
                    <a:pt x="53" y="0"/>
                  </a:lnTo>
                  <a:lnTo>
                    <a:pt x="46" y="3"/>
                  </a:lnTo>
                  <a:lnTo>
                    <a:pt x="39" y="3"/>
                  </a:lnTo>
                  <a:lnTo>
                    <a:pt x="36" y="3"/>
                  </a:lnTo>
                  <a:lnTo>
                    <a:pt x="2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7" name="Freeform 333">
              <a:extLst>
                <a:ext uri="{FF2B5EF4-FFF2-40B4-BE49-F238E27FC236}">
                  <a16:creationId xmlns:a16="http://schemas.microsoft.com/office/drawing/2014/main" id="{DA0DD90A-6838-E4C6-D554-D924C53D5F34}"/>
                </a:ext>
              </a:extLst>
            </p:cNvPr>
            <p:cNvSpPr>
              <a:spLocks/>
            </p:cNvSpPr>
            <p:nvPr userDrawn="1"/>
          </p:nvSpPr>
          <p:spPr bwMode="gray">
            <a:xfrm>
              <a:off x="4614" y="1986"/>
              <a:ext cx="22" cy="12"/>
            </a:xfrm>
            <a:custGeom>
              <a:avLst/>
              <a:gdLst>
                <a:gd name="T0" fmla="*/ 21 w 21"/>
                <a:gd name="T1" fmla="*/ 7 h 11"/>
                <a:gd name="T2" fmla="*/ 14 w 21"/>
                <a:gd name="T3" fmla="*/ 4 h 11"/>
                <a:gd name="T4" fmla="*/ 11 w 21"/>
                <a:gd name="T5" fmla="*/ 0 h 11"/>
                <a:gd name="T6" fmla="*/ 4 w 21"/>
                <a:gd name="T7" fmla="*/ 0 h 11"/>
                <a:gd name="T8" fmla="*/ 0 w 21"/>
                <a:gd name="T9" fmla="*/ 4 h 11"/>
                <a:gd name="T10" fmla="*/ 11 w 21"/>
                <a:gd name="T11" fmla="*/ 11 h 11"/>
                <a:gd name="T12" fmla="*/ 21 w 21"/>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21" y="7"/>
                  </a:moveTo>
                  <a:lnTo>
                    <a:pt x="14" y="4"/>
                  </a:lnTo>
                  <a:lnTo>
                    <a:pt x="11" y="0"/>
                  </a:lnTo>
                  <a:lnTo>
                    <a:pt x="4" y="0"/>
                  </a:lnTo>
                  <a:lnTo>
                    <a:pt x="0" y="4"/>
                  </a:lnTo>
                  <a:lnTo>
                    <a:pt x="11" y="11"/>
                  </a:lnTo>
                  <a:lnTo>
                    <a:pt x="21"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8" name="Freeform 334">
              <a:extLst>
                <a:ext uri="{FF2B5EF4-FFF2-40B4-BE49-F238E27FC236}">
                  <a16:creationId xmlns:a16="http://schemas.microsoft.com/office/drawing/2014/main" id="{F1FD03B0-A70E-9B3C-84F4-1FD35AEB7CF2}"/>
                </a:ext>
              </a:extLst>
            </p:cNvPr>
            <p:cNvSpPr>
              <a:spLocks noEditPoints="1"/>
            </p:cNvSpPr>
            <p:nvPr userDrawn="1"/>
          </p:nvSpPr>
          <p:spPr bwMode="gray">
            <a:xfrm>
              <a:off x="4597" y="2005"/>
              <a:ext cx="83" cy="43"/>
            </a:xfrm>
            <a:custGeom>
              <a:avLst/>
              <a:gdLst>
                <a:gd name="T0" fmla="*/ 17 w 81"/>
                <a:gd name="T1" fmla="*/ 28 h 39"/>
                <a:gd name="T2" fmla="*/ 21 w 81"/>
                <a:gd name="T3" fmla="*/ 32 h 39"/>
                <a:gd name="T4" fmla="*/ 24 w 81"/>
                <a:gd name="T5" fmla="*/ 32 h 39"/>
                <a:gd name="T6" fmla="*/ 28 w 81"/>
                <a:gd name="T7" fmla="*/ 35 h 39"/>
                <a:gd name="T8" fmla="*/ 31 w 81"/>
                <a:gd name="T9" fmla="*/ 39 h 39"/>
                <a:gd name="T10" fmla="*/ 38 w 81"/>
                <a:gd name="T11" fmla="*/ 39 h 39"/>
                <a:gd name="T12" fmla="*/ 42 w 81"/>
                <a:gd name="T13" fmla="*/ 35 h 39"/>
                <a:gd name="T14" fmla="*/ 42 w 81"/>
                <a:gd name="T15" fmla="*/ 35 h 39"/>
                <a:gd name="T16" fmla="*/ 42 w 81"/>
                <a:gd name="T17" fmla="*/ 35 h 39"/>
                <a:gd name="T18" fmla="*/ 42 w 81"/>
                <a:gd name="T19" fmla="*/ 35 h 39"/>
                <a:gd name="T20" fmla="*/ 46 w 81"/>
                <a:gd name="T21" fmla="*/ 35 h 39"/>
                <a:gd name="T22" fmla="*/ 49 w 81"/>
                <a:gd name="T23" fmla="*/ 35 h 39"/>
                <a:gd name="T24" fmla="*/ 53 w 81"/>
                <a:gd name="T25" fmla="*/ 32 h 39"/>
                <a:gd name="T26" fmla="*/ 56 w 81"/>
                <a:gd name="T27" fmla="*/ 28 h 39"/>
                <a:gd name="T28" fmla="*/ 60 w 81"/>
                <a:gd name="T29" fmla="*/ 28 h 39"/>
                <a:gd name="T30" fmla="*/ 60 w 81"/>
                <a:gd name="T31" fmla="*/ 28 h 39"/>
                <a:gd name="T32" fmla="*/ 63 w 81"/>
                <a:gd name="T33" fmla="*/ 32 h 39"/>
                <a:gd name="T34" fmla="*/ 74 w 81"/>
                <a:gd name="T35" fmla="*/ 28 h 39"/>
                <a:gd name="T36" fmla="*/ 81 w 81"/>
                <a:gd name="T37" fmla="*/ 25 h 39"/>
                <a:gd name="T38" fmla="*/ 77 w 81"/>
                <a:gd name="T39" fmla="*/ 18 h 39"/>
                <a:gd name="T40" fmla="*/ 74 w 81"/>
                <a:gd name="T41" fmla="*/ 14 h 39"/>
                <a:gd name="T42" fmla="*/ 63 w 81"/>
                <a:gd name="T43" fmla="*/ 14 h 39"/>
                <a:gd name="T44" fmla="*/ 70 w 81"/>
                <a:gd name="T45" fmla="*/ 10 h 39"/>
                <a:gd name="T46" fmla="*/ 60 w 81"/>
                <a:gd name="T47" fmla="*/ 10 h 39"/>
                <a:gd name="T48" fmla="*/ 53 w 81"/>
                <a:gd name="T49" fmla="*/ 7 h 39"/>
                <a:gd name="T50" fmla="*/ 46 w 81"/>
                <a:gd name="T51" fmla="*/ 3 h 39"/>
                <a:gd name="T52" fmla="*/ 42 w 81"/>
                <a:gd name="T53" fmla="*/ 3 h 39"/>
                <a:gd name="T54" fmla="*/ 42 w 81"/>
                <a:gd name="T55" fmla="*/ 3 h 39"/>
                <a:gd name="T56" fmla="*/ 28 w 81"/>
                <a:gd name="T57" fmla="*/ 0 h 39"/>
                <a:gd name="T58" fmla="*/ 17 w 81"/>
                <a:gd name="T59" fmla="*/ 0 h 39"/>
                <a:gd name="T60" fmla="*/ 10 w 81"/>
                <a:gd name="T61" fmla="*/ 0 h 39"/>
                <a:gd name="T62" fmla="*/ 7 w 81"/>
                <a:gd name="T63" fmla="*/ 7 h 39"/>
                <a:gd name="T64" fmla="*/ 10 w 81"/>
                <a:gd name="T65" fmla="*/ 7 h 39"/>
                <a:gd name="T66" fmla="*/ 14 w 81"/>
                <a:gd name="T67" fmla="*/ 7 h 39"/>
                <a:gd name="T68" fmla="*/ 17 w 81"/>
                <a:gd name="T69" fmla="*/ 7 h 39"/>
                <a:gd name="T70" fmla="*/ 21 w 81"/>
                <a:gd name="T71" fmla="*/ 7 h 39"/>
                <a:gd name="T72" fmla="*/ 24 w 81"/>
                <a:gd name="T73" fmla="*/ 10 h 39"/>
                <a:gd name="T74" fmla="*/ 24 w 81"/>
                <a:gd name="T75" fmla="*/ 14 h 39"/>
                <a:gd name="T76" fmla="*/ 24 w 81"/>
                <a:gd name="T77" fmla="*/ 14 h 39"/>
                <a:gd name="T78" fmla="*/ 24 w 81"/>
                <a:gd name="T79" fmla="*/ 18 h 39"/>
                <a:gd name="T80" fmla="*/ 24 w 81"/>
                <a:gd name="T81" fmla="*/ 18 h 39"/>
                <a:gd name="T82" fmla="*/ 24 w 81"/>
                <a:gd name="T83" fmla="*/ 21 h 39"/>
                <a:gd name="T84" fmla="*/ 17 w 81"/>
                <a:gd name="T85" fmla="*/ 21 h 39"/>
                <a:gd name="T86" fmla="*/ 7 w 81"/>
                <a:gd name="T87" fmla="*/ 18 h 39"/>
                <a:gd name="T88" fmla="*/ 0 w 81"/>
                <a:gd name="T89" fmla="*/ 18 h 39"/>
                <a:gd name="T90" fmla="*/ 0 w 81"/>
                <a:gd name="T91" fmla="*/ 21 h 39"/>
                <a:gd name="T92" fmla="*/ 3 w 81"/>
                <a:gd name="T93" fmla="*/ 25 h 39"/>
                <a:gd name="T94" fmla="*/ 7 w 81"/>
                <a:gd name="T95" fmla="*/ 25 h 39"/>
                <a:gd name="T96" fmla="*/ 10 w 81"/>
                <a:gd name="T97" fmla="*/ 25 h 39"/>
                <a:gd name="T98" fmla="*/ 14 w 81"/>
                <a:gd name="T99" fmla="*/ 28 h 39"/>
                <a:gd name="T100" fmla="*/ 17 w 81"/>
                <a:gd name="T101" fmla="*/ 28 h 39"/>
                <a:gd name="T102" fmla="*/ 38 w 81"/>
                <a:gd name="T103" fmla="*/ 18 h 39"/>
                <a:gd name="T104" fmla="*/ 42 w 81"/>
                <a:gd name="T105" fmla="*/ 18 h 39"/>
                <a:gd name="T106" fmla="*/ 42 w 81"/>
                <a:gd name="T107" fmla="*/ 14 h 39"/>
                <a:gd name="T108" fmla="*/ 46 w 81"/>
                <a:gd name="T109" fmla="*/ 10 h 39"/>
                <a:gd name="T110" fmla="*/ 46 w 81"/>
                <a:gd name="T111" fmla="*/ 14 h 39"/>
                <a:gd name="T112" fmla="*/ 42 w 81"/>
                <a:gd name="T113" fmla="*/ 18 h 39"/>
                <a:gd name="T114" fmla="*/ 38 w 81"/>
                <a:gd name="T115" fmla="*/ 18 h 39"/>
                <a:gd name="T116" fmla="*/ 38 w 81"/>
                <a:gd name="T117" fmla="*/ 21 h 39"/>
                <a:gd name="T118" fmla="*/ 38 w 81"/>
                <a:gd name="T119" fmla="*/ 21 h 39"/>
                <a:gd name="T120" fmla="*/ 38 w 81"/>
                <a:gd name="T121" fmla="*/ 21 h 39"/>
                <a:gd name="T122" fmla="*/ 38 w 81"/>
                <a:gd name="T123" fmla="*/ 21 h 39"/>
                <a:gd name="T124" fmla="*/ 38 w 81"/>
                <a:gd name="T125"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39">
                  <a:moveTo>
                    <a:pt x="17" y="28"/>
                  </a:moveTo>
                  <a:lnTo>
                    <a:pt x="21" y="32"/>
                  </a:lnTo>
                  <a:lnTo>
                    <a:pt x="24" y="32"/>
                  </a:lnTo>
                  <a:lnTo>
                    <a:pt x="28" y="35"/>
                  </a:lnTo>
                  <a:lnTo>
                    <a:pt x="31" y="39"/>
                  </a:lnTo>
                  <a:lnTo>
                    <a:pt x="38" y="39"/>
                  </a:lnTo>
                  <a:lnTo>
                    <a:pt x="42" y="35"/>
                  </a:lnTo>
                  <a:lnTo>
                    <a:pt x="42" y="35"/>
                  </a:lnTo>
                  <a:lnTo>
                    <a:pt x="42" y="35"/>
                  </a:lnTo>
                  <a:lnTo>
                    <a:pt x="42" y="35"/>
                  </a:lnTo>
                  <a:lnTo>
                    <a:pt x="46" y="35"/>
                  </a:lnTo>
                  <a:lnTo>
                    <a:pt x="49" y="35"/>
                  </a:lnTo>
                  <a:lnTo>
                    <a:pt x="53" y="32"/>
                  </a:lnTo>
                  <a:lnTo>
                    <a:pt x="56" y="28"/>
                  </a:lnTo>
                  <a:lnTo>
                    <a:pt x="60" y="28"/>
                  </a:lnTo>
                  <a:lnTo>
                    <a:pt x="60" y="28"/>
                  </a:lnTo>
                  <a:lnTo>
                    <a:pt x="63" y="32"/>
                  </a:lnTo>
                  <a:lnTo>
                    <a:pt x="74" y="28"/>
                  </a:lnTo>
                  <a:lnTo>
                    <a:pt x="81" y="25"/>
                  </a:lnTo>
                  <a:lnTo>
                    <a:pt x="77" y="18"/>
                  </a:lnTo>
                  <a:lnTo>
                    <a:pt x="74" y="14"/>
                  </a:lnTo>
                  <a:lnTo>
                    <a:pt x="63" y="14"/>
                  </a:lnTo>
                  <a:lnTo>
                    <a:pt x="70" y="10"/>
                  </a:lnTo>
                  <a:lnTo>
                    <a:pt x="60" y="10"/>
                  </a:lnTo>
                  <a:lnTo>
                    <a:pt x="53" y="7"/>
                  </a:lnTo>
                  <a:lnTo>
                    <a:pt x="46" y="3"/>
                  </a:lnTo>
                  <a:lnTo>
                    <a:pt x="42" y="3"/>
                  </a:lnTo>
                  <a:lnTo>
                    <a:pt x="42" y="3"/>
                  </a:lnTo>
                  <a:lnTo>
                    <a:pt x="28" y="0"/>
                  </a:lnTo>
                  <a:lnTo>
                    <a:pt x="17" y="0"/>
                  </a:lnTo>
                  <a:lnTo>
                    <a:pt x="10" y="0"/>
                  </a:lnTo>
                  <a:lnTo>
                    <a:pt x="7" y="7"/>
                  </a:lnTo>
                  <a:lnTo>
                    <a:pt x="10" y="7"/>
                  </a:lnTo>
                  <a:lnTo>
                    <a:pt x="14" y="7"/>
                  </a:lnTo>
                  <a:lnTo>
                    <a:pt x="17" y="7"/>
                  </a:lnTo>
                  <a:lnTo>
                    <a:pt x="21" y="7"/>
                  </a:lnTo>
                  <a:lnTo>
                    <a:pt x="24" y="10"/>
                  </a:lnTo>
                  <a:lnTo>
                    <a:pt x="24" y="14"/>
                  </a:lnTo>
                  <a:lnTo>
                    <a:pt x="24" y="14"/>
                  </a:lnTo>
                  <a:lnTo>
                    <a:pt x="24" y="18"/>
                  </a:lnTo>
                  <a:lnTo>
                    <a:pt x="24" y="18"/>
                  </a:lnTo>
                  <a:lnTo>
                    <a:pt x="24" y="21"/>
                  </a:lnTo>
                  <a:lnTo>
                    <a:pt x="17" y="21"/>
                  </a:lnTo>
                  <a:lnTo>
                    <a:pt x="7" y="18"/>
                  </a:lnTo>
                  <a:lnTo>
                    <a:pt x="0" y="18"/>
                  </a:lnTo>
                  <a:lnTo>
                    <a:pt x="0" y="21"/>
                  </a:lnTo>
                  <a:lnTo>
                    <a:pt x="3" y="25"/>
                  </a:lnTo>
                  <a:lnTo>
                    <a:pt x="7" y="25"/>
                  </a:lnTo>
                  <a:lnTo>
                    <a:pt x="10" y="25"/>
                  </a:lnTo>
                  <a:lnTo>
                    <a:pt x="14" y="28"/>
                  </a:lnTo>
                  <a:lnTo>
                    <a:pt x="17" y="28"/>
                  </a:lnTo>
                  <a:close/>
                  <a:moveTo>
                    <a:pt x="38" y="18"/>
                  </a:moveTo>
                  <a:lnTo>
                    <a:pt x="42" y="18"/>
                  </a:lnTo>
                  <a:lnTo>
                    <a:pt x="42" y="14"/>
                  </a:lnTo>
                  <a:lnTo>
                    <a:pt x="46" y="10"/>
                  </a:lnTo>
                  <a:lnTo>
                    <a:pt x="46" y="14"/>
                  </a:lnTo>
                  <a:lnTo>
                    <a:pt x="42" y="18"/>
                  </a:lnTo>
                  <a:lnTo>
                    <a:pt x="38" y="18"/>
                  </a:lnTo>
                  <a:lnTo>
                    <a:pt x="38" y="21"/>
                  </a:lnTo>
                  <a:lnTo>
                    <a:pt x="38" y="21"/>
                  </a:lnTo>
                  <a:lnTo>
                    <a:pt x="38" y="21"/>
                  </a:lnTo>
                  <a:lnTo>
                    <a:pt x="38" y="21"/>
                  </a:lnTo>
                  <a:lnTo>
                    <a:pt x="38"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39" name="Freeform 335">
              <a:extLst>
                <a:ext uri="{FF2B5EF4-FFF2-40B4-BE49-F238E27FC236}">
                  <a16:creationId xmlns:a16="http://schemas.microsoft.com/office/drawing/2014/main" id="{50C1ED34-4371-EA53-DAD7-ABA9CC6D39F8}"/>
                </a:ext>
              </a:extLst>
            </p:cNvPr>
            <p:cNvSpPr>
              <a:spLocks/>
            </p:cNvSpPr>
            <p:nvPr userDrawn="1"/>
          </p:nvSpPr>
          <p:spPr bwMode="gray">
            <a:xfrm>
              <a:off x="4445" y="1953"/>
              <a:ext cx="155" cy="60"/>
            </a:xfrm>
            <a:custGeom>
              <a:avLst/>
              <a:gdLst>
                <a:gd name="T0" fmla="*/ 98 w 151"/>
                <a:gd name="T1" fmla="*/ 52 h 56"/>
                <a:gd name="T2" fmla="*/ 98 w 151"/>
                <a:gd name="T3" fmla="*/ 56 h 56"/>
                <a:gd name="T4" fmla="*/ 102 w 151"/>
                <a:gd name="T5" fmla="*/ 56 h 56"/>
                <a:gd name="T6" fmla="*/ 105 w 151"/>
                <a:gd name="T7" fmla="*/ 56 h 56"/>
                <a:gd name="T8" fmla="*/ 112 w 151"/>
                <a:gd name="T9" fmla="*/ 56 h 56"/>
                <a:gd name="T10" fmla="*/ 120 w 151"/>
                <a:gd name="T11" fmla="*/ 56 h 56"/>
                <a:gd name="T12" fmla="*/ 127 w 151"/>
                <a:gd name="T13" fmla="*/ 56 h 56"/>
                <a:gd name="T14" fmla="*/ 134 w 151"/>
                <a:gd name="T15" fmla="*/ 56 h 56"/>
                <a:gd name="T16" fmla="*/ 148 w 151"/>
                <a:gd name="T17" fmla="*/ 56 h 56"/>
                <a:gd name="T18" fmla="*/ 148 w 151"/>
                <a:gd name="T19" fmla="*/ 52 h 56"/>
                <a:gd name="T20" fmla="*/ 151 w 151"/>
                <a:gd name="T21" fmla="*/ 52 h 56"/>
                <a:gd name="T22" fmla="*/ 151 w 151"/>
                <a:gd name="T23" fmla="*/ 49 h 56"/>
                <a:gd name="T24" fmla="*/ 148 w 151"/>
                <a:gd name="T25" fmla="*/ 45 h 56"/>
                <a:gd name="T26" fmla="*/ 130 w 151"/>
                <a:gd name="T27" fmla="*/ 35 h 56"/>
                <a:gd name="T28" fmla="*/ 127 w 151"/>
                <a:gd name="T29" fmla="*/ 31 h 56"/>
                <a:gd name="T30" fmla="*/ 95 w 151"/>
                <a:gd name="T31" fmla="*/ 21 h 56"/>
                <a:gd name="T32" fmla="*/ 81 w 151"/>
                <a:gd name="T33" fmla="*/ 21 h 56"/>
                <a:gd name="T34" fmla="*/ 81 w 151"/>
                <a:gd name="T35" fmla="*/ 21 h 56"/>
                <a:gd name="T36" fmla="*/ 77 w 151"/>
                <a:gd name="T37" fmla="*/ 17 h 56"/>
                <a:gd name="T38" fmla="*/ 70 w 151"/>
                <a:gd name="T39" fmla="*/ 14 h 56"/>
                <a:gd name="T40" fmla="*/ 63 w 151"/>
                <a:gd name="T41" fmla="*/ 7 h 56"/>
                <a:gd name="T42" fmla="*/ 35 w 151"/>
                <a:gd name="T43" fmla="*/ 0 h 56"/>
                <a:gd name="T44" fmla="*/ 21 w 151"/>
                <a:gd name="T45" fmla="*/ 3 h 56"/>
                <a:gd name="T46" fmla="*/ 21 w 151"/>
                <a:gd name="T47" fmla="*/ 3 h 56"/>
                <a:gd name="T48" fmla="*/ 14 w 151"/>
                <a:gd name="T49" fmla="*/ 3 h 56"/>
                <a:gd name="T50" fmla="*/ 7 w 151"/>
                <a:gd name="T51" fmla="*/ 7 h 56"/>
                <a:gd name="T52" fmla="*/ 3 w 151"/>
                <a:gd name="T53" fmla="*/ 14 h 56"/>
                <a:gd name="T54" fmla="*/ 0 w 151"/>
                <a:gd name="T55" fmla="*/ 17 h 56"/>
                <a:gd name="T56" fmla="*/ 3 w 151"/>
                <a:gd name="T57" fmla="*/ 21 h 56"/>
                <a:gd name="T58" fmla="*/ 7 w 151"/>
                <a:gd name="T59" fmla="*/ 21 h 56"/>
                <a:gd name="T60" fmla="*/ 10 w 151"/>
                <a:gd name="T61" fmla="*/ 21 h 56"/>
                <a:gd name="T62" fmla="*/ 14 w 151"/>
                <a:gd name="T63" fmla="*/ 21 h 56"/>
                <a:gd name="T64" fmla="*/ 21 w 151"/>
                <a:gd name="T65" fmla="*/ 21 h 56"/>
                <a:gd name="T66" fmla="*/ 24 w 151"/>
                <a:gd name="T67" fmla="*/ 17 h 56"/>
                <a:gd name="T68" fmla="*/ 31 w 151"/>
                <a:gd name="T69" fmla="*/ 17 h 56"/>
                <a:gd name="T70" fmla="*/ 35 w 151"/>
                <a:gd name="T71" fmla="*/ 17 h 56"/>
                <a:gd name="T72" fmla="*/ 39 w 151"/>
                <a:gd name="T73" fmla="*/ 17 h 56"/>
                <a:gd name="T74" fmla="*/ 42 w 151"/>
                <a:gd name="T75" fmla="*/ 21 h 56"/>
                <a:gd name="T76" fmla="*/ 49 w 151"/>
                <a:gd name="T77" fmla="*/ 21 h 56"/>
                <a:gd name="T78" fmla="*/ 56 w 151"/>
                <a:gd name="T79" fmla="*/ 24 h 56"/>
                <a:gd name="T80" fmla="*/ 60 w 151"/>
                <a:gd name="T81" fmla="*/ 24 h 56"/>
                <a:gd name="T82" fmla="*/ 74 w 151"/>
                <a:gd name="T83" fmla="*/ 31 h 56"/>
                <a:gd name="T84" fmla="*/ 74 w 151"/>
                <a:gd name="T85" fmla="*/ 35 h 56"/>
                <a:gd name="T86" fmla="*/ 77 w 151"/>
                <a:gd name="T87" fmla="*/ 38 h 56"/>
                <a:gd name="T88" fmla="*/ 84 w 151"/>
                <a:gd name="T89" fmla="*/ 38 h 56"/>
                <a:gd name="T90" fmla="*/ 95 w 151"/>
                <a:gd name="T91" fmla="*/ 42 h 56"/>
                <a:gd name="T92" fmla="*/ 105 w 151"/>
                <a:gd name="T93" fmla="*/ 42 h 56"/>
                <a:gd name="T94" fmla="*/ 105 w 151"/>
                <a:gd name="T95" fmla="*/ 45 h 56"/>
                <a:gd name="T96" fmla="*/ 98 w 151"/>
                <a:gd name="T9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56">
                  <a:moveTo>
                    <a:pt x="98" y="52"/>
                  </a:moveTo>
                  <a:lnTo>
                    <a:pt x="98" y="56"/>
                  </a:lnTo>
                  <a:lnTo>
                    <a:pt x="102" y="56"/>
                  </a:lnTo>
                  <a:lnTo>
                    <a:pt x="105" y="56"/>
                  </a:lnTo>
                  <a:lnTo>
                    <a:pt x="112" y="56"/>
                  </a:lnTo>
                  <a:lnTo>
                    <a:pt x="120" y="56"/>
                  </a:lnTo>
                  <a:lnTo>
                    <a:pt x="127" y="56"/>
                  </a:lnTo>
                  <a:lnTo>
                    <a:pt x="134" y="56"/>
                  </a:lnTo>
                  <a:lnTo>
                    <a:pt x="148" y="56"/>
                  </a:lnTo>
                  <a:lnTo>
                    <a:pt x="148" y="52"/>
                  </a:lnTo>
                  <a:lnTo>
                    <a:pt x="151" y="52"/>
                  </a:lnTo>
                  <a:lnTo>
                    <a:pt x="151" y="49"/>
                  </a:lnTo>
                  <a:lnTo>
                    <a:pt x="148" y="45"/>
                  </a:lnTo>
                  <a:lnTo>
                    <a:pt x="130" y="35"/>
                  </a:lnTo>
                  <a:lnTo>
                    <a:pt x="127" y="31"/>
                  </a:lnTo>
                  <a:lnTo>
                    <a:pt x="95" y="21"/>
                  </a:lnTo>
                  <a:lnTo>
                    <a:pt x="81" y="21"/>
                  </a:lnTo>
                  <a:lnTo>
                    <a:pt x="81" y="21"/>
                  </a:lnTo>
                  <a:lnTo>
                    <a:pt x="77" y="17"/>
                  </a:lnTo>
                  <a:lnTo>
                    <a:pt x="70" y="14"/>
                  </a:lnTo>
                  <a:lnTo>
                    <a:pt x="63" y="7"/>
                  </a:lnTo>
                  <a:lnTo>
                    <a:pt x="35" y="0"/>
                  </a:lnTo>
                  <a:lnTo>
                    <a:pt x="21" y="3"/>
                  </a:lnTo>
                  <a:lnTo>
                    <a:pt x="21" y="3"/>
                  </a:lnTo>
                  <a:lnTo>
                    <a:pt x="14" y="3"/>
                  </a:lnTo>
                  <a:lnTo>
                    <a:pt x="7" y="7"/>
                  </a:lnTo>
                  <a:lnTo>
                    <a:pt x="3" y="14"/>
                  </a:lnTo>
                  <a:lnTo>
                    <a:pt x="0" y="17"/>
                  </a:lnTo>
                  <a:lnTo>
                    <a:pt x="3" y="21"/>
                  </a:lnTo>
                  <a:lnTo>
                    <a:pt x="7" y="21"/>
                  </a:lnTo>
                  <a:lnTo>
                    <a:pt x="10" y="21"/>
                  </a:lnTo>
                  <a:lnTo>
                    <a:pt x="14" y="21"/>
                  </a:lnTo>
                  <a:lnTo>
                    <a:pt x="21" y="21"/>
                  </a:lnTo>
                  <a:lnTo>
                    <a:pt x="24" y="17"/>
                  </a:lnTo>
                  <a:lnTo>
                    <a:pt x="31" y="17"/>
                  </a:lnTo>
                  <a:lnTo>
                    <a:pt x="35" y="17"/>
                  </a:lnTo>
                  <a:lnTo>
                    <a:pt x="39" y="17"/>
                  </a:lnTo>
                  <a:lnTo>
                    <a:pt x="42" y="21"/>
                  </a:lnTo>
                  <a:lnTo>
                    <a:pt x="49" y="21"/>
                  </a:lnTo>
                  <a:lnTo>
                    <a:pt x="56" y="24"/>
                  </a:lnTo>
                  <a:lnTo>
                    <a:pt x="60" y="24"/>
                  </a:lnTo>
                  <a:lnTo>
                    <a:pt x="74" y="31"/>
                  </a:lnTo>
                  <a:lnTo>
                    <a:pt x="74" y="35"/>
                  </a:lnTo>
                  <a:lnTo>
                    <a:pt x="77" y="38"/>
                  </a:lnTo>
                  <a:lnTo>
                    <a:pt x="84" y="38"/>
                  </a:lnTo>
                  <a:lnTo>
                    <a:pt x="95" y="42"/>
                  </a:lnTo>
                  <a:lnTo>
                    <a:pt x="105" y="42"/>
                  </a:lnTo>
                  <a:lnTo>
                    <a:pt x="105" y="45"/>
                  </a:lnTo>
                  <a:lnTo>
                    <a:pt x="98" y="5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40" name="Freeform 336">
              <a:extLst>
                <a:ext uri="{FF2B5EF4-FFF2-40B4-BE49-F238E27FC236}">
                  <a16:creationId xmlns:a16="http://schemas.microsoft.com/office/drawing/2014/main" id="{155A745D-974D-0503-4F1E-680029C2450B}"/>
                </a:ext>
              </a:extLst>
            </p:cNvPr>
            <p:cNvSpPr>
              <a:spLocks/>
            </p:cNvSpPr>
            <p:nvPr userDrawn="1"/>
          </p:nvSpPr>
          <p:spPr bwMode="gray">
            <a:xfrm>
              <a:off x="4690" y="2028"/>
              <a:ext cx="33" cy="15"/>
            </a:xfrm>
            <a:custGeom>
              <a:avLst/>
              <a:gdLst>
                <a:gd name="T0" fmla="*/ 11 w 32"/>
                <a:gd name="T1" fmla="*/ 0 h 14"/>
                <a:gd name="T2" fmla="*/ 4 w 32"/>
                <a:gd name="T3" fmla="*/ 4 h 14"/>
                <a:gd name="T4" fmla="*/ 0 w 32"/>
                <a:gd name="T5" fmla="*/ 7 h 14"/>
                <a:gd name="T6" fmla="*/ 0 w 32"/>
                <a:gd name="T7" fmla="*/ 11 h 14"/>
                <a:gd name="T8" fmla="*/ 7 w 32"/>
                <a:gd name="T9" fmla="*/ 14 h 14"/>
                <a:gd name="T10" fmla="*/ 14 w 32"/>
                <a:gd name="T11" fmla="*/ 11 h 14"/>
                <a:gd name="T12" fmla="*/ 25 w 32"/>
                <a:gd name="T13" fmla="*/ 14 h 14"/>
                <a:gd name="T14" fmla="*/ 25 w 32"/>
                <a:gd name="T15" fmla="*/ 11 h 14"/>
                <a:gd name="T16" fmla="*/ 32 w 32"/>
                <a:gd name="T17" fmla="*/ 4 h 14"/>
                <a:gd name="T18" fmla="*/ 21 w 32"/>
                <a:gd name="T19" fmla="*/ 0 h 14"/>
                <a:gd name="T20" fmla="*/ 11 w 32"/>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4">
                  <a:moveTo>
                    <a:pt x="11" y="0"/>
                  </a:moveTo>
                  <a:lnTo>
                    <a:pt x="4" y="4"/>
                  </a:lnTo>
                  <a:lnTo>
                    <a:pt x="0" y="7"/>
                  </a:lnTo>
                  <a:lnTo>
                    <a:pt x="0" y="11"/>
                  </a:lnTo>
                  <a:lnTo>
                    <a:pt x="7" y="14"/>
                  </a:lnTo>
                  <a:lnTo>
                    <a:pt x="14" y="11"/>
                  </a:lnTo>
                  <a:lnTo>
                    <a:pt x="25" y="14"/>
                  </a:lnTo>
                  <a:lnTo>
                    <a:pt x="25" y="11"/>
                  </a:lnTo>
                  <a:lnTo>
                    <a:pt x="32" y="4"/>
                  </a:lnTo>
                  <a:lnTo>
                    <a:pt x="21" y="0"/>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41" name="Freeform 337">
              <a:extLst>
                <a:ext uri="{FF2B5EF4-FFF2-40B4-BE49-F238E27FC236}">
                  <a16:creationId xmlns:a16="http://schemas.microsoft.com/office/drawing/2014/main" id="{93740A1C-40F9-0271-69E2-4DD5A5B59333}"/>
                </a:ext>
              </a:extLst>
            </p:cNvPr>
            <p:cNvSpPr>
              <a:spLocks/>
            </p:cNvSpPr>
            <p:nvPr userDrawn="1"/>
          </p:nvSpPr>
          <p:spPr bwMode="gray">
            <a:xfrm>
              <a:off x="3752" y="1253"/>
              <a:ext cx="11" cy="19"/>
            </a:xfrm>
            <a:custGeom>
              <a:avLst/>
              <a:gdLst>
                <a:gd name="T0" fmla="*/ 0 w 10"/>
                <a:gd name="T1" fmla="*/ 14 h 18"/>
                <a:gd name="T2" fmla="*/ 0 w 10"/>
                <a:gd name="T3" fmla="*/ 14 h 18"/>
                <a:gd name="T4" fmla="*/ 3 w 10"/>
                <a:gd name="T5" fmla="*/ 14 h 18"/>
                <a:gd name="T6" fmla="*/ 3 w 10"/>
                <a:gd name="T7" fmla="*/ 18 h 18"/>
                <a:gd name="T8" fmla="*/ 7 w 10"/>
                <a:gd name="T9" fmla="*/ 18 h 18"/>
                <a:gd name="T10" fmla="*/ 7 w 10"/>
                <a:gd name="T11" fmla="*/ 18 h 18"/>
                <a:gd name="T12" fmla="*/ 10 w 10"/>
                <a:gd name="T13" fmla="*/ 14 h 18"/>
                <a:gd name="T14" fmla="*/ 10 w 10"/>
                <a:gd name="T15" fmla="*/ 7 h 18"/>
                <a:gd name="T16" fmla="*/ 7 w 10"/>
                <a:gd name="T17" fmla="*/ 0 h 18"/>
                <a:gd name="T18" fmla="*/ 7 w 10"/>
                <a:gd name="T19" fmla="*/ 0 h 18"/>
                <a:gd name="T20" fmla="*/ 3 w 10"/>
                <a:gd name="T21" fmla="*/ 0 h 18"/>
                <a:gd name="T22" fmla="*/ 3 w 10"/>
                <a:gd name="T23" fmla="*/ 0 h 18"/>
                <a:gd name="T24" fmla="*/ 0 w 10"/>
                <a:gd name="T25" fmla="*/ 0 h 18"/>
                <a:gd name="T26" fmla="*/ 0 w 10"/>
                <a:gd name="T27" fmla="*/ 4 h 18"/>
                <a:gd name="T28" fmla="*/ 0 w 10"/>
                <a:gd name="T29" fmla="*/ 7 h 18"/>
                <a:gd name="T30" fmla="*/ 0 w 10"/>
                <a:gd name="T3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14"/>
                  </a:moveTo>
                  <a:lnTo>
                    <a:pt x="0" y="14"/>
                  </a:lnTo>
                  <a:lnTo>
                    <a:pt x="3" y="14"/>
                  </a:lnTo>
                  <a:lnTo>
                    <a:pt x="3" y="18"/>
                  </a:lnTo>
                  <a:lnTo>
                    <a:pt x="7" y="18"/>
                  </a:lnTo>
                  <a:lnTo>
                    <a:pt x="7" y="18"/>
                  </a:lnTo>
                  <a:lnTo>
                    <a:pt x="10" y="14"/>
                  </a:lnTo>
                  <a:lnTo>
                    <a:pt x="10" y="7"/>
                  </a:lnTo>
                  <a:lnTo>
                    <a:pt x="7" y="0"/>
                  </a:lnTo>
                  <a:lnTo>
                    <a:pt x="7" y="0"/>
                  </a:lnTo>
                  <a:lnTo>
                    <a:pt x="3" y="0"/>
                  </a:lnTo>
                  <a:lnTo>
                    <a:pt x="3" y="0"/>
                  </a:lnTo>
                  <a:lnTo>
                    <a:pt x="0" y="0"/>
                  </a:lnTo>
                  <a:lnTo>
                    <a:pt x="0" y="4"/>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42" name="Freeform 338">
              <a:extLst>
                <a:ext uri="{FF2B5EF4-FFF2-40B4-BE49-F238E27FC236}">
                  <a16:creationId xmlns:a16="http://schemas.microsoft.com/office/drawing/2014/main" id="{0D2E29A3-1EFB-711B-DA00-3E4CCBD07214}"/>
                </a:ext>
              </a:extLst>
            </p:cNvPr>
            <p:cNvSpPr>
              <a:spLocks/>
            </p:cNvSpPr>
            <p:nvPr userDrawn="1"/>
          </p:nvSpPr>
          <p:spPr bwMode="gray">
            <a:xfrm>
              <a:off x="3484" y="1257"/>
              <a:ext cx="18" cy="27"/>
            </a:xfrm>
            <a:custGeom>
              <a:avLst/>
              <a:gdLst>
                <a:gd name="T0" fmla="*/ 11 w 18"/>
                <a:gd name="T1" fmla="*/ 0 h 25"/>
                <a:gd name="T2" fmla="*/ 7 w 18"/>
                <a:gd name="T3" fmla="*/ 0 h 25"/>
                <a:gd name="T4" fmla="*/ 7 w 18"/>
                <a:gd name="T5" fmla="*/ 0 h 25"/>
                <a:gd name="T6" fmla="*/ 4 w 18"/>
                <a:gd name="T7" fmla="*/ 0 h 25"/>
                <a:gd name="T8" fmla="*/ 4 w 18"/>
                <a:gd name="T9" fmla="*/ 3 h 25"/>
                <a:gd name="T10" fmla="*/ 0 w 18"/>
                <a:gd name="T11" fmla="*/ 7 h 25"/>
                <a:gd name="T12" fmla="*/ 0 w 18"/>
                <a:gd name="T13" fmla="*/ 14 h 25"/>
                <a:gd name="T14" fmla="*/ 0 w 18"/>
                <a:gd name="T15" fmla="*/ 14 h 25"/>
                <a:gd name="T16" fmla="*/ 0 w 18"/>
                <a:gd name="T17" fmla="*/ 17 h 25"/>
                <a:gd name="T18" fmla="*/ 0 w 18"/>
                <a:gd name="T19" fmla="*/ 21 h 25"/>
                <a:gd name="T20" fmla="*/ 0 w 18"/>
                <a:gd name="T21" fmla="*/ 21 h 25"/>
                <a:gd name="T22" fmla="*/ 4 w 18"/>
                <a:gd name="T23" fmla="*/ 25 h 25"/>
                <a:gd name="T24" fmla="*/ 7 w 18"/>
                <a:gd name="T25" fmla="*/ 21 h 25"/>
                <a:gd name="T26" fmla="*/ 14 w 18"/>
                <a:gd name="T27" fmla="*/ 17 h 25"/>
                <a:gd name="T28" fmla="*/ 14 w 18"/>
                <a:gd name="T29" fmla="*/ 17 h 25"/>
                <a:gd name="T30" fmla="*/ 18 w 18"/>
                <a:gd name="T31" fmla="*/ 14 h 25"/>
                <a:gd name="T32" fmla="*/ 14 w 18"/>
                <a:gd name="T33" fmla="*/ 7 h 25"/>
                <a:gd name="T34" fmla="*/ 14 w 18"/>
                <a:gd name="T35" fmla="*/ 3 h 25"/>
                <a:gd name="T36" fmla="*/ 11 w 18"/>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5">
                  <a:moveTo>
                    <a:pt x="11" y="0"/>
                  </a:moveTo>
                  <a:lnTo>
                    <a:pt x="7" y="0"/>
                  </a:lnTo>
                  <a:lnTo>
                    <a:pt x="7" y="0"/>
                  </a:lnTo>
                  <a:lnTo>
                    <a:pt x="4" y="0"/>
                  </a:lnTo>
                  <a:lnTo>
                    <a:pt x="4" y="3"/>
                  </a:lnTo>
                  <a:lnTo>
                    <a:pt x="0" y="7"/>
                  </a:lnTo>
                  <a:lnTo>
                    <a:pt x="0" y="14"/>
                  </a:lnTo>
                  <a:lnTo>
                    <a:pt x="0" y="14"/>
                  </a:lnTo>
                  <a:lnTo>
                    <a:pt x="0" y="17"/>
                  </a:lnTo>
                  <a:lnTo>
                    <a:pt x="0" y="21"/>
                  </a:lnTo>
                  <a:lnTo>
                    <a:pt x="0" y="21"/>
                  </a:lnTo>
                  <a:lnTo>
                    <a:pt x="4" y="25"/>
                  </a:lnTo>
                  <a:lnTo>
                    <a:pt x="7" y="21"/>
                  </a:lnTo>
                  <a:lnTo>
                    <a:pt x="14" y="17"/>
                  </a:lnTo>
                  <a:lnTo>
                    <a:pt x="14" y="17"/>
                  </a:lnTo>
                  <a:lnTo>
                    <a:pt x="18" y="14"/>
                  </a:lnTo>
                  <a:lnTo>
                    <a:pt x="14" y="7"/>
                  </a:lnTo>
                  <a:lnTo>
                    <a:pt x="14" y="3"/>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grpSp>
          <p:nvGrpSpPr>
            <p:cNvPr id="145" name="Group 341">
              <a:extLst>
                <a:ext uri="{FF2B5EF4-FFF2-40B4-BE49-F238E27FC236}">
                  <a16:creationId xmlns:a16="http://schemas.microsoft.com/office/drawing/2014/main" id="{191CBBAA-194D-8DA2-AD1F-B4EE1537CB6D}"/>
                </a:ext>
              </a:extLst>
            </p:cNvPr>
            <p:cNvGrpSpPr>
              <a:grpSpLocks/>
            </p:cNvGrpSpPr>
            <p:nvPr userDrawn="1"/>
          </p:nvGrpSpPr>
          <p:grpSpPr bwMode="auto">
            <a:xfrm>
              <a:off x="3794" y="347"/>
              <a:ext cx="1166" cy="766"/>
              <a:chOff x="698" y="-2896"/>
              <a:chExt cx="1209" cy="777"/>
            </a:xfrm>
          </p:grpSpPr>
          <p:sp>
            <p:nvSpPr>
              <p:cNvPr id="148" name="Freeform 342">
                <a:extLst>
                  <a:ext uri="{FF2B5EF4-FFF2-40B4-BE49-F238E27FC236}">
                    <a16:creationId xmlns:a16="http://schemas.microsoft.com/office/drawing/2014/main" id="{CE502D8F-0E2E-CC4D-F6CD-FF90E8342CAC}"/>
                  </a:ext>
                </a:extLst>
              </p:cNvPr>
              <p:cNvSpPr>
                <a:spLocks/>
              </p:cNvSpPr>
              <p:nvPr userDrawn="1"/>
            </p:nvSpPr>
            <p:spPr bwMode="gray">
              <a:xfrm>
                <a:off x="1875" y="-2600"/>
                <a:ext cx="25" cy="18"/>
              </a:xfrm>
              <a:custGeom>
                <a:avLst/>
                <a:gdLst>
                  <a:gd name="T0" fmla="*/ 0 w 25"/>
                  <a:gd name="T1" fmla="*/ 7 h 18"/>
                  <a:gd name="T2" fmla="*/ 4 w 25"/>
                  <a:gd name="T3" fmla="*/ 14 h 18"/>
                  <a:gd name="T4" fmla="*/ 11 w 25"/>
                  <a:gd name="T5" fmla="*/ 18 h 18"/>
                  <a:gd name="T6" fmla="*/ 18 w 25"/>
                  <a:gd name="T7" fmla="*/ 18 h 18"/>
                  <a:gd name="T8" fmla="*/ 25 w 25"/>
                  <a:gd name="T9" fmla="*/ 14 h 18"/>
                  <a:gd name="T10" fmla="*/ 25 w 25"/>
                  <a:gd name="T11" fmla="*/ 14 h 18"/>
                  <a:gd name="T12" fmla="*/ 25 w 25"/>
                  <a:gd name="T13" fmla="*/ 11 h 18"/>
                  <a:gd name="T14" fmla="*/ 21 w 25"/>
                  <a:gd name="T15" fmla="*/ 7 h 18"/>
                  <a:gd name="T16" fmla="*/ 18 w 25"/>
                  <a:gd name="T17" fmla="*/ 0 h 18"/>
                  <a:gd name="T18" fmla="*/ 14 w 25"/>
                  <a:gd name="T19" fmla="*/ 0 h 18"/>
                  <a:gd name="T20" fmla="*/ 11 w 25"/>
                  <a:gd name="T21" fmla="*/ 0 h 18"/>
                  <a:gd name="T22" fmla="*/ 11 w 25"/>
                  <a:gd name="T23" fmla="*/ 0 h 18"/>
                  <a:gd name="T24" fmla="*/ 11 w 25"/>
                  <a:gd name="T25" fmla="*/ 0 h 18"/>
                  <a:gd name="T26" fmla="*/ 7 w 25"/>
                  <a:gd name="T27" fmla="*/ 0 h 18"/>
                  <a:gd name="T28" fmla="*/ 4 w 25"/>
                  <a:gd name="T29" fmla="*/ 4 h 18"/>
                  <a:gd name="T30" fmla="*/ 0 w 25"/>
                  <a:gd name="T3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8">
                    <a:moveTo>
                      <a:pt x="0" y="7"/>
                    </a:moveTo>
                    <a:lnTo>
                      <a:pt x="4" y="14"/>
                    </a:lnTo>
                    <a:lnTo>
                      <a:pt x="11" y="18"/>
                    </a:lnTo>
                    <a:lnTo>
                      <a:pt x="18" y="18"/>
                    </a:lnTo>
                    <a:lnTo>
                      <a:pt x="25" y="14"/>
                    </a:lnTo>
                    <a:lnTo>
                      <a:pt x="25" y="14"/>
                    </a:lnTo>
                    <a:lnTo>
                      <a:pt x="25" y="11"/>
                    </a:lnTo>
                    <a:lnTo>
                      <a:pt x="21" y="7"/>
                    </a:lnTo>
                    <a:lnTo>
                      <a:pt x="18" y="0"/>
                    </a:lnTo>
                    <a:lnTo>
                      <a:pt x="14" y="0"/>
                    </a:lnTo>
                    <a:lnTo>
                      <a:pt x="11" y="0"/>
                    </a:lnTo>
                    <a:lnTo>
                      <a:pt x="11" y="0"/>
                    </a:lnTo>
                    <a:lnTo>
                      <a:pt x="11" y="0"/>
                    </a:lnTo>
                    <a:lnTo>
                      <a:pt x="7" y="0"/>
                    </a:lnTo>
                    <a:lnTo>
                      <a:pt x="4"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0" name="Freeform 344">
                <a:extLst>
                  <a:ext uri="{FF2B5EF4-FFF2-40B4-BE49-F238E27FC236}">
                    <a16:creationId xmlns:a16="http://schemas.microsoft.com/office/drawing/2014/main" id="{22ECC1EC-C12C-0E8A-0B5E-4B2417CAA1BB}"/>
                  </a:ext>
                </a:extLst>
              </p:cNvPr>
              <p:cNvSpPr>
                <a:spLocks/>
              </p:cNvSpPr>
              <p:nvPr userDrawn="1"/>
            </p:nvSpPr>
            <p:spPr bwMode="gray">
              <a:xfrm>
                <a:off x="1886" y="-2628"/>
                <a:ext cx="21" cy="14"/>
              </a:xfrm>
              <a:custGeom>
                <a:avLst/>
                <a:gdLst>
                  <a:gd name="T0" fmla="*/ 17 w 21"/>
                  <a:gd name="T1" fmla="*/ 14 h 14"/>
                  <a:gd name="T2" fmla="*/ 17 w 21"/>
                  <a:gd name="T3" fmla="*/ 10 h 14"/>
                  <a:gd name="T4" fmla="*/ 21 w 21"/>
                  <a:gd name="T5" fmla="*/ 7 h 14"/>
                  <a:gd name="T6" fmla="*/ 21 w 21"/>
                  <a:gd name="T7" fmla="*/ 3 h 14"/>
                  <a:gd name="T8" fmla="*/ 21 w 21"/>
                  <a:gd name="T9" fmla="*/ 0 h 14"/>
                  <a:gd name="T10" fmla="*/ 17 w 21"/>
                  <a:gd name="T11" fmla="*/ 0 h 14"/>
                  <a:gd name="T12" fmla="*/ 14 w 21"/>
                  <a:gd name="T13" fmla="*/ 0 h 14"/>
                  <a:gd name="T14" fmla="*/ 10 w 21"/>
                  <a:gd name="T15" fmla="*/ 0 h 14"/>
                  <a:gd name="T16" fmla="*/ 7 w 21"/>
                  <a:gd name="T17" fmla="*/ 0 h 14"/>
                  <a:gd name="T18" fmla="*/ 7 w 21"/>
                  <a:gd name="T19" fmla="*/ 0 h 14"/>
                  <a:gd name="T20" fmla="*/ 3 w 21"/>
                  <a:gd name="T21" fmla="*/ 3 h 14"/>
                  <a:gd name="T22" fmla="*/ 3 w 21"/>
                  <a:gd name="T23" fmla="*/ 7 h 14"/>
                  <a:gd name="T24" fmla="*/ 0 w 21"/>
                  <a:gd name="T25" fmla="*/ 10 h 14"/>
                  <a:gd name="T26" fmla="*/ 0 w 21"/>
                  <a:gd name="T27" fmla="*/ 10 h 14"/>
                  <a:gd name="T28" fmla="*/ 7 w 21"/>
                  <a:gd name="T29" fmla="*/ 14 h 14"/>
                  <a:gd name="T30" fmla="*/ 10 w 21"/>
                  <a:gd name="T31" fmla="*/ 14 h 14"/>
                  <a:gd name="T32" fmla="*/ 17 w 21"/>
                  <a:gd name="T33" fmla="*/ 14 h 14"/>
                  <a:gd name="T34" fmla="*/ 17 w 21"/>
                  <a:gd name="T3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4">
                    <a:moveTo>
                      <a:pt x="17" y="14"/>
                    </a:moveTo>
                    <a:lnTo>
                      <a:pt x="17" y="10"/>
                    </a:lnTo>
                    <a:lnTo>
                      <a:pt x="21" y="7"/>
                    </a:lnTo>
                    <a:lnTo>
                      <a:pt x="21" y="3"/>
                    </a:lnTo>
                    <a:lnTo>
                      <a:pt x="21" y="0"/>
                    </a:lnTo>
                    <a:lnTo>
                      <a:pt x="17" y="0"/>
                    </a:lnTo>
                    <a:lnTo>
                      <a:pt x="14" y="0"/>
                    </a:lnTo>
                    <a:lnTo>
                      <a:pt x="10" y="0"/>
                    </a:lnTo>
                    <a:lnTo>
                      <a:pt x="7" y="0"/>
                    </a:lnTo>
                    <a:lnTo>
                      <a:pt x="7" y="0"/>
                    </a:lnTo>
                    <a:lnTo>
                      <a:pt x="3" y="3"/>
                    </a:lnTo>
                    <a:lnTo>
                      <a:pt x="3" y="7"/>
                    </a:lnTo>
                    <a:lnTo>
                      <a:pt x="0" y="10"/>
                    </a:lnTo>
                    <a:lnTo>
                      <a:pt x="0" y="10"/>
                    </a:lnTo>
                    <a:lnTo>
                      <a:pt x="7" y="14"/>
                    </a:lnTo>
                    <a:lnTo>
                      <a:pt x="10" y="14"/>
                    </a:lnTo>
                    <a:lnTo>
                      <a:pt x="17" y="14"/>
                    </a:lnTo>
                    <a:lnTo>
                      <a:pt x="17"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1" name="Freeform 345">
                <a:extLst>
                  <a:ext uri="{FF2B5EF4-FFF2-40B4-BE49-F238E27FC236}">
                    <a16:creationId xmlns:a16="http://schemas.microsoft.com/office/drawing/2014/main" id="{ACE28750-F32E-66D6-FEDE-1C1CD3B1685F}"/>
                  </a:ext>
                </a:extLst>
              </p:cNvPr>
              <p:cNvSpPr>
                <a:spLocks/>
              </p:cNvSpPr>
              <p:nvPr userDrawn="1"/>
            </p:nvSpPr>
            <p:spPr bwMode="gray">
              <a:xfrm>
                <a:off x="1861" y="-2579"/>
                <a:ext cx="12" cy="19"/>
              </a:xfrm>
              <a:custGeom>
                <a:avLst/>
                <a:gdLst>
                  <a:gd name="T0" fmla="*/ 14 w 14"/>
                  <a:gd name="T1" fmla="*/ 18 h 21"/>
                  <a:gd name="T2" fmla="*/ 14 w 14"/>
                  <a:gd name="T3" fmla="*/ 14 h 21"/>
                  <a:gd name="T4" fmla="*/ 14 w 14"/>
                  <a:gd name="T5" fmla="*/ 11 h 21"/>
                  <a:gd name="T6" fmla="*/ 14 w 14"/>
                  <a:gd name="T7" fmla="*/ 7 h 21"/>
                  <a:gd name="T8" fmla="*/ 14 w 14"/>
                  <a:gd name="T9" fmla="*/ 4 h 21"/>
                  <a:gd name="T10" fmla="*/ 11 w 14"/>
                  <a:gd name="T11" fmla="*/ 0 h 21"/>
                  <a:gd name="T12" fmla="*/ 11 w 14"/>
                  <a:gd name="T13" fmla="*/ 0 h 21"/>
                  <a:gd name="T14" fmla="*/ 7 w 14"/>
                  <a:gd name="T15" fmla="*/ 0 h 21"/>
                  <a:gd name="T16" fmla="*/ 7 w 14"/>
                  <a:gd name="T17" fmla="*/ 0 h 21"/>
                  <a:gd name="T18" fmla="*/ 4 w 14"/>
                  <a:gd name="T19" fmla="*/ 4 h 21"/>
                  <a:gd name="T20" fmla="*/ 0 w 14"/>
                  <a:gd name="T21" fmla="*/ 11 h 21"/>
                  <a:gd name="T22" fmla="*/ 0 w 14"/>
                  <a:gd name="T23" fmla="*/ 14 h 21"/>
                  <a:gd name="T24" fmla="*/ 0 w 14"/>
                  <a:gd name="T25" fmla="*/ 14 h 21"/>
                  <a:gd name="T26" fmla="*/ 4 w 14"/>
                  <a:gd name="T27" fmla="*/ 18 h 21"/>
                  <a:gd name="T28" fmla="*/ 4 w 14"/>
                  <a:gd name="T29" fmla="*/ 18 h 21"/>
                  <a:gd name="T30" fmla="*/ 7 w 14"/>
                  <a:gd name="T31" fmla="*/ 18 h 21"/>
                  <a:gd name="T32" fmla="*/ 7 w 14"/>
                  <a:gd name="T33" fmla="*/ 18 h 21"/>
                  <a:gd name="T34" fmla="*/ 11 w 14"/>
                  <a:gd name="T35" fmla="*/ 21 h 21"/>
                  <a:gd name="T36" fmla="*/ 11 w 14"/>
                  <a:gd name="T37" fmla="*/ 21 h 21"/>
                  <a:gd name="T38" fmla="*/ 11 w 14"/>
                  <a:gd name="T39" fmla="*/ 21 h 21"/>
                  <a:gd name="T40" fmla="*/ 14 w 14"/>
                  <a:gd name="T41" fmla="*/ 18 h 21"/>
                  <a:gd name="T42" fmla="*/ 14 w 14"/>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21">
                    <a:moveTo>
                      <a:pt x="14" y="18"/>
                    </a:moveTo>
                    <a:lnTo>
                      <a:pt x="14" y="14"/>
                    </a:lnTo>
                    <a:lnTo>
                      <a:pt x="14" y="11"/>
                    </a:lnTo>
                    <a:lnTo>
                      <a:pt x="14" y="7"/>
                    </a:lnTo>
                    <a:lnTo>
                      <a:pt x="14" y="4"/>
                    </a:lnTo>
                    <a:lnTo>
                      <a:pt x="11" y="0"/>
                    </a:lnTo>
                    <a:lnTo>
                      <a:pt x="11" y="0"/>
                    </a:lnTo>
                    <a:lnTo>
                      <a:pt x="7" y="0"/>
                    </a:lnTo>
                    <a:lnTo>
                      <a:pt x="7" y="0"/>
                    </a:lnTo>
                    <a:lnTo>
                      <a:pt x="4" y="4"/>
                    </a:lnTo>
                    <a:lnTo>
                      <a:pt x="0" y="11"/>
                    </a:lnTo>
                    <a:lnTo>
                      <a:pt x="0" y="14"/>
                    </a:lnTo>
                    <a:lnTo>
                      <a:pt x="0" y="14"/>
                    </a:lnTo>
                    <a:lnTo>
                      <a:pt x="4" y="18"/>
                    </a:lnTo>
                    <a:lnTo>
                      <a:pt x="4" y="18"/>
                    </a:lnTo>
                    <a:lnTo>
                      <a:pt x="7" y="18"/>
                    </a:lnTo>
                    <a:lnTo>
                      <a:pt x="7" y="18"/>
                    </a:lnTo>
                    <a:lnTo>
                      <a:pt x="11" y="21"/>
                    </a:lnTo>
                    <a:lnTo>
                      <a:pt x="11" y="21"/>
                    </a:lnTo>
                    <a:lnTo>
                      <a:pt x="11" y="21"/>
                    </a:lnTo>
                    <a:lnTo>
                      <a:pt x="14" y="18"/>
                    </a:lnTo>
                    <a:lnTo>
                      <a:pt x="14"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2" name="Freeform 346">
                <a:extLst>
                  <a:ext uri="{FF2B5EF4-FFF2-40B4-BE49-F238E27FC236}">
                    <a16:creationId xmlns:a16="http://schemas.microsoft.com/office/drawing/2014/main" id="{939F2BBC-47CA-FD2B-9EF0-EC43D6FDE77E}"/>
                  </a:ext>
                </a:extLst>
              </p:cNvPr>
              <p:cNvSpPr>
                <a:spLocks/>
              </p:cNvSpPr>
              <p:nvPr userDrawn="1"/>
            </p:nvSpPr>
            <p:spPr bwMode="gray">
              <a:xfrm>
                <a:off x="1868" y="-2537"/>
                <a:ext cx="37" cy="50"/>
              </a:xfrm>
              <a:custGeom>
                <a:avLst/>
                <a:gdLst>
                  <a:gd name="T0" fmla="*/ 11 w 39"/>
                  <a:gd name="T1" fmla="*/ 46 h 50"/>
                  <a:gd name="T2" fmla="*/ 14 w 39"/>
                  <a:gd name="T3" fmla="*/ 43 h 50"/>
                  <a:gd name="T4" fmla="*/ 14 w 39"/>
                  <a:gd name="T5" fmla="*/ 39 h 50"/>
                  <a:gd name="T6" fmla="*/ 18 w 39"/>
                  <a:gd name="T7" fmla="*/ 39 h 50"/>
                  <a:gd name="T8" fmla="*/ 21 w 39"/>
                  <a:gd name="T9" fmla="*/ 39 h 50"/>
                  <a:gd name="T10" fmla="*/ 25 w 39"/>
                  <a:gd name="T11" fmla="*/ 43 h 50"/>
                  <a:gd name="T12" fmla="*/ 28 w 39"/>
                  <a:gd name="T13" fmla="*/ 46 h 50"/>
                  <a:gd name="T14" fmla="*/ 32 w 39"/>
                  <a:gd name="T15" fmla="*/ 50 h 50"/>
                  <a:gd name="T16" fmla="*/ 35 w 39"/>
                  <a:gd name="T17" fmla="*/ 50 h 50"/>
                  <a:gd name="T18" fmla="*/ 39 w 39"/>
                  <a:gd name="T19" fmla="*/ 50 h 50"/>
                  <a:gd name="T20" fmla="*/ 39 w 39"/>
                  <a:gd name="T21" fmla="*/ 46 h 50"/>
                  <a:gd name="T22" fmla="*/ 39 w 39"/>
                  <a:gd name="T23" fmla="*/ 39 h 50"/>
                  <a:gd name="T24" fmla="*/ 35 w 39"/>
                  <a:gd name="T25" fmla="*/ 36 h 50"/>
                  <a:gd name="T26" fmla="*/ 35 w 39"/>
                  <a:gd name="T27" fmla="*/ 32 h 50"/>
                  <a:gd name="T28" fmla="*/ 35 w 39"/>
                  <a:gd name="T29" fmla="*/ 29 h 50"/>
                  <a:gd name="T30" fmla="*/ 32 w 39"/>
                  <a:gd name="T31" fmla="*/ 29 h 50"/>
                  <a:gd name="T32" fmla="*/ 32 w 39"/>
                  <a:gd name="T33" fmla="*/ 25 h 50"/>
                  <a:gd name="T34" fmla="*/ 32 w 39"/>
                  <a:gd name="T35" fmla="*/ 25 h 50"/>
                  <a:gd name="T36" fmla="*/ 28 w 39"/>
                  <a:gd name="T37" fmla="*/ 25 h 50"/>
                  <a:gd name="T38" fmla="*/ 25 w 39"/>
                  <a:gd name="T39" fmla="*/ 25 h 50"/>
                  <a:gd name="T40" fmla="*/ 21 w 39"/>
                  <a:gd name="T41" fmla="*/ 25 h 50"/>
                  <a:gd name="T42" fmla="*/ 18 w 39"/>
                  <a:gd name="T43" fmla="*/ 22 h 50"/>
                  <a:gd name="T44" fmla="*/ 14 w 39"/>
                  <a:gd name="T45" fmla="*/ 18 h 50"/>
                  <a:gd name="T46" fmla="*/ 14 w 39"/>
                  <a:gd name="T47" fmla="*/ 18 h 50"/>
                  <a:gd name="T48" fmla="*/ 18 w 39"/>
                  <a:gd name="T49" fmla="*/ 14 h 50"/>
                  <a:gd name="T50" fmla="*/ 28 w 39"/>
                  <a:gd name="T51" fmla="*/ 14 h 50"/>
                  <a:gd name="T52" fmla="*/ 28 w 39"/>
                  <a:gd name="T53" fmla="*/ 4 h 50"/>
                  <a:gd name="T54" fmla="*/ 25 w 39"/>
                  <a:gd name="T55" fmla="*/ 4 h 50"/>
                  <a:gd name="T56" fmla="*/ 21 w 39"/>
                  <a:gd name="T57" fmla="*/ 4 h 50"/>
                  <a:gd name="T58" fmla="*/ 14 w 39"/>
                  <a:gd name="T59" fmla="*/ 4 h 50"/>
                  <a:gd name="T60" fmla="*/ 7 w 39"/>
                  <a:gd name="T61" fmla="*/ 0 h 50"/>
                  <a:gd name="T62" fmla="*/ 7 w 39"/>
                  <a:gd name="T63" fmla="*/ 0 h 50"/>
                  <a:gd name="T64" fmla="*/ 7 w 39"/>
                  <a:gd name="T65" fmla="*/ 0 h 50"/>
                  <a:gd name="T66" fmla="*/ 4 w 39"/>
                  <a:gd name="T67" fmla="*/ 4 h 50"/>
                  <a:gd name="T68" fmla="*/ 4 w 39"/>
                  <a:gd name="T69" fmla="*/ 11 h 50"/>
                  <a:gd name="T70" fmla="*/ 4 w 39"/>
                  <a:gd name="T71" fmla="*/ 18 h 50"/>
                  <a:gd name="T72" fmla="*/ 0 w 39"/>
                  <a:gd name="T73" fmla="*/ 25 h 50"/>
                  <a:gd name="T74" fmla="*/ 0 w 39"/>
                  <a:gd name="T75" fmla="*/ 25 h 50"/>
                  <a:gd name="T76" fmla="*/ 4 w 39"/>
                  <a:gd name="T77" fmla="*/ 29 h 50"/>
                  <a:gd name="T78" fmla="*/ 7 w 39"/>
                  <a:gd name="T79" fmla="*/ 29 h 50"/>
                  <a:gd name="T80" fmla="*/ 7 w 39"/>
                  <a:gd name="T81" fmla="*/ 29 h 50"/>
                  <a:gd name="T82" fmla="*/ 4 w 39"/>
                  <a:gd name="T83" fmla="*/ 32 h 50"/>
                  <a:gd name="T84" fmla="*/ 0 w 39"/>
                  <a:gd name="T85" fmla="*/ 36 h 50"/>
                  <a:gd name="T86" fmla="*/ 0 w 39"/>
                  <a:gd name="T87" fmla="*/ 39 h 50"/>
                  <a:gd name="T88" fmla="*/ 0 w 39"/>
                  <a:gd name="T89" fmla="*/ 43 h 50"/>
                  <a:gd name="T90" fmla="*/ 0 w 39"/>
                  <a:gd name="T91" fmla="*/ 43 h 50"/>
                  <a:gd name="T92" fmla="*/ 4 w 39"/>
                  <a:gd name="T93" fmla="*/ 46 h 50"/>
                  <a:gd name="T94" fmla="*/ 4 w 39"/>
                  <a:gd name="T95" fmla="*/ 46 h 50"/>
                  <a:gd name="T96" fmla="*/ 7 w 39"/>
                  <a:gd name="T97" fmla="*/ 46 h 50"/>
                  <a:gd name="T98" fmla="*/ 11 w 39"/>
                  <a:gd name="T99"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0">
                    <a:moveTo>
                      <a:pt x="11" y="46"/>
                    </a:moveTo>
                    <a:lnTo>
                      <a:pt x="14" y="43"/>
                    </a:lnTo>
                    <a:lnTo>
                      <a:pt x="14" y="39"/>
                    </a:lnTo>
                    <a:lnTo>
                      <a:pt x="18" y="39"/>
                    </a:lnTo>
                    <a:lnTo>
                      <a:pt x="21" y="39"/>
                    </a:lnTo>
                    <a:lnTo>
                      <a:pt x="25" y="43"/>
                    </a:lnTo>
                    <a:lnTo>
                      <a:pt x="28" y="46"/>
                    </a:lnTo>
                    <a:lnTo>
                      <a:pt x="32" y="50"/>
                    </a:lnTo>
                    <a:lnTo>
                      <a:pt x="35" y="50"/>
                    </a:lnTo>
                    <a:lnTo>
                      <a:pt x="39" y="50"/>
                    </a:lnTo>
                    <a:lnTo>
                      <a:pt x="39" y="46"/>
                    </a:lnTo>
                    <a:lnTo>
                      <a:pt x="39" y="39"/>
                    </a:lnTo>
                    <a:lnTo>
                      <a:pt x="35" y="36"/>
                    </a:lnTo>
                    <a:lnTo>
                      <a:pt x="35" y="32"/>
                    </a:lnTo>
                    <a:lnTo>
                      <a:pt x="35" y="29"/>
                    </a:lnTo>
                    <a:lnTo>
                      <a:pt x="32" y="29"/>
                    </a:lnTo>
                    <a:lnTo>
                      <a:pt x="32" y="25"/>
                    </a:lnTo>
                    <a:lnTo>
                      <a:pt x="32" y="25"/>
                    </a:lnTo>
                    <a:lnTo>
                      <a:pt x="28" y="25"/>
                    </a:lnTo>
                    <a:lnTo>
                      <a:pt x="25" y="25"/>
                    </a:lnTo>
                    <a:lnTo>
                      <a:pt x="21" y="25"/>
                    </a:lnTo>
                    <a:lnTo>
                      <a:pt x="18" y="22"/>
                    </a:lnTo>
                    <a:lnTo>
                      <a:pt x="14" y="18"/>
                    </a:lnTo>
                    <a:lnTo>
                      <a:pt x="14" y="18"/>
                    </a:lnTo>
                    <a:lnTo>
                      <a:pt x="18" y="14"/>
                    </a:lnTo>
                    <a:lnTo>
                      <a:pt x="28" y="14"/>
                    </a:lnTo>
                    <a:lnTo>
                      <a:pt x="28" y="4"/>
                    </a:lnTo>
                    <a:lnTo>
                      <a:pt x="25" y="4"/>
                    </a:lnTo>
                    <a:lnTo>
                      <a:pt x="21" y="4"/>
                    </a:lnTo>
                    <a:lnTo>
                      <a:pt x="14" y="4"/>
                    </a:lnTo>
                    <a:lnTo>
                      <a:pt x="7" y="0"/>
                    </a:lnTo>
                    <a:lnTo>
                      <a:pt x="7" y="0"/>
                    </a:lnTo>
                    <a:lnTo>
                      <a:pt x="7" y="0"/>
                    </a:lnTo>
                    <a:lnTo>
                      <a:pt x="4" y="4"/>
                    </a:lnTo>
                    <a:lnTo>
                      <a:pt x="4" y="11"/>
                    </a:lnTo>
                    <a:lnTo>
                      <a:pt x="4" y="18"/>
                    </a:lnTo>
                    <a:lnTo>
                      <a:pt x="0" y="25"/>
                    </a:lnTo>
                    <a:lnTo>
                      <a:pt x="0" y="25"/>
                    </a:lnTo>
                    <a:lnTo>
                      <a:pt x="4" y="29"/>
                    </a:lnTo>
                    <a:lnTo>
                      <a:pt x="7" y="29"/>
                    </a:lnTo>
                    <a:lnTo>
                      <a:pt x="7" y="29"/>
                    </a:lnTo>
                    <a:lnTo>
                      <a:pt x="4" y="32"/>
                    </a:lnTo>
                    <a:lnTo>
                      <a:pt x="0" y="36"/>
                    </a:lnTo>
                    <a:lnTo>
                      <a:pt x="0" y="39"/>
                    </a:lnTo>
                    <a:lnTo>
                      <a:pt x="0" y="43"/>
                    </a:lnTo>
                    <a:lnTo>
                      <a:pt x="0" y="43"/>
                    </a:lnTo>
                    <a:lnTo>
                      <a:pt x="4" y="46"/>
                    </a:lnTo>
                    <a:lnTo>
                      <a:pt x="4" y="46"/>
                    </a:lnTo>
                    <a:lnTo>
                      <a:pt x="7" y="46"/>
                    </a:lnTo>
                    <a:lnTo>
                      <a:pt x="11"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4" name="Freeform 348">
                <a:extLst>
                  <a:ext uri="{FF2B5EF4-FFF2-40B4-BE49-F238E27FC236}">
                    <a16:creationId xmlns:a16="http://schemas.microsoft.com/office/drawing/2014/main" id="{440BD910-230C-1C93-6545-650749AAD55B}"/>
                  </a:ext>
                </a:extLst>
              </p:cNvPr>
              <p:cNvSpPr>
                <a:spLocks/>
              </p:cNvSpPr>
              <p:nvPr userDrawn="1"/>
            </p:nvSpPr>
            <p:spPr bwMode="gray">
              <a:xfrm>
                <a:off x="1181" y="-2241"/>
                <a:ext cx="85" cy="64"/>
              </a:xfrm>
              <a:custGeom>
                <a:avLst/>
                <a:gdLst>
                  <a:gd name="T0" fmla="*/ 85 w 85"/>
                  <a:gd name="T1" fmla="*/ 46 h 64"/>
                  <a:gd name="T2" fmla="*/ 85 w 85"/>
                  <a:gd name="T3" fmla="*/ 46 h 64"/>
                  <a:gd name="T4" fmla="*/ 81 w 85"/>
                  <a:gd name="T5" fmla="*/ 39 h 64"/>
                  <a:gd name="T6" fmla="*/ 78 w 85"/>
                  <a:gd name="T7" fmla="*/ 36 h 64"/>
                  <a:gd name="T8" fmla="*/ 71 w 85"/>
                  <a:gd name="T9" fmla="*/ 32 h 64"/>
                  <a:gd name="T10" fmla="*/ 67 w 85"/>
                  <a:gd name="T11" fmla="*/ 29 h 64"/>
                  <a:gd name="T12" fmla="*/ 64 w 85"/>
                  <a:gd name="T13" fmla="*/ 25 h 64"/>
                  <a:gd name="T14" fmla="*/ 60 w 85"/>
                  <a:gd name="T15" fmla="*/ 21 h 64"/>
                  <a:gd name="T16" fmla="*/ 57 w 85"/>
                  <a:gd name="T17" fmla="*/ 18 h 64"/>
                  <a:gd name="T18" fmla="*/ 49 w 85"/>
                  <a:gd name="T19" fmla="*/ 14 h 64"/>
                  <a:gd name="T20" fmla="*/ 42 w 85"/>
                  <a:gd name="T21" fmla="*/ 14 h 64"/>
                  <a:gd name="T22" fmla="*/ 39 w 85"/>
                  <a:gd name="T23" fmla="*/ 11 h 64"/>
                  <a:gd name="T24" fmla="*/ 35 w 85"/>
                  <a:gd name="T25" fmla="*/ 0 h 64"/>
                  <a:gd name="T26" fmla="*/ 25 w 85"/>
                  <a:gd name="T27" fmla="*/ 14 h 64"/>
                  <a:gd name="T28" fmla="*/ 21 w 85"/>
                  <a:gd name="T29" fmla="*/ 18 h 64"/>
                  <a:gd name="T30" fmla="*/ 18 w 85"/>
                  <a:gd name="T31" fmla="*/ 18 h 64"/>
                  <a:gd name="T32" fmla="*/ 14 w 85"/>
                  <a:gd name="T33" fmla="*/ 21 h 64"/>
                  <a:gd name="T34" fmla="*/ 11 w 85"/>
                  <a:gd name="T35" fmla="*/ 25 h 64"/>
                  <a:gd name="T36" fmla="*/ 7 w 85"/>
                  <a:gd name="T37" fmla="*/ 32 h 64"/>
                  <a:gd name="T38" fmla="*/ 7 w 85"/>
                  <a:gd name="T39" fmla="*/ 39 h 64"/>
                  <a:gd name="T40" fmla="*/ 0 w 85"/>
                  <a:gd name="T41" fmla="*/ 50 h 64"/>
                  <a:gd name="T42" fmla="*/ 4 w 85"/>
                  <a:gd name="T43" fmla="*/ 50 h 64"/>
                  <a:gd name="T44" fmla="*/ 7 w 85"/>
                  <a:gd name="T45" fmla="*/ 50 h 64"/>
                  <a:gd name="T46" fmla="*/ 11 w 85"/>
                  <a:gd name="T47" fmla="*/ 50 h 64"/>
                  <a:gd name="T48" fmla="*/ 14 w 85"/>
                  <a:gd name="T49" fmla="*/ 50 h 64"/>
                  <a:gd name="T50" fmla="*/ 18 w 85"/>
                  <a:gd name="T51" fmla="*/ 50 h 64"/>
                  <a:gd name="T52" fmla="*/ 18 w 85"/>
                  <a:gd name="T53" fmla="*/ 57 h 64"/>
                  <a:gd name="T54" fmla="*/ 18 w 85"/>
                  <a:gd name="T55" fmla="*/ 57 h 64"/>
                  <a:gd name="T56" fmla="*/ 21 w 85"/>
                  <a:gd name="T57" fmla="*/ 60 h 64"/>
                  <a:gd name="T58" fmla="*/ 25 w 85"/>
                  <a:gd name="T59" fmla="*/ 60 h 64"/>
                  <a:gd name="T60" fmla="*/ 28 w 85"/>
                  <a:gd name="T61" fmla="*/ 64 h 64"/>
                  <a:gd name="T62" fmla="*/ 32 w 85"/>
                  <a:gd name="T63" fmla="*/ 64 h 64"/>
                  <a:gd name="T64" fmla="*/ 39 w 85"/>
                  <a:gd name="T65" fmla="*/ 60 h 64"/>
                  <a:gd name="T66" fmla="*/ 60 w 85"/>
                  <a:gd name="T67" fmla="*/ 50 h 64"/>
                  <a:gd name="T68" fmla="*/ 78 w 85"/>
                  <a:gd name="T69" fmla="*/ 53 h 64"/>
                  <a:gd name="T70" fmla="*/ 85 w 85"/>
                  <a:gd name="T71" fmla="*/ 4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64">
                    <a:moveTo>
                      <a:pt x="85" y="46"/>
                    </a:moveTo>
                    <a:lnTo>
                      <a:pt x="85" y="46"/>
                    </a:lnTo>
                    <a:lnTo>
                      <a:pt x="81" y="39"/>
                    </a:lnTo>
                    <a:lnTo>
                      <a:pt x="78" y="36"/>
                    </a:lnTo>
                    <a:lnTo>
                      <a:pt x="71" y="32"/>
                    </a:lnTo>
                    <a:lnTo>
                      <a:pt x="67" y="29"/>
                    </a:lnTo>
                    <a:lnTo>
                      <a:pt x="64" y="25"/>
                    </a:lnTo>
                    <a:lnTo>
                      <a:pt x="60" y="21"/>
                    </a:lnTo>
                    <a:lnTo>
                      <a:pt x="57" y="18"/>
                    </a:lnTo>
                    <a:lnTo>
                      <a:pt x="49" y="14"/>
                    </a:lnTo>
                    <a:lnTo>
                      <a:pt x="42" y="14"/>
                    </a:lnTo>
                    <a:lnTo>
                      <a:pt x="39" y="11"/>
                    </a:lnTo>
                    <a:lnTo>
                      <a:pt x="35" y="0"/>
                    </a:lnTo>
                    <a:lnTo>
                      <a:pt x="25" y="14"/>
                    </a:lnTo>
                    <a:lnTo>
                      <a:pt x="21" y="18"/>
                    </a:lnTo>
                    <a:lnTo>
                      <a:pt x="18" y="18"/>
                    </a:lnTo>
                    <a:lnTo>
                      <a:pt x="14" y="21"/>
                    </a:lnTo>
                    <a:lnTo>
                      <a:pt x="11" y="25"/>
                    </a:lnTo>
                    <a:lnTo>
                      <a:pt x="7" y="32"/>
                    </a:lnTo>
                    <a:lnTo>
                      <a:pt x="7" y="39"/>
                    </a:lnTo>
                    <a:lnTo>
                      <a:pt x="0" y="50"/>
                    </a:lnTo>
                    <a:lnTo>
                      <a:pt x="4" y="50"/>
                    </a:lnTo>
                    <a:lnTo>
                      <a:pt x="7" y="50"/>
                    </a:lnTo>
                    <a:lnTo>
                      <a:pt x="11" y="50"/>
                    </a:lnTo>
                    <a:lnTo>
                      <a:pt x="14" y="50"/>
                    </a:lnTo>
                    <a:lnTo>
                      <a:pt x="18" y="50"/>
                    </a:lnTo>
                    <a:lnTo>
                      <a:pt x="18" y="57"/>
                    </a:lnTo>
                    <a:lnTo>
                      <a:pt x="18" y="57"/>
                    </a:lnTo>
                    <a:lnTo>
                      <a:pt x="21" y="60"/>
                    </a:lnTo>
                    <a:lnTo>
                      <a:pt x="25" y="60"/>
                    </a:lnTo>
                    <a:lnTo>
                      <a:pt x="28" y="64"/>
                    </a:lnTo>
                    <a:lnTo>
                      <a:pt x="32" y="64"/>
                    </a:lnTo>
                    <a:lnTo>
                      <a:pt x="39" y="60"/>
                    </a:lnTo>
                    <a:lnTo>
                      <a:pt x="60" y="50"/>
                    </a:lnTo>
                    <a:lnTo>
                      <a:pt x="78" y="53"/>
                    </a:lnTo>
                    <a:lnTo>
                      <a:pt x="8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5" name="Freeform 349">
                <a:extLst>
                  <a:ext uri="{FF2B5EF4-FFF2-40B4-BE49-F238E27FC236}">
                    <a16:creationId xmlns:a16="http://schemas.microsoft.com/office/drawing/2014/main" id="{0BD16E3B-8778-2BE4-1446-B5C805C2EBFF}"/>
                  </a:ext>
                </a:extLst>
              </p:cNvPr>
              <p:cNvSpPr>
                <a:spLocks/>
              </p:cNvSpPr>
              <p:nvPr userDrawn="1"/>
            </p:nvSpPr>
            <p:spPr bwMode="gray">
              <a:xfrm>
                <a:off x="1139" y="-2783"/>
                <a:ext cx="32" cy="10"/>
              </a:xfrm>
              <a:custGeom>
                <a:avLst/>
                <a:gdLst>
                  <a:gd name="T0" fmla="*/ 3 w 32"/>
                  <a:gd name="T1" fmla="*/ 7 h 10"/>
                  <a:gd name="T2" fmla="*/ 3 w 32"/>
                  <a:gd name="T3" fmla="*/ 7 h 10"/>
                  <a:gd name="T4" fmla="*/ 7 w 32"/>
                  <a:gd name="T5" fmla="*/ 7 h 10"/>
                  <a:gd name="T6" fmla="*/ 14 w 32"/>
                  <a:gd name="T7" fmla="*/ 10 h 10"/>
                  <a:gd name="T8" fmla="*/ 21 w 32"/>
                  <a:gd name="T9" fmla="*/ 10 h 10"/>
                  <a:gd name="T10" fmla="*/ 28 w 32"/>
                  <a:gd name="T11" fmla="*/ 10 h 10"/>
                  <a:gd name="T12" fmla="*/ 32 w 32"/>
                  <a:gd name="T13" fmla="*/ 7 h 10"/>
                  <a:gd name="T14" fmla="*/ 32 w 32"/>
                  <a:gd name="T15" fmla="*/ 3 h 10"/>
                  <a:gd name="T16" fmla="*/ 32 w 32"/>
                  <a:gd name="T17" fmla="*/ 0 h 10"/>
                  <a:gd name="T18" fmla="*/ 28 w 32"/>
                  <a:gd name="T19" fmla="*/ 0 h 10"/>
                  <a:gd name="T20" fmla="*/ 21 w 32"/>
                  <a:gd name="T21" fmla="*/ 0 h 10"/>
                  <a:gd name="T22" fmla="*/ 14 w 32"/>
                  <a:gd name="T23" fmla="*/ 0 h 10"/>
                  <a:gd name="T24" fmla="*/ 10 w 32"/>
                  <a:gd name="T25" fmla="*/ 0 h 10"/>
                  <a:gd name="T26" fmla="*/ 10 w 32"/>
                  <a:gd name="T27" fmla="*/ 0 h 10"/>
                  <a:gd name="T28" fmla="*/ 10 w 32"/>
                  <a:gd name="T29" fmla="*/ 0 h 10"/>
                  <a:gd name="T30" fmla="*/ 7 w 32"/>
                  <a:gd name="T31" fmla="*/ 0 h 10"/>
                  <a:gd name="T32" fmla="*/ 3 w 32"/>
                  <a:gd name="T33" fmla="*/ 0 h 10"/>
                  <a:gd name="T34" fmla="*/ 0 w 32"/>
                  <a:gd name="T35" fmla="*/ 0 h 10"/>
                  <a:gd name="T36" fmla="*/ 0 w 32"/>
                  <a:gd name="T37" fmla="*/ 3 h 10"/>
                  <a:gd name="T38" fmla="*/ 3 w 32"/>
                  <a:gd name="T3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10">
                    <a:moveTo>
                      <a:pt x="3" y="7"/>
                    </a:moveTo>
                    <a:lnTo>
                      <a:pt x="3" y="7"/>
                    </a:lnTo>
                    <a:lnTo>
                      <a:pt x="7" y="7"/>
                    </a:lnTo>
                    <a:lnTo>
                      <a:pt x="14" y="10"/>
                    </a:lnTo>
                    <a:lnTo>
                      <a:pt x="21" y="10"/>
                    </a:lnTo>
                    <a:lnTo>
                      <a:pt x="28" y="10"/>
                    </a:lnTo>
                    <a:lnTo>
                      <a:pt x="32" y="7"/>
                    </a:lnTo>
                    <a:lnTo>
                      <a:pt x="32" y="3"/>
                    </a:lnTo>
                    <a:lnTo>
                      <a:pt x="32" y="0"/>
                    </a:lnTo>
                    <a:lnTo>
                      <a:pt x="28" y="0"/>
                    </a:lnTo>
                    <a:lnTo>
                      <a:pt x="21" y="0"/>
                    </a:lnTo>
                    <a:lnTo>
                      <a:pt x="14" y="0"/>
                    </a:lnTo>
                    <a:lnTo>
                      <a:pt x="10" y="0"/>
                    </a:lnTo>
                    <a:lnTo>
                      <a:pt x="10" y="0"/>
                    </a:lnTo>
                    <a:lnTo>
                      <a:pt x="10" y="0"/>
                    </a:lnTo>
                    <a:lnTo>
                      <a:pt x="7" y="0"/>
                    </a:lnTo>
                    <a:lnTo>
                      <a:pt x="3" y="0"/>
                    </a:lnTo>
                    <a:lnTo>
                      <a:pt x="0" y="0"/>
                    </a:lnTo>
                    <a:lnTo>
                      <a:pt x="0" y="3"/>
                    </a:lnTo>
                    <a:lnTo>
                      <a:pt x="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6" name="Freeform 350">
                <a:extLst>
                  <a:ext uri="{FF2B5EF4-FFF2-40B4-BE49-F238E27FC236}">
                    <a16:creationId xmlns:a16="http://schemas.microsoft.com/office/drawing/2014/main" id="{E837E65D-C4A6-80EC-B0F5-8A3A75F82FCB}"/>
                  </a:ext>
                </a:extLst>
              </p:cNvPr>
              <p:cNvSpPr>
                <a:spLocks/>
              </p:cNvSpPr>
              <p:nvPr userDrawn="1"/>
            </p:nvSpPr>
            <p:spPr bwMode="gray">
              <a:xfrm>
                <a:off x="970" y="-2582"/>
                <a:ext cx="88" cy="130"/>
              </a:xfrm>
              <a:custGeom>
                <a:avLst/>
                <a:gdLst>
                  <a:gd name="T0" fmla="*/ 84 w 88"/>
                  <a:gd name="T1" fmla="*/ 59 h 130"/>
                  <a:gd name="T2" fmla="*/ 77 w 88"/>
                  <a:gd name="T3" fmla="*/ 59 h 130"/>
                  <a:gd name="T4" fmla="*/ 67 w 88"/>
                  <a:gd name="T5" fmla="*/ 59 h 130"/>
                  <a:gd name="T6" fmla="*/ 63 w 88"/>
                  <a:gd name="T7" fmla="*/ 52 h 130"/>
                  <a:gd name="T8" fmla="*/ 67 w 88"/>
                  <a:gd name="T9" fmla="*/ 49 h 130"/>
                  <a:gd name="T10" fmla="*/ 74 w 88"/>
                  <a:gd name="T11" fmla="*/ 38 h 130"/>
                  <a:gd name="T12" fmla="*/ 81 w 88"/>
                  <a:gd name="T13" fmla="*/ 38 h 130"/>
                  <a:gd name="T14" fmla="*/ 81 w 88"/>
                  <a:gd name="T15" fmla="*/ 28 h 130"/>
                  <a:gd name="T16" fmla="*/ 81 w 88"/>
                  <a:gd name="T17" fmla="*/ 17 h 130"/>
                  <a:gd name="T18" fmla="*/ 77 w 88"/>
                  <a:gd name="T19" fmla="*/ 10 h 130"/>
                  <a:gd name="T20" fmla="*/ 70 w 88"/>
                  <a:gd name="T21" fmla="*/ 0 h 130"/>
                  <a:gd name="T22" fmla="*/ 56 w 88"/>
                  <a:gd name="T23" fmla="*/ 3 h 130"/>
                  <a:gd name="T24" fmla="*/ 49 w 88"/>
                  <a:gd name="T25" fmla="*/ 7 h 130"/>
                  <a:gd name="T26" fmla="*/ 39 w 88"/>
                  <a:gd name="T27" fmla="*/ 3 h 130"/>
                  <a:gd name="T28" fmla="*/ 28 w 88"/>
                  <a:gd name="T29" fmla="*/ 3 h 130"/>
                  <a:gd name="T30" fmla="*/ 21 w 88"/>
                  <a:gd name="T31" fmla="*/ 14 h 130"/>
                  <a:gd name="T32" fmla="*/ 21 w 88"/>
                  <a:gd name="T33" fmla="*/ 21 h 130"/>
                  <a:gd name="T34" fmla="*/ 21 w 88"/>
                  <a:gd name="T35" fmla="*/ 35 h 130"/>
                  <a:gd name="T36" fmla="*/ 28 w 88"/>
                  <a:gd name="T37" fmla="*/ 42 h 130"/>
                  <a:gd name="T38" fmla="*/ 35 w 88"/>
                  <a:gd name="T39" fmla="*/ 49 h 130"/>
                  <a:gd name="T40" fmla="*/ 31 w 88"/>
                  <a:gd name="T41" fmla="*/ 59 h 130"/>
                  <a:gd name="T42" fmla="*/ 28 w 88"/>
                  <a:gd name="T43" fmla="*/ 63 h 130"/>
                  <a:gd name="T44" fmla="*/ 17 w 88"/>
                  <a:gd name="T45" fmla="*/ 56 h 130"/>
                  <a:gd name="T46" fmla="*/ 14 w 88"/>
                  <a:gd name="T47" fmla="*/ 49 h 130"/>
                  <a:gd name="T48" fmla="*/ 7 w 88"/>
                  <a:gd name="T49" fmla="*/ 49 h 130"/>
                  <a:gd name="T50" fmla="*/ 0 w 88"/>
                  <a:gd name="T51" fmla="*/ 49 h 130"/>
                  <a:gd name="T52" fmla="*/ 0 w 88"/>
                  <a:gd name="T53" fmla="*/ 56 h 130"/>
                  <a:gd name="T54" fmla="*/ 0 w 88"/>
                  <a:gd name="T55" fmla="*/ 67 h 130"/>
                  <a:gd name="T56" fmla="*/ 3 w 88"/>
                  <a:gd name="T57" fmla="*/ 77 h 130"/>
                  <a:gd name="T58" fmla="*/ 14 w 88"/>
                  <a:gd name="T59" fmla="*/ 88 h 130"/>
                  <a:gd name="T60" fmla="*/ 21 w 88"/>
                  <a:gd name="T61" fmla="*/ 95 h 130"/>
                  <a:gd name="T62" fmla="*/ 31 w 88"/>
                  <a:gd name="T63" fmla="*/ 109 h 130"/>
                  <a:gd name="T64" fmla="*/ 35 w 88"/>
                  <a:gd name="T65" fmla="*/ 112 h 130"/>
                  <a:gd name="T66" fmla="*/ 39 w 88"/>
                  <a:gd name="T67" fmla="*/ 123 h 130"/>
                  <a:gd name="T68" fmla="*/ 49 w 88"/>
                  <a:gd name="T69" fmla="*/ 130 h 130"/>
                  <a:gd name="T70" fmla="*/ 67 w 88"/>
                  <a:gd name="T71" fmla="*/ 126 h 130"/>
                  <a:gd name="T72" fmla="*/ 74 w 88"/>
                  <a:gd name="T73" fmla="*/ 126 h 130"/>
                  <a:gd name="T74" fmla="*/ 84 w 88"/>
                  <a:gd name="T75" fmla="*/ 116 h 130"/>
                  <a:gd name="T76" fmla="*/ 88 w 88"/>
                  <a:gd name="T77" fmla="*/ 109 h 130"/>
                  <a:gd name="T78" fmla="*/ 88 w 88"/>
                  <a:gd name="T79" fmla="*/ 95 h 130"/>
                  <a:gd name="T80" fmla="*/ 84 w 88"/>
                  <a:gd name="T81"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 h="130">
                    <a:moveTo>
                      <a:pt x="84" y="70"/>
                    </a:moveTo>
                    <a:lnTo>
                      <a:pt x="84" y="59"/>
                    </a:lnTo>
                    <a:lnTo>
                      <a:pt x="81" y="59"/>
                    </a:lnTo>
                    <a:lnTo>
                      <a:pt x="77" y="59"/>
                    </a:lnTo>
                    <a:lnTo>
                      <a:pt x="74" y="59"/>
                    </a:lnTo>
                    <a:lnTo>
                      <a:pt x="67" y="59"/>
                    </a:lnTo>
                    <a:lnTo>
                      <a:pt x="63" y="56"/>
                    </a:lnTo>
                    <a:lnTo>
                      <a:pt x="63" y="52"/>
                    </a:lnTo>
                    <a:lnTo>
                      <a:pt x="63" y="52"/>
                    </a:lnTo>
                    <a:lnTo>
                      <a:pt x="67" y="49"/>
                    </a:lnTo>
                    <a:lnTo>
                      <a:pt x="70" y="42"/>
                    </a:lnTo>
                    <a:lnTo>
                      <a:pt x="74" y="38"/>
                    </a:lnTo>
                    <a:lnTo>
                      <a:pt x="81" y="38"/>
                    </a:lnTo>
                    <a:lnTo>
                      <a:pt x="81" y="38"/>
                    </a:lnTo>
                    <a:lnTo>
                      <a:pt x="81" y="35"/>
                    </a:lnTo>
                    <a:lnTo>
                      <a:pt x="81" y="28"/>
                    </a:lnTo>
                    <a:lnTo>
                      <a:pt x="84" y="24"/>
                    </a:lnTo>
                    <a:lnTo>
                      <a:pt x="81" y="17"/>
                    </a:lnTo>
                    <a:lnTo>
                      <a:pt x="81" y="14"/>
                    </a:lnTo>
                    <a:lnTo>
                      <a:pt x="77" y="10"/>
                    </a:lnTo>
                    <a:lnTo>
                      <a:pt x="70" y="0"/>
                    </a:lnTo>
                    <a:lnTo>
                      <a:pt x="70" y="0"/>
                    </a:lnTo>
                    <a:lnTo>
                      <a:pt x="63" y="3"/>
                    </a:lnTo>
                    <a:lnTo>
                      <a:pt x="56" y="3"/>
                    </a:lnTo>
                    <a:lnTo>
                      <a:pt x="49" y="7"/>
                    </a:lnTo>
                    <a:lnTo>
                      <a:pt x="49" y="7"/>
                    </a:lnTo>
                    <a:lnTo>
                      <a:pt x="42" y="3"/>
                    </a:lnTo>
                    <a:lnTo>
                      <a:pt x="39" y="3"/>
                    </a:lnTo>
                    <a:lnTo>
                      <a:pt x="31" y="3"/>
                    </a:lnTo>
                    <a:lnTo>
                      <a:pt x="28" y="3"/>
                    </a:lnTo>
                    <a:lnTo>
                      <a:pt x="21" y="7"/>
                    </a:lnTo>
                    <a:lnTo>
                      <a:pt x="21" y="14"/>
                    </a:lnTo>
                    <a:lnTo>
                      <a:pt x="21" y="17"/>
                    </a:lnTo>
                    <a:lnTo>
                      <a:pt x="21" y="21"/>
                    </a:lnTo>
                    <a:lnTo>
                      <a:pt x="21" y="28"/>
                    </a:lnTo>
                    <a:lnTo>
                      <a:pt x="21" y="35"/>
                    </a:lnTo>
                    <a:lnTo>
                      <a:pt x="28" y="38"/>
                    </a:lnTo>
                    <a:lnTo>
                      <a:pt x="28" y="42"/>
                    </a:lnTo>
                    <a:lnTo>
                      <a:pt x="31" y="45"/>
                    </a:lnTo>
                    <a:lnTo>
                      <a:pt x="35" y="49"/>
                    </a:lnTo>
                    <a:lnTo>
                      <a:pt x="35" y="52"/>
                    </a:lnTo>
                    <a:lnTo>
                      <a:pt x="31" y="59"/>
                    </a:lnTo>
                    <a:lnTo>
                      <a:pt x="28" y="63"/>
                    </a:lnTo>
                    <a:lnTo>
                      <a:pt x="28" y="63"/>
                    </a:lnTo>
                    <a:lnTo>
                      <a:pt x="24" y="59"/>
                    </a:lnTo>
                    <a:lnTo>
                      <a:pt x="17" y="56"/>
                    </a:lnTo>
                    <a:lnTo>
                      <a:pt x="14" y="49"/>
                    </a:lnTo>
                    <a:lnTo>
                      <a:pt x="14" y="49"/>
                    </a:lnTo>
                    <a:lnTo>
                      <a:pt x="10" y="49"/>
                    </a:lnTo>
                    <a:lnTo>
                      <a:pt x="7" y="49"/>
                    </a:lnTo>
                    <a:lnTo>
                      <a:pt x="3" y="49"/>
                    </a:lnTo>
                    <a:lnTo>
                      <a:pt x="0" y="49"/>
                    </a:lnTo>
                    <a:lnTo>
                      <a:pt x="0" y="52"/>
                    </a:lnTo>
                    <a:lnTo>
                      <a:pt x="0" y="56"/>
                    </a:lnTo>
                    <a:lnTo>
                      <a:pt x="0" y="67"/>
                    </a:lnTo>
                    <a:lnTo>
                      <a:pt x="0" y="67"/>
                    </a:lnTo>
                    <a:lnTo>
                      <a:pt x="3" y="74"/>
                    </a:lnTo>
                    <a:lnTo>
                      <a:pt x="3" y="77"/>
                    </a:lnTo>
                    <a:lnTo>
                      <a:pt x="7" y="84"/>
                    </a:lnTo>
                    <a:lnTo>
                      <a:pt x="14" y="88"/>
                    </a:lnTo>
                    <a:lnTo>
                      <a:pt x="21" y="91"/>
                    </a:lnTo>
                    <a:lnTo>
                      <a:pt x="21" y="95"/>
                    </a:lnTo>
                    <a:lnTo>
                      <a:pt x="28" y="98"/>
                    </a:lnTo>
                    <a:lnTo>
                      <a:pt x="31" y="109"/>
                    </a:lnTo>
                    <a:lnTo>
                      <a:pt x="31" y="109"/>
                    </a:lnTo>
                    <a:lnTo>
                      <a:pt x="35" y="112"/>
                    </a:lnTo>
                    <a:lnTo>
                      <a:pt x="35" y="119"/>
                    </a:lnTo>
                    <a:lnTo>
                      <a:pt x="39" y="123"/>
                    </a:lnTo>
                    <a:lnTo>
                      <a:pt x="42" y="126"/>
                    </a:lnTo>
                    <a:lnTo>
                      <a:pt x="49" y="130"/>
                    </a:lnTo>
                    <a:lnTo>
                      <a:pt x="56" y="130"/>
                    </a:lnTo>
                    <a:lnTo>
                      <a:pt x="67" y="126"/>
                    </a:lnTo>
                    <a:lnTo>
                      <a:pt x="67" y="126"/>
                    </a:lnTo>
                    <a:lnTo>
                      <a:pt x="74" y="126"/>
                    </a:lnTo>
                    <a:lnTo>
                      <a:pt x="77" y="123"/>
                    </a:lnTo>
                    <a:lnTo>
                      <a:pt x="84" y="116"/>
                    </a:lnTo>
                    <a:lnTo>
                      <a:pt x="88" y="112"/>
                    </a:lnTo>
                    <a:lnTo>
                      <a:pt x="88" y="109"/>
                    </a:lnTo>
                    <a:lnTo>
                      <a:pt x="88" y="102"/>
                    </a:lnTo>
                    <a:lnTo>
                      <a:pt x="88" y="95"/>
                    </a:lnTo>
                    <a:lnTo>
                      <a:pt x="88" y="84"/>
                    </a:lnTo>
                    <a:lnTo>
                      <a:pt x="84" y="77"/>
                    </a:lnTo>
                    <a:lnTo>
                      <a:pt x="84" y="7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7" name="Freeform 351">
                <a:extLst>
                  <a:ext uri="{FF2B5EF4-FFF2-40B4-BE49-F238E27FC236}">
                    <a16:creationId xmlns:a16="http://schemas.microsoft.com/office/drawing/2014/main" id="{33BF9FE3-1DB1-105B-6330-2580F471C5A3}"/>
                  </a:ext>
                </a:extLst>
              </p:cNvPr>
              <p:cNvSpPr>
                <a:spLocks/>
              </p:cNvSpPr>
              <p:nvPr userDrawn="1"/>
            </p:nvSpPr>
            <p:spPr bwMode="gray">
              <a:xfrm>
                <a:off x="1121" y="-2568"/>
                <a:ext cx="72" cy="114"/>
              </a:xfrm>
              <a:custGeom>
                <a:avLst/>
                <a:gdLst>
                  <a:gd name="T0" fmla="*/ 57 w 71"/>
                  <a:gd name="T1" fmla="*/ 7 h 112"/>
                  <a:gd name="T2" fmla="*/ 50 w 71"/>
                  <a:gd name="T3" fmla="*/ 7 h 112"/>
                  <a:gd name="T4" fmla="*/ 39 w 71"/>
                  <a:gd name="T5" fmla="*/ 3 h 112"/>
                  <a:gd name="T6" fmla="*/ 35 w 71"/>
                  <a:gd name="T7" fmla="*/ 0 h 112"/>
                  <a:gd name="T8" fmla="*/ 25 w 71"/>
                  <a:gd name="T9" fmla="*/ 0 h 112"/>
                  <a:gd name="T10" fmla="*/ 21 w 71"/>
                  <a:gd name="T11" fmla="*/ 3 h 112"/>
                  <a:gd name="T12" fmla="*/ 21 w 71"/>
                  <a:gd name="T13" fmla="*/ 0 h 112"/>
                  <a:gd name="T14" fmla="*/ 14 w 71"/>
                  <a:gd name="T15" fmla="*/ 3 h 112"/>
                  <a:gd name="T16" fmla="*/ 7 w 71"/>
                  <a:gd name="T17" fmla="*/ 14 h 112"/>
                  <a:gd name="T18" fmla="*/ 7 w 71"/>
                  <a:gd name="T19" fmla="*/ 21 h 112"/>
                  <a:gd name="T20" fmla="*/ 0 w 71"/>
                  <a:gd name="T21" fmla="*/ 31 h 112"/>
                  <a:gd name="T22" fmla="*/ 4 w 71"/>
                  <a:gd name="T23" fmla="*/ 35 h 112"/>
                  <a:gd name="T24" fmla="*/ 4 w 71"/>
                  <a:gd name="T25" fmla="*/ 42 h 112"/>
                  <a:gd name="T26" fmla="*/ 4 w 71"/>
                  <a:gd name="T27" fmla="*/ 49 h 112"/>
                  <a:gd name="T28" fmla="*/ 0 w 71"/>
                  <a:gd name="T29" fmla="*/ 56 h 112"/>
                  <a:gd name="T30" fmla="*/ 7 w 71"/>
                  <a:gd name="T31" fmla="*/ 77 h 112"/>
                  <a:gd name="T32" fmla="*/ 11 w 71"/>
                  <a:gd name="T33" fmla="*/ 109 h 112"/>
                  <a:gd name="T34" fmla="*/ 14 w 71"/>
                  <a:gd name="T35" fmla="*/ 112 h 112"/>
                  <a:gd name="T36" fmla="*/ 25 w 71"/>
                  <a:gd name="T37" fmla="*/ 109 h 112"/>
                  <a:gd name="T38" fmla="*/ 28 w 71"/>
                  <a:gd name="T39" fmla="*/ 95 h 112"/>
                  <a:gd name="T40" fmla="*/ 25 w 71"/>
                  <a:gd name="T41" fmla="*/ 91 h 112"/>
                  <a:gd name="T42" fmla="*/ 25 w 71"/>
                  <a:gd name="T43" fmla="*/ 81 h 112"/>
                  <a:gd name="T44" fmla="*/ 25 w 71"/>
                  <a:gd name="T45" fmla="*/ 74 h 112"/>
                  <a:gd name="T46" fmla="*/ 35 w 71"/>
                  <a:gd name="T47" fmla="*/ 70 h 112"/>
                  <a:gd name="T48" fmla="*/ 43 w 71"/>
                  <a:gd name="T49" fmla="*/ 70 h 112"/>
                  <a:gd name="T50" fmla="*/ 53 w 71"/>
                  <a:gd name="T51" fmla="*/ 63 h 112"/>
                  <a:gd name="T52" fmla="*/ 57 w 71"/>
                  <a:gd name="T53" fmla="*/ 53 h 112"/>
                  <a:gd name="T54" fmla="*/ 64 w 71"/>
                  <a:gd name="T55" fmla="*/ 42 h 112"/>
                  <a:gd name="T56" fmla="*/ 67 w 71"/>
                  <a:gd name="T57" fmla="*/ 24 h 112"/>
                  <a:gd name="T58" fmla="*/ 71 w 71"/>
                  <a:gd name="T59" fmla="*/ 21 h 112"/>
                  <a:gd name="T60" fmla="*/ 71 w 71"/>
                  <a:gd name="T61" fmla="*/ 14 h 112"/>
                  <a:gd name="T62" fmla="*/ 67 w 71"/>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12">
                    <a:moveTo>
                      <a:pt x="60" y="7"/>
                    </a:moveTo>
                    <a:lnTo>
                      <a:pt x="57" y="7"/>
                    </a:lnTo>
                    <a:lnTo>
                      <a:pt x="53" y="7"/>
                    </a:lnTo>
                    <a:lnTo>
                      <a:pt x="50" y="7"/>
                    </a:lnTo>
                    <a:lnTo>
                      <a:pt x="43" y="7"/>
                    </a:lnTo>
                    <a:lnTo>
                      <a:pt x="39" y="3"/>
                    </a:lnTo>
                    <a:lnTo>
                      <a:pt x="35" y="0"/>
                    </a:lnTo>
                    <a:lnTo>
                      <a:pt x="35" y="0"/>
                    </a:lnTo>
                    <a:lnTo>
                      <a:pt x="28" y="0"/>
                    </a:lnTo>
                    <a:lnTo>
                      <a:pt x="25" y="0"/>
                    </a:lnTo>
                    <a:lnTo>
                      <a:pt x="21" y="3"/>
                    </a:lnTo>
                    <a:lnTo>
                      <a:pt x="21" y="3"/>
                    </a:lnTo>
                    <a:lnTo>
                      <a:pt x="21" y="3"/>
                    </a:lnTo>
                    <a:lnTo>
                      <a:pt x="21" y="0"/>
                    </a:lnTo>
                    <a:lnTo>
                      <a:pt x="18" y="0"/>
                    </a:lnTo>
                    <a:lnTo>
                      <a:pt x="14" y="3"/>
                    </a:lnTo>
                    <a:lnTo>
                      <a:pt x="11" y="7"/>
                    </a:lnTo>
                    <a:lnTo>
                      <a:pt x="7" y="14"/>
                    </a:lnTo>
                    <a:lnTo>
                      <a:pt x="7" y="17"/>
                    </a:lnTo>
                    <a:lnTo>
                      <a:pt x="7" y="21"/>
                    </a:lnTo>
                    <a:lnTo>
                      <a:pt x="4" y="28"/>
                    </a:lnTo>
                    <a:lnTo>
                      <a:pt x="0" y="31"/>
                    </a:lnTo>
                    <a:lnTo>
                      <a:pt x="0" y="31"/>
                    </a:lnTo>
                    <a:lnTo>
                      <a:pt x="4" y="35"/>
                    </a:lnTo>
                    <a:lnTo>
                      <a:pt x="4" y="38"/>
                    </a:lnTo>
                    <a:lnTo>
                      <a:pt x="4" y="42"/>
                    </a:lnTo>
                    <a:lnTo>
                      <a:pt x="4" y="49"/>
                    </a:lnTo>
                    <a:lnTo>
                      <a:pt x="4" y="49"/>
                    </a:lnTo>
                    <a:lnTo>
                      <a:pt x="0" y="53"/>
                    </a:lnTo>
                    <a:lnTo>
                      <a:pt x="0" y="56"/>
                    </a:lnTo>
                    <a:lnTo>
                      <a:pt x="4" y="67"/>
                    </a:lnTo>
                    <a:lnTo>
                      <a:pt x="7" y="77"/>
                    </a:lnTo>
                    <a:lnTo>
                      <a:pt x="7" y="109"/>
                    </a:lnTo>
                    <a:lnTo>
                      <a:pt x="11" y="109"/>
                    </a:lnTo>
                    <a:lnTo>
                      <a:pt x="11" y="112"/>
                    </a:lnTo>
                    <a:lnTo>
                      <a:pt x="14" y="112"/>
                    </a:lnTo>
                    <a:lnTo>
                      <a:pt x="18" y="112"/>
                    </a:lnTo>
                    <a:lnTo>
                      <a:pt x="25" y="109"/>
                    </a:lnTo>
                    <a:lnTo>
                      <a:pt x="25" y="102"/>
                    </a:lnTo>
                    <a:lnTo>
                      <a:pt x="28" y="95"/>
                    </a:lnTo>
                    <a:lnTo>
                      <a:pt x="25" y="95"/>
                    </a:lnTo>
                    <a:lnTo>
                      <a:pt x="25" y="91"/>
                    </a:lnTo>
                    <a:lnTo>
                      <a:pt x="25" y="88"/>
                    </a:lnTo>
                    <a:lnTo>
                      <a:pt x="25" y="81"/>
                    </a:lnTo>
                    <a:lnTo>
                      <a:pt x="25" y="77"/>
                    </a:lnTo>
                    <a:lnTo>
                      <a:pt x="25" y="74"/>
                    </a:lnTo>
                    <a:lnTo>
                      <a:pt x="28" y="70"/>
                    </a:lnTo>
                    <a:lnTo>
                      <a:pt x="35" y="70"/>
                    </a:lnTo>
                    <a:lnTo>
                      <a:pt x="39" y="70"/>
                    </a:lnTo>
                    <a:lnTo>
                      <a:pt x="43" y="70"/>
                    </a:lnTo>
                    <a:lnTo>
                      <a:pt x="46" y="67"/>
                    </a:lnTo>
                    <a:lnTo>
                      <a:pt x="53" y="63"/>
                    </a:lnTo>
                    <a:lnTo>
                      <a:pt x="57" y="53"/>
                    </a:lnTo>
                    <a:lnTo>
                      <a:pt x="57" y="53"/>
                    </a:lnTo>
                    <a:lnTo>
                      <a:pt x="60" y="49"/>
                    </a:lnTo>
                    <a:lnTo>
                      <a:pt x="64" y="42"/>
                    </a:lnTo>
                    <a:lnTo>
                      <a:pt x="67" y="35"/>
                    </a:lnTo>
                    <a:lnTo>
                      <a:pt x="67" y="24"/>
                    </a:lnTo>
                    <a:lnTo>
                      <a:pt x="67" y="24"/>
                    </a:lnTo>
                    <a:lnTo>
                      <a:pt x="71" y="21"/>
                    </a:lnTo>
                    <a:lnTo>
                      <a:pt x="71" y="17"/>
                    </a:lnTo>
                    <a:lnTo>
                      <a:pt x="71" y="14"/>
                    </a:lnTo>
                    <a:lnTo>
                      <a:pt x="71" y="10"/>
                    </a:lnTo>
                    <a:lnTo>
                      <a:pt x="67" y="7"/>
                    </a:lnTo>
                    <a:lnTo>
                      <a:pt x="6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8" name="Freeform 352">
                <a:extLst>
                  <a:ext uri="{FF2B5EF4-FFF2-40B4-BE49-F238E27FC236}">
                    <a16:creationId xmlns:a16="http://schemas.microsoft.com/office/drawing/2014/main" id="{417536F7-144A-BCA1-B496-7166296A4398}"/>
                  </a:ext>
                </a:extLst>
              </p:cNvPr>
              <p:cNvSpPr>
                <a:spLocks/>
              </p:cNvSpPr>
              <p:nvPr userDrawn="1"/>
            </p:nvSpPr>
            <p:spPr bwMode="gray">
              <a:xfrm>
                <a:off x="698" y="-2596"/>
                <a:ext cx="110" cy="119"/>
              </a:xfrm>
              <a:custGeom>
                <a:avLst/>
                <a:gdLst>
                  <a:gd name="T0" fmla="*/ 8 w 110"/>
                  <a:gd name="T1" fmla="*/ 98 h 119"/>
                  <a:gd name="T2" fmla="*/ 15 w 110"/>
                  <a:gd name="T3" fmla="*/ 105 h 119"/>
                  <a:gd name="T4" fmla="*/ 18 w 110"/>
                  <a:gd name="T5" fmla="*/ 116 h 119"/>
                  <a:gd name="T6" fmla="*/ 22 w 110"/>
                  <a:gd name="T7" fmla="*/ 119 h 119"/>
                  <a:gd name="T8" fmla="*/ 32 w 110"/>
                  <a:gd name="T9" fmla="*/ 119 h 119"/>
                  <a:gd name="T10" fmla="*/ 36 w 110"/>
                  <a:gd name="T11" fmla="*/ 112 h 119"/>
                  <a:gd name="T12" fmla="*/ 39 w 110"/>
                  <a:gd name="T13" fmla="*/ 109 h 119"/>
                  <a:gd name="T14" fmla="*/ 50 w 110"/>
                  <a:gd name="T15" fmla="*/ 109 h 119"/>
                  <a:gd name="T16" fmla="*/ 53 w 110"/>
                  <a:gd name="T17" fmla="*/ 109 h 119"/>
                  <a:gd name="T18" fmla="*/ 57 w 110"/>
                  <a:gd name="T19" fmla="*/ 102 h 119"/>
                  <a:gd name="T20" fmla="*/ 60 w 110"/>
                  <a:gd name="T21" fmla="*/ 95 h 119"/>
                  <a:gd name="T22" fmla="*/ 64 w 110"/>
                  <a:gd name="T23" fmla="*/ 81 h 119"/>
                  <a:gd name="T24" fmla="*/ 71 w 110"/>
                  <a:gd name="T25" fmla="*/ 63 h 119"/>
                  <a:gd name="T26" fmla="*/ 89 w 110"/>
                  <a:gd name="T27" fmla="*/ 49 h 119"/>
                  <a:gd name="T28" fmla="*/ 110 w 110"/>
                  <a:gd name="T29" fmla="*/ 31 h 119"/>
                  <a:gd name="T30" fmla="*/ 106 w 110"/>
                  <a:gd name="T31" fmla="*/ 31 h 119"/>
                  <a:gd name="T32" fmla="*/ 96 w 110"/>
                  <a:gd name="T33" fmla="*/ 21 h 119"/>
                  <a:gd name="T34" fmla="*/ 92 w 110"/>
                  <a:gd name="T35" fmla="*/ 17 h 119"/>
                  <a:gd name="T36" fmla="*/ 85 w 110"/>
                  <a:gd name="T37" fmla="*/ 10 h 119"/>
                  <a:gd name="T38" fmla="*/ 78 w 110"/>
                  <a:gd name="T39" fmla="*/ 17 h 119"/>
                  <a:gd name="T40" fmla="*/ 74 w 110"/>
                  <a:gd name="T41" fmla="*/ 21 h 119"/>
                  <a:gd name="T42" fmla="*/ 71 w 110"/>
                  <a:gd name="T43" fmla="*/ 21 h 119"/>
                  <a:gd name="T44" fmla="*/ 67 w 110"/>
                  <a:gd name="T45" fmla="*/ 14 h 119"/>
                  <a:gd name="T46" fmla="*/ 64 w 110"/>
                  <a:gd name="T47" fmla="*/ 7 h 119"/>
                  <a:gd name="T48" fmla="*/ 57 w 110"/>
                  <a:gd name="T49" fmla="*/ 7 h 119"/>
                  <a:gd name="T50" fmla="*/ 46 w 110"/>
                  <a:gd name="T51" fmla="*/ 7 h 119"/>
                  <a:gd name="T52" fmla="*/ 46 w 110"/>
                  <a:gd name="T53" fmla="*/ 7 h 119"/>
                  <a:gd name="T54" fmla="*/ 50 w 110"/>
                  <a:gd name="T55" fmla="*/ 0 h 119"/>
                  <a:gd name="T56" fmla="*/ 43 w 110"/>
                  <a:gd name="T57" fmla="*/ 0 h 119"/>
                  <a:gd name="T58" fmla="*/ 29 w 110"/>
                  <a:gd name="T59" fmla="*/ 3 h 119"/>
                  <a:gd name="T60" fmla="*/ 29 w 110"/>
                  <a:gd name="T61" fmla="*/ 7 h 119"/>
                  <a:gd name="T62" fmla="*/ 25 w 110"/>
                  <a:gd name="T63" fmla="*/ 7 h 119"/>
                  <a:gd name="T64" fmla="*/ 18 w 110"/>
                  <a:gd name="T65" fmla="*/ 7 h 119"/>
                  <a:gd name="T66" fmla="*/ 15 w 110"/>
                  <a:gd name="T67" fmla="*/ 17 h 119"/>
                  <a:gd name="T68" fmla="*/ 18 w 110"/>
                  <a:gd name="T69" fmla="*/ 24 h 119"/>
                  <a:gd name="T70" fmla="*/ 18 w 110"/>
                  <a:gd name="T71" fmla="*/ 31 h 119"/>
                  <a:gd name="T72" fmla="*/ 18 w 110"/>
                  <a:gd name="T73" fmla="*/ 38 h 119"/>
                  <a:gd name="T74" fmla="*/ 15 w 110"/>
                  <a:gd name="T75" fmla="*/ 45 h 119"/>
                  <a:gd name="T76" fmla="*/ 8 w 110"/>
                  <a:gd name="T77" fmla="*/ 63 h 119"/>
                  <a:gd name="T78" fmla="*/ 4 w 110"/>
                  <a:gd name="T79" fmla="*/ 84 h 119"/>
                  <a:gd name="T80" fmla="*/ 0 w 110"/>
                  <a:gd name="T81" fmla="*/ 88 h 119"/>
                  <a:gd name="T82" fmla="*/ 4 w 110"/>
                  <a:gd name="T83" fmla="*/ 9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19">
                    <a:moveTo>
                      <a:pt x="4" y="95"/>
                    </a:moveTo>
                    <a:lnTo>
                      <a:pt x="8" y="98"/>
                    </a:lnTo>
                    <a:lnTo>
                      <a:pt x="11" y="102"/>
                    </a:lnTo>
                    <a:lnTo>
                      <a:pt x="15" y="105"/>
                    </a:lnTo>
                    <a:lnTo>
                      <a:pt x="15" y="112"/>
                    </a:lnTo>
                    <a:lnTo>
                      <a:pt x="18" y="116"/>
                    </a:lnTo>
                    <a:lnTo>
                      <a:pt x="18" y="116"/>
                    </a:lnTo>
                    <a:lnTo>
                      <a:pt x="22" y="119"/>
                    </a:lnTo>
                    <a:lnTo>
                      <a:pt x="29" y="119"/>
                    </a:lnTo>
                    <a:lnTo>
                      <a:pt x="32" y="119"/>
                    </a:lnTo>
                    <a:lnTo>
                      <a:pt x="36" y="112"/>
                    </a:lnTo>
                    <a:lnTo>
                      <a:pt x="36" y="112"/>
                    </a:lnTo>
                    <a:lnTo>
                      <a:pt x="36" y="112"/>
                    </a:lnTo>
                    <a:lnTo>
                      <a:pt x="39" y="109"/>
                    </a:lnTo>
                    <a:lnTo>
                      <a:pt x="43" y="109"/>
                    </a:lnTo>
                    <a:lnTo>
                      <a:pt x="50" y="109"/>
                    </a:lnTo>
                    <a:lnTo>
                      <a:pt x="50" y="109"/>
                    </a:lnTo>
                    <a:lnTo>
                      <a:pt x="53" y="109"/>
                    </a:lnTo>
                    <a:lnTo>
                      <a:pt x="57" y="109"/>
                    </a:lnTo>
                    <a:lnTo>
                      <a:pt x="57" y="102"/>
                    </a:lnTo>
                    <a:lnTo>
                      <a:pt x="57" y="95"/>
                    </a:lnTo>
                    <a:lnTo>
                      <a:pt x="60" y="95"/>
                    </a:lnTo>
                    <a:lnTo>
                      <a:pt x="60" y="88"/>
                    </a:lnTo>
                    <a:lnTo>
                      <a:pt x="64" y="81"/>
                    </a:lnTo>
                    <a:lnTo>
                      <a:pt x="67" y="73"/>
                    </a:lnTo>
                    <a:lnTo>
                      <a:pt x="71" y="63"/>
                    </a:lnTo>
                    <a:lnTo>
                      <a:pt x="78" y="56"/>
                    </a:lnTo>
                    <a:lnTo>
                      <a:pt x="89" y="49"/>
                    </a:lnTo>
                    <a:lnTo>
                      <a:pt x="110" y="38"/>
                    </a:lnTo>
                    <a:lnTo>
                      <a:pt x="110" y="31"/>
                    </a:lnTo>
                    <a:lnTo>
                      <a:pt x="110" y="31"/>
                    </a:lnTo>
                    <a:lnTo>
                      <a:pt x="106" y="31"/>
                    </a:lnTo>
                    <a:lnTo>
                      <a:pt x="103" y="28"/>
                    </a:lnTo>
                    <a:lnTo>
                      <a:pt x="96" y="21"/>
                    </a:lnTo>
                    <a:lnTo>
                      <a:pt x="92" y="17"/>
                    </a:lnTo>
                    <a:lnTo>
                      <a:pt x="92" y="17"/>
                    </a:lnTo>
                    <a:lnTo>
                      <a:pt x="89" y="14"/>
                    </a:lnTo>
                    <a:lnTo>
                      <a:pt x="85" y="10"/>
                    </a:lnTo>
                    <a:lnTo>
                      <a:pt x="82" y="14"/>
                    </a:lnTo>
                    <a:lnTo>
                      <a:pt x="78" y="17"/>
                    </a:lnTo>
                    <a:lnTo>
                      <a:pt x="74" y="21"/>
                    </a:lnTo>
                    <a:lnTo>
                      <a:pt x="74" y="21"/>
                    </a:lnTo>
                    <a:lnTo>
                      <a:pt x="71" y="21"/>
                    </a:lnTo>
                    <a:lnTo>
                      <a:pt x="71" y="21"/>
                    </a:lnTo>
                    <a:lnTo>
                      <a:pt x="71" y="17"/>
                    </a:lnTo>
                    <a:lnTo>
                      <a:pt x="67" y="14"/>
                    </a:lnTo>
                    <a:lnTo>
                      <a:pt x="67" y="10"/>
                    </a:lnTo>
                    <a:lnTo>
                      <a:pt x="64" y="7"/>
                    </a:lnTo>
                    <a:lnTo>
                      <a:pt x="60" y="7"/>
                    </a:lnTo>
                    <a:lnTo>
                      <a:pt x="57" y="7"/>
                    </a:lnTo>
                    <a:lnTo>
                      <a:pt x="53" y="10"/>
                    </a:lnTo>
                    <a:lnTo>
                      <a:pt x="46" y="7"/>
                    </a:lnTo>
                    <a:lnTo>
                      <a:pt x="46" y="7"/>
                    </a:lnTo>
                    <a:lnTo>
                      <a:pt x="46" y="7"/>
                    </a:lnTo>
                    <a:lnTo>
                      <a:pt x="50" y="3"/>
                    </a:lnTo>
                    <a:lnTo>
                      <a:pt x="50" y="0"/>
                    </a:lnTo>
                    <a:lnTo>
                      <a:pt x="46" y="0"/>
                    </a:lnTo>
                    <a:lnTo>
                      <a:pt x="43" y="0"/>
                    </a:lnTo>
                    <a:lnTo>
                      <a:pt x="32" y="0"/>
                    </a:lnTo>
                    <a:lnTo>
                      <a:pt x="29" y="3"/>
                    </a:lnTo>
                    <a:lnTo>
                      <a:pt x="29" y="7"/>
                    </a:lnTo>
                    <a:lnTo>
                      <a:pt x="29" y="7"/>
                    </a:lnTo>
                    <a:lnTo>
                      <a:pt x="25" y="7"/>
                    </a:lnTo>
                    <a:lnTo>
                      <a:pt x="25" y="7"/>
                    </a:lnTo>
                    <a:lnTo>
                      <a:pt x="22" y="7"/>
                    </a:lnTo>
                    <a:lnTo>
                      <a:pt x="18" y="7"/>
                    </a:lnTo>
                    <a:lnTo>
                      <a:pt x="18" y="10"/>
                    </a:lnTo>
                    <a:lnTo>
                      <a:pt x="15" y="17"/>
                    </a:lnTo>
                    <a:lnTo>
                      <a:pt x="15" y="24"/>
                    </a:lnTo>
                    <a:lnTo>
                      <a:pt x="18" y="24"/>
                    </a:lnTo>
                    <a:lnTo>
                      <a:pt x="18" y="28"/>
                    </a:lnTo>
                    <a:lnTo>
                      <a:pt x="18" y="31"/>
                    </a:lnTo>
                    <a:lnTo>
                      <a:pt x="18" y="35"/>
                    </a:lnTo>
                    <a:lnTo>
                      <a:pt x="18" y="38"/>
                    </a:lnTo>
                    <a:lnTo>
                      <a:pt x="18" y="42"/>
                    </a:lnTo>
                    <a:lnTo>
                      <a:pt x="15" y="45"/>
                    </a:lnTo>
                    <a:lnTo>
                      <a:pt x="11" y="52"/>
                    </a:lnTo>
                    <a:lnTo>
                      <a:pt x="8" y="63"/>
                    </a:lnTo>
                    <a:lnTo>
                      <a:pt x="4" y="81"/>
                    </a:lnTo>
                    <a:lnTo>
                      <a:pt x="4" y="84"/>
                    </a:lnTo>
                    <a:lnTo>
                      <a:pt x="0" y="84"/>
                    </a:lnTo>
                    <a:lnTo>
                      <a:pt x="0" y="88"/>
                    </a:lnTo>
                    <a:lnTo>
                      <a:pt x="0" y="91"/>
                    </a:lnTo>
                    <a:lnTo>
                      <a:pt x="4" y="9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59" name="Freeform 353">
                <a:extLst>
                  <a:ext uri="{FF2B5EF4-FFF2-40B4-BE49-F238E27FC236}">
                    <a16:creationId xmlns:a16="http://schemas.microsoft.com/office/drawing/2014/main" id="{58CFE8C1-644F-49FF-AB0F-F6B9601C2BD0}"/>
                  </a:ext>
                </a:extLst>
              </p:cNvPr>
              <p:cNvSpPr>
                <a:spLocks/>
              </p:cNvSpPr>
              <p:nvPr userDrawn="1"/>
            </p:nvSpPr>
            <p:spPr bwMode="gray">
              <a:xfrm>
                <a:off x="758" y="-2540"/>
                <a:ext cx="243" cy="197"/>
              </a:xfrm>
              <a:custGeom>
                <a:avLst/>
                <a:gdLst>
                  <a:gd name="T0" fmla="*/ 219 w 243"/>
                  <a:gd name="T1" fmla="*/ 151 h 197"/>
                  <a:gd name="T2" fmla="*/ 240 w 243"/>
                  <a:gd name="T3" fmla="*/ 151 h 197"/>
                  <a:gd name="T4" fmla="*/ 243 w 243"/>
                  <a:gd name="T5" fmla="*/ 148 h 197"/>
                  <a:gd name="T6" fmla="*/ 240 w 243"/>
                  <a:gd name="T7" fmla="*/ 134 h 197"/>
                  <a:gd name="T8" fmla="*/ 222 w 243"/>
                  <a:gd name="T9" fmla="*/ 127 h 197"/>
                  <a:gd name="T10" fmla="*/ 198 w 243"/>
                  <a:gd name="T11" fmla="*/ 120 h 197"/>
                  <a:gd name="T12" fmla="*/ 184 w 243"/>
                  <a:gd name="T13" fmla="*/ 84 h 197"/>
                  <a:gd name="T14" fmla="*/ 180 w 243"/>
                  <a:gd name="T15" fmla="*/ 49 h 197"/>
                  <a:gd name="T16" fmla="*/ 177 w 243"/>
                  <a:gd name="T17" fmla="*/ 28 h 197"/>
                  <a:gd name="T18" fmla="*/ 159 w 243"/>
                  <a:gd name="T19" fmla="*/ 21 h 197"/>
                  <a:gd name="T20" fmla="*/ 148 w 243"/>
                  <a:gd name="T21" fmla="*/ 32 h 197"/>
                  <a:gd name="T22" fmla="*/ 134 w 243"/>
                  <a:gd name="T23" fmla="*/ 25 h 197"/>
                  <a:gd name="T24" fmla="*/ 127 w 243"/>
                  <a:gd name="T25" fmla="*/ 17 h 197"/>
                  <a:gd name="T26" fmla="*/ 117 w 243"/>
                  <a:gd name="T27" fmla="*/ 28 h 197"/>
                  <a:gd name="T28" fmla="*/ 106 w 243"/>
                  <a:gd name="T29" fmla="*/ 32 h 197"/>
                  <a:gd name="T30" fmla="*/ 96 w 243"/>
                  <a:gd name="T31" fmla="*/ 14 h 197"/>
                  <a:gd name="T32" fmla="*/ 85 w 243"/>
                  <a:gd name="T33" fmla="*/ 7 h 197"/>
                  <a:gd name="T34" fmla="*/ 85 w 243"/>
                  <a:gd name="T35" fmla="*/ 25 h 197"/>
                  <a:gd name="T36" fmla="*/ 78 w 243"/>
                  <a:gd name="T37" fmla="*/ 39 h 197"/>
                  <a:gd name="T38" fmla="*/ 67 w 243"/>
                  <a:gd name="T39" fmla="*/ 28 h 197"/>
                  <a:gd name="T40" fmla="*/ 67 w 243"/>
                  <a:gd name="T41" fmla="*/ 10 h 197"/>
                  <a:gd name="T42" fmla="*/ 67 w 243"/>
                  <a:gd name="T43" fmla="*/ 7 h 197"/>
                  <a:gd name="T44" fmla="*/ 57 w 243"/>
                  <a:gd name="T45" fmla="*/ 0 h 197"/>
                  <a:gd name="T46" fmla="*/ 39 w 243"/>
                  <a:gd name="T47" fmla="*/ 10 h 197"/>
                  <a:gd name="T48" fmla="*/ 14 w 243"/>
                  <a:gd name="T49" fmla="*/ 25 h 197"/>
                  <a:gd name="T50" fmla="*/ 7 w 243"/>
                  <a:gd name="T51" fmla="*/ 39 h 197"/>
                  <a:gd name="T52" fmla="*/ 4 w 243"/>
                  <a:gd name="T53" fmla="*/ 56 h 197"/>
                  <a:gd name="T54" fmla="*/ 0 w 243"/>
                  <a:gd name="T55" fmla="*/ 63 h 197"/>
                  <a:gd name="T56" fmla="*/ 0 w 243"/>
                  <a:gd name="T57" fmla="*/ 74 h 197"/>
                  <a:gd name="T58" fmla="*/ 25 w 243"/>
                  <a:gd name="T59" fmla="*/ 81 h 197"/>
                  <a:gd name="T60" fmla="*/ 39 w 243"/>
                  <a:gd name="T61" fmla="*/ 81 h 197"/>
                  <a:gd name="T62" fmla="*/ 46 w 243"/>
                  <a:gd name="T63" fmla="*/ 77 h 197"/>
                  <a:gd name="T64" fmla="*/ 46 w 243"/>
                  <a:gd name="T65" fmla="*/ 88 h 197"/>
                  <a:gd name="T66" fmla="*/ 29 w 243"/>
                  <a:gd name="T67" fmla="*/ 95 h 197"/>
                  <a:gd name="T68" fmla="*/ 22 w 243"/>
                  <a:gd name="T69" fmla="*/ 91 h 197"/>
                  <a:gd name="T70" fmla="*/ 11 w 243"/>
                  <a:gd name="T71" fmla="*/ 95 h 197"/>
                  <a:gd name="T72" fmla="*/ 7 w 243"/>
                  <a:gd name="T73" fmla="*/ 106 h 197"/>
                  <a:gd name="T74" fmla="*/ 25 w 243"/>
                  <a:gd name="T75" fmla="*/ 113 h 197"/>
                  <a:gd name="T76" fmla="*/ 46 w 243"/>
                  <a:gd name="T77" fmla="*/ 113 h 197"/>
                  <a:gd name="T78" fmla="*/ 74 w 243"/>
                  <a:gd name="T79" fmla="*/ 109 h 197"/>
                  <a:gd name="T80" fmla="*/ 88 w 243"/>
                  <a:gd name="T81" fmla="*/ 120 h 197"/>
                  <a:gd name="T82" fmla="*/ 88 w 243"/>
                  <a:gd name="T83" fmla="*/ 127 h 197"/>
                  <a:gd name="T84" fmla="*/ 85 w 243"/>
                  <a:gd name="T85" fmla="*/ 141 h 197"/>
                  <a:gd name="T86" fmla="*/ 71 w 243"/>
                  <a:gd name="T87" fmla="*/ 137 h 197"/>
                  <a:gd name="T88" fmla="*/ 53 w 243"/>
                  <a:gd name="T89" fmla="*/ 137 h 197"/>
                  <a:gd name="T90" fmla="*/ 39 w 243"/>
                  <a:gd name="T91" fmla="*/ 137 h 197"/>
                  <a:gd name="T92" fmla="*/ 25 w 243"/>
                  <a:gd name="T93" fmla="*/ 141 h 197"/>
                  <a:gd name="T94" fmla="*/ 22 w 243"/>
                  <a:gd name="T95" fmla="*/ 151 h 197"/>
                  <a:gd name="T96" fmla="*/ 32 w 243"/>
                  <a:gd name="T97" fmla="*/ 162 h 197"/>
                  <a:gd name="T98" fmla="*/ 53 w 243"/>
                  <a:gd name="T99" fmla="*/ 173 h 197"/>
                  <a:gd name="T100" fmla="*/ 67 w 243"/>
                  <a:gd name="T101" fmla="*/ 183 h 197"/>
                  <a:gd name="T102" fmla="*/ 81 w 243"/>
                  <a:gd name="T103" fmla="*/ 194 h 197"/>
                  <a:gd name="T104" fmla="*/ 155 w 243"/>
                  <a:gd name="T105" fmla="*/ 173 h 197"/>
                  <a:gd name="T106" fmla="*/ 169 w 243"/>
                  <a:gd name="T107" fmla="*/ 173 h 197"/>
                  <a:gd name="T108" fmla="*/ 187 w 243"/>
                  <a:gd name="T109" fmla="*/ 183 h 197"/>
                  <a:gd name="T110" fmla="*/ 194 w 243"/>
                  <a:gd name="T111" fmla="*/ 180 h 197"/>
                  <a:gd name="T112" fmla="*/ 198 w 243"/>
                  <a:gd name="T113" fmla="*/ 180 h 197"/>
                  <a:gd name="T114" fmla="*/ 212 w 243"/>
                  <a:gd name="T115" fmla="*/ 180 h 197"/>
                  <a:gd name="T116" fmla="*/ 222 w 243"/>
                  <a:gd name="T117" fmla="*/ 173 h 197"/>
                  <a:gd name="T118" fmla="*/ 219 w 243"/>
                  <a:gd name="T119" fmla="*/ 165 h 197"/>
                  <a:gd name="T120" fmla="*/ 208 w 243"/>
                  <a:gd name="T121" fmla="*/ 162 h 197"/>
                  <a:gd name="T122" fmla="*/ 205 w 243"/>
                  <a:gd name="T123" fmla="*/ 15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197">
                    <a:moveTo>
                      <a:pt x="212" y="155"/>
                    </a:moveTo>
                    <a:lnTo>
                      <a:pt x="212" y="151"/>
                    </a:lnTo>
                    <a:lnTo>
                      <a:pt x="219" y="151"/>
                    </a:lnTo>
                    <a:lnTo>
                      <a:pt x="226" y="151"/>
                    </a:lnTo>
                    <a:lnTo>
                      <a:pt x="233" y="148"/>
                    </a:lnTo>
                    <a:lnTo>
                      <a:pt x="240" y="151"/>
                    </a:lnTo>
                    <a:lnTo>
                      <a:pt x="240" y="151"/>
                    </a:lnTo>
                    <a:lnTo>
                      <a:pt x="240" y="148"/>
                    </a:lnTo>
                    <a:lnTo>
                      <a:pt x="243" y="148"/>
                    </a:lnTo>
                    <a:lnTo>
                      <a:pt x="243" y="144"/>
                    </a:lnTo>
                    <a:lnTo>
                      <a:pt x="243" y="137"/>
                    </a:lnTo>
                    <a:lnTo>
                      <a:pt x="240" y="134"/>
                    </a:lnTo>
                    <a:lnTo>
                      <a:pt x="233" y="130"/>
                    </a:lnTo>
                    <a:lnTo>
                      <a:pt x="229" y="130"/>
                    </a:lnTo>
                    <a:lnTo>
                      <a:pt x="222" y="127"/>
                    </a:lnTo>
                    <a:lnTo>
                      <a:pt x="219" y="123"/>
                    </a:lnTo>
                    <a:lnTo>
                      <a:pt x="208" y="123"/>
                    </a:lnTo>
                    <a:lnTo>
                      <a:pt x="198" y="120"/>
                    </a:lnTo>
                    <a:lnTo>
                      <a:pt x="194" y="116"/>
                    </a:lnTo>
                    <a:lnTo>
                      <a:pt x="187" y="106"/>
                    </a:lnTo>
                    <a:lnTo>
                      <a:pt x="184" y="84"/>
                    </a:lnTo>
                    <a:lnTo>
                      <a:pt x="184" y="56"/>
                    </a:lnTo>
                    <a:lnTo>
                      <a:pt x="184" y="53"/>
                    </a:lnTo>
                    <a:lnTo>
                      <a:pt x="180" y="49"/>
                    </a:lnTo>
                    <a:lnTo>
                      <a:pt x="180" y="42"/>
                    </a:lnTo>
                    <a:lnTo>
                      <a:pt x="177" y="35"/>
                    </a:lnTo>
                    <a:lnTo>
                      <a:pt x="177" y="28"/>
                    </a:lnTo>
                    <a:lnTo>
                      <a:pt x="169" y="25"/>
                    </a:lnTo>
                    <a:lnTo>
                      <a:pt x="166" y="21"/>
                    </a:lnTo>
                    <a:lnTo>
                      <a:pt x="159" y="21"/>
                    </a:lnTo>
                    <a:lnTo>
                      <a:pt x="155" y="21"/>
                    </a:lnTo>
                    <a:lnTo>
                      <a:pt x="152" y="25"/>
                    </a:lnTo>
                    <a:lnTo>
                      <a:pt x="148" y="32"/>
                    </a:lnTo>
                    <a:lnTo>
                      <a:pt x="148" y="39"/>
                    </a:lnTo>
                    <a:lnTo>
                      <a:pt x="145" y="46"/>
                    </a:lnTo>
                    <a:lnTo>
                      <a:pt x="134" y="25"/>
                    </a:lnTo>
                    <a:lnTo>
                      <a:pt x="131" y="25"/>
                    </a:lnTo>
                    <a:lnTo>
                      <a:pt x="131" y="21"/>
                    </a:lnTo>
                    <a:lnTo>
                      <a:pt x="127" y="17"/>
                    </a:lnTo>
                    <a:lnTo>
                      <a:pt x="124" y="17"/>
                    </a:lnTo>
                    <a:lnTo>
                      <a:pt x="120" y="21"/>
                    </a:lnTo>
                    <a:lnTo>
                      <a:pt x="117" y="28"/>
                    </a:lnTo>
                    <a:lnTo>
                      <a:pt x="113" y="32"/>
                    </a:lnTo>
                    <a:lnTo>
                      <a:pt x="110" y="35"/>
                    </a:lnTo>
                    <a:lnTo>
                      <a:pt x="106" y="32"/>
                    </a:lnTo>
                    <a:lnTo>
                      <a:pt x="103" y="28"/>
                    </a:lnTo>
                    <a:lnTo>
                      <a:pt x="99" y="21"/>
                    </a:lnTo>
                    <a:lnTo>
                      <a:pt x="96" y="14"/>
                    </a:lnTo>
                    <a:lnTo>
                      <a:pt x="92" y="10"/>
                    </a:lnTo>
                    <a:lnTo>
                      <a:pt x="88" y="7"/>
                    </a:lnTo>
                    <a:lnTo>
                      <a:pt x="85" y="7"/>
                    </a:lnTo>
                    <a:lnTo>
                      <a:pt x="85" y="14"/>
                    </a:lnTo>
                    <a:lnTo>
                      <a:pt x="85" y="17"/>
                    </a:lnTo>
                    <a:lnTo>
                      <a:pt x="85" y="25"/>
                    </a:lnTo>
                    <a:lnTo>
                      <a:pt x="81" y="32"/>
                    </a:lnTo>
                    <a:lnTo>
                      <a:pt x="81" y="35"/>
                    </a:lnTo>
                    <a:lnTo>
                      <a:pt x="78" y="39"/>
                    </a:lnTo>
                    <a:lnTo>
                      <a:pt x="74" y="35"/>
                    </a:lnTo>
                    <a:lnTo>
                      <a:pt x="67" y="35"/>
                    </a:lnTo>
                    <a:lnTo>
                      <a:pt x="67" y="28"/>
                    </a:lnTo>
                    <a:lnTo>
                      <a:pt x="64" y="25"/>
                    </a:lnTo>
                    <a:lnTo>
                      <a:pt x="67" y="17"/>
                    </a:lnTo>
                    <a:lnTo>
                      <a:pt x="67" y="10"/>
                    </a:lnTo>
                    <a:lnTo>
                      <a:pt x="67" y="7"/>
                    </a:lnTo>
                    <a:lnTo>
                      <a:pt x="67" y="7"/>
                    </a:lnTo>
                    <a:lnTo>
                      <a:pt x="67" y="7"/>
                    </a:lnTo>
                    <a:lnTo>
                      <a:pt x="64" y="3"/>
                    </a:lnTo>
                    <a:lnTo>
                      <a:pt x="60" y="0"/>
                    </a:lnTo>
                    <a:lnTo>
                      <a:pt x="57" y="0"/>
                    </a:lnTo>
                    <a:lnTo>
                      <a:pt x="53" y="3"/>
                    </a:lnTo>
                    <a:lnTo>
                      <a:pt x="46" y="7"/>
                    </a:lnTo>
                    <a:lnTo>
                      <a:pt x="39" y="10"/>
                    </a:lnTo>
                    <a:lnTo>
                      <a:pt x="32" y="14"/>
                    </a:lnTo>
                    <a:lnTo>
                      <a:pt x="25" y="21"/>
                    </a:lnTo>
                    <a:lnTo>
                      <a:pt x="14" y="25"/>
                    </a:lnTo>
                    <a:lnTo>
                      <a:pt x="11" y="32"/>
                    </a:lnTo>
                    <a:lnTo>
                      <a:pt x="7" y="39"/>
                    </a:lnTo>
                    <a:lnTo>
                      <a:pt x="7" y="39"/>
                    </a:lnTo>
                    <a:lnTo>
                      <a:pt x="7" y="46"/>
                    </a:lnTo>
                    <a:lnTo>
                      <a:pt x="7" y="49"/>
                    </a:lnTo>
                    <a:lnTo>
                      <a:pt x="4" y="56"/>
                    </a:lnTo>
                    <a:lnTo>
                      <a:pt x="0" y="60"/>
                    </a:lnTo>
                    <a:lnTo>
                      <a:pt x="0" y="60"/>
                    </a:lnTo>
                    <a:lnTo>
                      <a:pt x="0" y="63"/>
                    </a:lnTo>
                    <a:lnTo>
                      <a:pt x="0" y="67"/>
                    </a:lnTo>
                    <a:lnTo>
                      <a:pt x="0" y="70"/>
                    </a:lnTo>
                    <a:lnTo>
                      <a:pt x="0" y="74"/>
                    </a:lnTo>
                    <a:lnTo>
                      <a:pt x="7" y="77"/>
                    </a:lnTo>
                    <a:lnTo>
                      <a:pt x="14" y="81"/>
                    </a:lnTo>
                    <a:lnTo>
                      <a:pt x="25" y="81"/>
                    </a:lnTo>
                    <a:lnTo>
                      <a:pt x="25" y="81"/>
                    </a:lnTo>
                    <a:lnTo>
                      <a:pt x="32" y="81"/>
                    </a:lnTo>
                    <a:lnTo>
                      <a:pt x="39" y="81"/>
                    </a:lnTo>
                    <a:lnTo>
                      <a:pt x="43" y="81"/>
                    </a:lnTo>
                    <a:lnTo>
                      <a:pt x="46" y="77"/>
                    </a:lnTo>
                    <a:lnTo>
                      <a:pt x="46" y="77"/>
                    </a:lnTo>
                    <a:lnTo>
                      <a:pt x="50" y="81"/>
                    </a:lnTo>
                    <a:lnTo>
                      <a:pt x="50" y="84"/>
                    </a:lnTo>
                    <a:lnTo>
                      <a:pt x="46" y="88"/>
                    </a:lnTo>
                    <a:lnTo>
                      <a:pt x="46" y="88"/>
                    </a:lnTo>
                    <a:lnTo>
                      <a:pt x="39" y="91"/>
                    </a:lnTo>
                    <a:lnTo>
                      <a:pt x="29" y="95"/>
                    </a:lnTo>
                    <a:lnTo>
                      <a:pt x="29" y="91"/>
                    </a:lnTo>
                    <a:lnTo>
                      <a:pt x="25" y="91"/>
                    </a:lnTo>
                    <a:lnTo>
                      <a:pt x="22" y="91"/>
                    </a:lnTo>
                    <a:lnTo>
                      <a:pt x="18" y="91"/>
                    </a:lnTo>
                    <a:lnTo>
                      <a:pt x="14" y="91"/>
                    </a:lnTo>
                    <a:lnTo>
                      <a:pt x="11" y="95"/>
                    </a:lnTo>
                    <a:lnTo>
                      <a:pt x="7" y="99"/>
                    </a:lnTo>
                    <a:lnTo>
                      <a:pt x="7" y="106"/>
                    </a:lnTo>
                    <a:lnTo>
                      <a:pt x="7" y="106"/>
                    </a:lnTo>
                    <a:lnTo>
                      <a:pt x="11" y="109"/>
                    </a:lnTo>
                    <a:lnTo>
                      <a:pt x="14" y="109"/>
                    </a:lnTo>
                    <a:lnTo>
                      <a:pt x="25" y="113"/>
                    </a:lnTo>
                    <a:lnTo>
                      <a:pt x="39" y="113"/>
                    </a:lnTo>
                    <a:lnTo>
                      <a:pt x="43" y="113"/>
                    </a:lnTo>
                    <a:lnTo>
                      <a:pt x="46" y="113"/>
                    </a:lnTo>
                    <a:lnTo>
                      <a:pt x="57" y="109"/>
                    </a:lnTo>
                    <a:lnTo>
                      <a:pt x="64" y="109"/>
                    </a:lnTo>
                    <a:lnTo>
                      <a:pt x="74" y="109"/>
                    </a:lnTo>
                    <a:lnTo>
                      <a:pt x="81" y="113"/>
                    </a:lnTo>
                    <a:lnTo>
                      <a:pt x="88" y="116"/>
                    </a:lnTo>
                    <a:lnTo>
                      <a:pt x="88" y="120"/>
                    </a:lnTo>
                    <a:lnTo>
                      <a:pt x="88" y="120"/>
                    </a:lnTo>
                    <a:lnTo>
                      <a:pt x="92" y="123"/>
                    </a:lnTo>
                    <a:lnTo>
                      <a:pt x="88" y="127"/>
                    </a:lnTo>
                    <a:lnTo>
                      <a:pt x="88" y="134"/>
                    </a:lnTo>
                    <a:lnTo>
                      <a:pt x="88" y="137"/>
                    </a:lnTo>
                    <a:lnTo>
                      <a:pt x="85" y="141"/>
                    </a:lnTo>
                    <a:lnTo>
                      <a:pt x="81" y="141"/>
                    </a:lnTo>
                    <a:lnTo>
                      <a:pt x="74" y="137"/>
                    </a:lnTo>
                    <a:lnTo>
                      <a:pt x="71" y="137"/>
                    </a:lnTo>
                    <a:lnTo>
                      <a:pt x="67" y="137"/>
                    </a:lnTo>
                    <a:lnTo>
                      <a:pt x="64" y="137"/>
                    </a:lnTo>
                    <a:lnTo>
                      <a:pt x="53" y="137"/>
                    </a:lnTo>
                    <a:lnTo>
                      <a:pt x="43" y="141"/>
                    </a:lnTo>
                    <a:lnTo>
                      <a:pt x="43" y="141"/>
                    </a:lnTo>
                    <a:lnTo>
                      <a:pt x="39" y="137"/>
                    </a:lnTo>
                    <a:lnTo>
                      <a:pt x="36" y="137"/>
                    </a:lnTo>
                    <a:lnTo>
                      <a:pt x="29" y="137"/>
                    </a:lnTo>
                    <a:lnTo>
                      <a:pt x="25" y="141"/>
                    </a:lnTo>
                    <a:lnTo>
                      <a:pt x="22" y="144"/>
                    </a:lnTo>
                    <a:lnTo>
                      <a:pt x="22" y="151"/>
                    </a:lnTo>
                    <a:lnTo>
                      <a:pt x="22" y="151"/>
                    </a:lnTo>
                    <a:lnTo>
                      <a:pt x="22" y="155"/>
                    </a:lnTo>
                    <a:lnTo>
                      <a:pt x="25" y="158"/>
                    </a:lnTo>
                    <a:lnTo>
                      <a:pt x="32" y="162"/>
                    </a:lnTo>
                    <a:lnTo>
                      <a:pt x="39" y="165"/>
                    </a:lnTo>
                    <a:lnTo>
                      <a:pt x="50" y="169"/>
                    </a:lnTo>
                    <a:lnTo>
                      <a:pt x="53" y="173"/>
                    </a:lnTo>
                    <a:lnTo>
                      <a:pt x="57" y="173"/>
                    </a:lnTo>
                    <a:lnTo>
                      <a:pt x="64" y="176"/>
                    </a:lnTo>
                    <a:lnTo>
                      <a:pt x="67" y="183"/>
                    </a:lnTo>
                    <a:lnTo>
                      <a:pt x="71" y="190"/>
                    </a:lnTo>
                    <a:lnTo>
                      <a:pt x="74" y="197"/>
                    </a:lnTo>
                    <a:lnTo>
                      <a:pt x="81" y="194"/>
                    </a:lnTo>
                    <a:lnTo>
                      <a:pt x="106" y="190"/>
                    </a:lnTo>
                    <a:lnTo>
                      <a:pt x="131" y="183"/>
                    </a:lnTo>
                    <a:lnTo>
                      <a:pt x="155" y="173"/>
                    </a:lnTo>
                    <a:lnTo>
                      <a:pt x="155" y="173"/>
                    </a:lnTo>
                    <a:lnTo>
                      <a:pt x="162" y="173"/>
                    </a:lnTo>
                    <a:lnTo>
                      <a:pt x="169" y="173"/>
                    </a:lnTo>
                    <a:lnTo>
                      <a:pt x="177" y="173"/>
                    </a:lnTo>
                    <a:lnTo>
                      <a:pt x="184" y="180"/>
                    </a:lnTo>
                    <a:lnTo>
                      <a:pt x="187" y="183"/>
                    </a:lnTo>
                    <a:lnTo>
                      <a:pt x="187" y="183"/>
                    </a:lnTo>
                    <a:lnTo>
                      <a:pt x="191" y="183"/>
                    </a:lnTo>
                    <a:lnTo>
                      <a:pt x="194" y="180"/>
                    </a:lnTo>
                    <a:lnTo>
                      <a:pt x="198" y="180"/>
                    </a:lnTo>
                    <a:lnTo>
                      <a:pt x="198" y="180"/>
                    </a:lnTo>
                    <a:lnTo>
                      <a:pt x="198" y="180"/>
                    </a:lnTo>
                    <a:lnTo>
                      <a:pt x="201" y="183"/>
                    </a:lnTo>
                    <a:lnTo>
                      <a:pt x="205" y="183"/>
                    </a:lnTo>
                    <a:lnTo>
                      <a:pt x="212" y="180"/>
                    </a:lnTo>
                    <a:lnTo>
                      <a:pt x="219" y="173"/>
                    </a:lnTo>
                    <a:lnTo>
                      <a:pt x="219" y="173"/>
                    </a:lnTo>
                    <a:lnTo>
                      <a:pt x="222" y="173"/>
                    </a:lnTo>
                    <a:lnTo>
                      <a:pt x="222" y="169"/>
                    </a:lnTo>
                    <a:lnTo>
                      <a:pt x="222" y="165"/>
                    </a:lnTo>
                    <a:lnTo>
                      <a:pt x="219" y="165"/>
                    </a:lnTo>
                    <a:lnTo>
                      <a:pt x="215" y="162"/>
                    </a:lnTo>
                    <a:lnTo>
                      <a:pt x="208" y="162"/>
                    </a:lnTo>
                    <a:lnTo>
                      <a:pt x="208" y="162"/>
                    </a:lnTo>
                    <a:lnTo>
                      <a:pt x="205" y="162"/>
                    </a:lnTo>
                    <a:lnTo>
                      <a:pt x="205" y="158"/>
                    </a:lnTo>
                    <a:lnTo>
                      <a:pt x="205" y="158"/>
                    </a:lnTo>
                    <a:lnTo>
                      <a:pt x="205" y="155"/>
                    </a:lnTo>
                    <a:lnTo>
                      <a:pt x="212" y="15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0" name="Freeform 354">
                <a:extLst>
                  <a:ext uri="{FF2B5EF4-FFF2-40B4-BE49-F238E27FC236}">
                    <a16:creationId xmlns:a16="http://schemas.microsoft.com/office/drawing/2014/main" id="{260DBE6F-AFD1-4038-76BE-AB8BA958FFA9}"/>
                  </a:ext>
                </a:extLst>
              </p:cNvPr>
              <p:cNvSpPr>
                <a:spLocks/>
              </p:cNvSpPr>
              <p:nvPr userDrawn="1"/>
            </p:nvSpPr>
            <p:spPr bwMode="gray">
              <a:xfrm>
                <a:off x="765" y="-2766"/>
                <a:ext cx="122" cy="96"/>
              </a:xfrm>
              <a:custGeom>
                <a:avLst/>
                <a:gdLst>
                  <a:gd name="T0" fmla="*/ 43 w 124"/>
                  <a:gd name="T1" fmla="*/ 92 h 96"/>
                  <a:gd name="T2" fmla="*/ 50 w 124"/>
                  <a:gd name="T3" fmla="*/ 96 h 96"/>
                  <a:gd name="T4" fmla="*/ 60 w 124"/>
                  <a:gd name="T5" fmla="*/ 96 h 96"/>
                  <a:gd name="T6" fmla="*/ 64 w 124"/>
                  <a:gd name="T7" fmla="*/ 88 h 96"/>
                  <a:gd name="T8" fmla="*/ 74 w 124"/>
                  <a:gd name="T9" fmla="*/ 78 h 96"/>
                  <a:gd name="T10" fmla="*/ 81 w 124"/>
                  <a:gd name="T11" fmla="*/ 60 h 96"/>
                  <a:gd name="T12" fmla="*/ 85 w 124"/>
                  <a:gd name="T13" fmla="*/ 64 h 96"/>
                  <a:gd name="T14" fmla="*/ 96 w 124"/>
                  <a:gd name="T15" fmla="*/ 67 h 96"/>
                  <a:gd name="T16" fmla="*/ 110 w 124"/>
                  <a:gd name="T17" fmla="*/ 60 h 96"/>
                  <a:gd name="T18" fmla="*/ 110 w 124"/>
                  <a:gd name="T19" fmla="*/ 57 h 96"/>
                  <a:gd name="T20" fmla="*/ 113 w 124"/>
                  <a:gd name="T21" fmla="*/ 50 h 96"/>
                  <a:gd name="T22" fmla="*/ 110 w 124"/>
                  <a:gd name="T23" fmla="*/ 46 h 96"/>
                  <a:gd name="T24" fmla="*/ 113 w 124"/>
                  <a:gd name="T25" fmla="*/ 43 h 96"/>
                  <a:gd name="T26" fmla="*/ 117 w 124"/>
                  <a:gd name="T27" fmla="*/ 36 h 96"/>
                  <a:gd name="T28" fmla="*/ 113 w 124"/>
                  <a:gd name="T29" fmla="*/ 29 h 96"/>
                  <a:gd name="T30" fmla="*/ 117 w 124"/>
                  <a:gd name="T31" fmla="*/ 22 h 96"/>
                  <a:gd name="T32" fmla="*/ 124 w 124"/>
                  <a:gd name="T33" fmla="*/ 14 h 96"/>
                  <a:gd name="T34" fmla="*/ 124 w 124"/>
                  <a:gd name="T35" fmla="*/ 11 h 96"/>
                  <a:gd name="T36" fmla="*/ 117 w 124"/>
                  <a:gd name="T37" fmla="*/ 7 h 96"/>
                  <a:gd name="T38" fmla="*/ 110 w 124"/>
                  <a:gd name="T39" fmla="*/ 0 h 96"/>
                  <a:gd name="T40" fmla="*/ 92 w 124"/>
                  <a:gd name="T41" fmla="*/ 14 h 96"/>
                  <a:gd name="T42" fmla="*/ 85 w 124"/>
                  <a:gd name="T43" fmla="*/ 14 h 96"/>
                  <a:gd name="T44" fmla="*/ 71 w 124"/>
                  <a:gd name="T45" fmla="*/ 18 h 96"/>
                  <a:gd name="T46" fmla="*/ 64 w 124"/>
                  <a:gd name="T47" fmla="*/ 22 h 96"/>
                  <a:gd name="T48" fmla="*/ 53 w 124"/>
                  <a:gd name="T49" fmla="*/ 36 h 96"/>
                  <a:gd name="T50" fmla="*/ 39 w 124"/>
                  <a:gd name="T51" fmla="*/ 53 h 96"/>
                  <a:gd name="T52" fmla="*/ 25 w 124"/>
                  <a:gd name="T53" fmla="*/ 67 h 96"/>
                  <a:gd name="T54" fmla="*/ 15 w 124"/>
                  <a:gd name="T55" fmla="*/ 71 h 96"/>
                  <a:gd name="T56" fmla="*/ 7 w 124"/>
                  <a:gd name="T57" fmla="*/ 71 h 96"/>
                  <a:gd name="T58" fmla="*/ 0 w 124"/>
                  <a:gd name="T59" fmla="*/ 74 h 96"/>
                  <a:gd name="T60" fmla="*/ 4 w 124"/>
                  <a:gd name="T61" fmla="*/ 81 h 96"/>
                  <a:gd name="T62" fmla="*/ 7 w 124"/>
                  <a:gd name="T63" fmla="*/ 88 h 96"/>
                  <a:gd name="T64" fmla="*/ 18 w 124"/>
                  <a:gd name="T65" fmla="*/ 96 h 96"/>
                  <a:gd name="T66" fmla="*/ 36 w 124"/>
                  <a:gd name="T6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96">
                    <a:moveTo>
                      <a:pt x="43" y="92"/>
                    </a:moveTo>
                    <a:lnTo>
                      <a:pt x="43" y="92"/>
                    </a:lnTo>
                    <a:lnTo>
                      <a:pt x="46" y="92"/>
                    </a:lnTo>
                    <a:lnTo>
                      <a:pt x="50" y="96"/>
                    </a:lnTo>
                    <a:lnTo>
                      <a:pt x="53" y="96"/>
                    </a:lnTo>
                    <a:lnTo>
                      <a:pt x="60" y="96"/>
                    </a:lnTo>
                    <a:lnTo>
                      <a:pt x="60" y="92"/>
                    </a:lnTo>
                    <a:lnTo>
                      <a:pt x="64" y="88"/>
                    </a:lnTo>
                    <a:lnTo>
                      <a:pt x="71" y="85"/>
                    </a:lnTo>
                    <a:lnTo>
                      <a:pt x="74" y="78"/>
                    </a:lnTo>
                    <a:lnTo>
                      <a:pt x="81" y="71"/>
                    </a:lnTo>
                    <a:lnTo>
                      <a:pt x="81" y="60"/>
                    </a:lnTo>
                    <a:lnTo>
                      <a:pt x="85" y="64"/>
                    </a:lnTo>
                    <a:lnTo>
                      <a:pt x="85" y="64"/>
                    </a:lnTo>
                    <a:lnTo>
                      <a:pt x="92" y="67"/>
                    </a:lnTo>
                    <a:lnTo>
                      <a:pt x="96" y="67"/>
                    </a:lnTo>
                    <a:lnTo>
                      <a:pt x="103" y="67"/>
                    </a:lnTo>
                    <a:lnTo>
                      <a:pt x="110" y="60"/>
                    </a:lnTo>
                    <a:lnTo>
                      <a:pt x="110" y="60"/>
                    </a:lnTo>
                    <a:lnTo>
                      <a:pt x="110" y="57"/>
                    </a:lnTo>
                    <a:lnTo>
                      <a:pt x="113" y="53"/>
                    </a:lnTo>
                    <a:lnTo>
                      <a:pt x="113" y="50"/>
                    </a:lnTo>
                    <a:lnTo>
                      <a:pt x="113" y="46"/>
                    </a:lnTo>
                    <a:lnTo>
                      <a:pt x="110" y="46"/>
                    </a:lnTo>
                    <a:lnTo>
                      <a:pt x="110" y="43"/>
                    </a:lnTo>
                    <a:lnTo>
                      <a:pt x="113" y="43"/>
                    </a:lnTo>
                    <a:lnTo>
                      <a:pt x="113" y="39"/>
                    </a:lnTo>
                    <a:lnTo>
                      <a:pt x="117" y="36"/>
                    </a:lnTo>
                    <a:lnTo>
                      <a:pt x="117" y="32"/>
                    </a:lnTo>
                    <a:lnTo>
                      <a:pt x="113" y="29"/>
                    </a:lnTo>
                    <a:lnTo>
                      <a:pt x="117" y="25"/>
                    </a:lnTo>
                    <a:lnTo>
                      <a:pt x="117" y="22"/>
                    </a:lnTo>
                    <a:lnTo>
                      <a:pt x="120" y="18"/>
                    </a:lnTo>
                    <a:lnTo>
                      <a:pt x="124" y="14"/>
                    </a:lnTo>
                    <a:lnTo>
                      <a:pt x="124" y="14"/>
                    </a:lnTo>
                    <a:lnTo>
                      <a:pt x="124" y="11"/>
                    </a:lnTo>
                    <a:lnTo>
                      <a:pt x="120" y="7"/>
                    </a:lnTo>
                    <a:lnTo>
                      <a:pt x="117" y="7"/>
                    </a:lnTo>
                    <a:lnTo>
                      <a:pt x="113" y="4"/>
                    </a:lnTo>
                    <a:lnTo>
                      <a:pt x="110" y="0"/>
                    </a:lnTo>
                    <a:lnTo>
                      <a:pt x="106" y="0"/>
                    </a:lnTo>
                    <a:lnTo>
                      <a:pt x="92" y="14"/>
                    </a:lnTo>
                    <a:lnTo>
                      <a:pt x="89" y="14"/>
                    </a:lnTo>
                    <a:lnTo>
                      <a:pt x="85" y="14"/>
                    </a:lnTo>
                    <a:lnTo>
                      <a:pt x="78" y="14"/>
                    </a:lnTo>
                    <a:lnTo>
                      <a:pt x="71" y="18"/>
                    </a:lnTo>
                    <a:lnTo>
                      <a:pt x="64" y="22"/>
                    </a:lnTo>
                    <a:lnTo>
                      <a:pt x="64" y="22"/>
                    </a:lnTo>
                    <a:lnTo>
                      <a:pt x="60" y="29"/>
                    </a:lnTo>
                    <a:lnTo>
                      <a:pt x="53" y="36"/>
                    </a:lnTo>
                    <a:lnTo>
                      <a:pt x="46" y="43"/>
                    </a:lnTo>
                    <a:lnTo>
                      <a:pt x="39" y="53"/>
                    </a:lnTo>
                    <a:lnTo>
                      <a:pt x="32" y="60"/>
                    </a:lnTo>
                    <a:lnTo>
                      <a:pt x="25" y="67"/>
                    </a:lnTo>
                    <a:lnTo>
                      <a:pt x="22" y="71"/>
                    </a:lnTo>
                    <a:lnTo>
                      <a:pt x="15" y="71"/>
                    </a:lnTo>
                    <a:lnTo>
                      <a:pt x="11" y="71"/>
                    </a:lnTo>
                    <a:lnTo>
                      <a:pt x="7" y="71"/>
                    </a:lnTo>
                    <a:lnTo>
                      <a:pt x="4" y="74"/>
                    </a:lnTo>
                    <a:lnTo>
                      <a:pt x="0" y="74"/>
                    </a:lnTo>
                    <a:lnTo>
                      <a:pt x="0" y="78"/>
                    </a:lnTo>
                    <a:lnTo>
                      <a:pt x="4" y="81"/>
                    </a:lnTo>
                    <a:lnTo>
                      <a:pt x="7" y="88"/>
                    </a:lnTo>
                    <a:lnTo>
                      <a:pt x="7" y="88"/>
                    </a:lnTo>
                    <a:lnTo>
                      <a:pt x="15" y="92"/>
                    </a:lnTo>
                    <a:lnTo>
                      <a:pt x="18" y="96"/>
                    </a:lnTo>
                    <a:lnTo>
                      <a:pt x="29" y="96"/>
                    </a:lnTo>
                    <a:lnTo>
                      <a:pt x="36" y="96"/>
                    </a:lnTo>
                    <a:lnTo>
                      <a:pt x="43" y="9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1" name="Freeform 355">
                <a:extLst>
                  <a:ext uri="{FF2B5EF4-FFF2-40B4-BE49-F238E27FC236}">
                    <a16:creationId xmlns:a16="http://schemas.microsoft.com/office/drawing/2014/main" id="{77F74142-AA47-BDEB-5A9E-31FF3D8CFE83}"/>
                  </a:ext>
                </a:extLst>
              </p:cNvPr>
              <p:cNvSpPr>
                <a:spLocks/>
              </p:cNvSpPr>
              <p:nvPr userDrawn="1"/>
            </p:nvSpPr>
            <p:spPr bwMode="gray">
              <a:xfrm>
                <a:off x="885" y="-2808"/>
                <a:ext cx="26" cy="26"/>
              </a:xfrm>
              <a:custGeom>
                <a:avLst/>
                <a:gdLst>
                  <a:gd name="T0" fmla="*/ 25 w 25"/>
                  <a:gd name="T1" fmla="*/ 21 h 28"/>
                  <a:gd name="T2" fmla="*/ 21 w 25"/>
                  <a:gd name="T3" fmla="*/ 14 h 28"/>
                  <a:gd name="T4" fmla="*/ 21 w 25"/>
                  <a:gd name="T5" fmla="*/ 7 h 28"/>
                  <a:gd name="T6" fmla="*/ 18 w 25"/>
                  <a:gd name="T7" fmla="*/ 4 h 28"/>
                  <a:gd name="T8" fmla="*/ 18 w 25"/>
                  <a:gd name="T9" fmla="*/ 4 h 28"/>
                  <a:gd name="T10" fmla="*/ 14 w 25"/>
                  <a:gd name="T11" fmla="*/ 4 h 28"/>
                  <a:gd name="T12" fmla="*/ 14 w 25"/>
                  <a:gd name="T13" fmla="*/ 4 h 28"/>
                  <a:gd name="T14" fmla="*/ 11 w 25"/>
                  <a:gd name="T15" fmla="*/ 0 h 28"/>
                  <a:gd name="T16" fmla="*/ 11 w 25"/>
                  <a:gd name="T17" fmla="*/ 0 h 28"/>
                  <a:gd name="T18" fmla="*/ 7 w 25"/>
                  <a:gd name="T19" fmla="*/ 0 h 28"/>
                  <a:gd name="T20" fmla="*/ 4 w 25"/>
                  <a:gd name="T21" fmla="*/ 4 h 28"/>
                  <a:gd name="T22" fmla="*/ 0 w 25"/>
                  <a:gd name="T23" fmla="*/ 7 h 28"/>
                  <a:gd name="T24" fmla="*/ 0 w 25"/>
                  <a:gd name="T25" fmla="*/ 11 h 28"/>
                  <a:gd name="T26" fmla="*/ 0 w 25"/>
                  <a:gd name="T27" fmla="*/ 21 h 28"/>
                  <a:gd name="T28" fmla="*/ 0 w 25"/>
                  <a:gd name="T29" fmla="*/ 21 h 28"/>
                  <a:gd name="T30" fmla="*/ 4 w 25"/>
                  <a:gd name="T31" fmla="*/ 25 h 28"/>
                  <a:gd name="T32" fmla="*/ 7 w 25"/>
                  <a:gd name="T33" fmla="*/ 28 h 28"/>
                  <a:gd name="T34" fmla="*/ 14 w 25"/>
                  <a:gd name="T35" fmla="*/ 28 h 28"/>
                  <a:gd name="T36" fmla="*/ 18 w 25"/>
                  <a:gd name="T37" fmla="*/ 28 h 28"/>
                  <a:gd name="T38" fmla="*/ 21 w 25"/>
                  <a:gd name="T39" fmla="*/ 28 h 28"/>
                  <a:gd name="T40" fmla="*/ 25 w 25"/>
                  <a:gd name="T41"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8">
                    <a:moveTo>
                      <a:pt x="25" y="21"/>
                    </a:moveTo>
                    <a:lnTo>
                      <a:pt x="21" y="14"/>
                    </a:lnTo>
                    <a:lnTo>
                      <a:pt x="21" y="7"/>
                    </a:lnTo>
                    <a:lnTo>
                      <a:pt x="18" y="4"/>
                    </a:lnTo>
                    <a:lnTo>
                      <a:pt x="18" y="4"/>
                    </a:lnTo>
                    <a:lnTo>
                      <a:pt x="14" y="4"/>
                    </a:lnTo>
                    <a:lnTo>
                      <a:pt x="14" y="4"/>
                    </a:lnTo>
                    <a:lnTo>
                      <a:pt x="11" y="0"/>
                    </a:lnTo>
                    <a:lnTo>
                      <a:pt x="11" y="0"/>
                    </a:lnTo>
                    <a:lnTo>
                      <a:pt x="7" y="0"/>
                    </a:lnTo>
                    <a:lnTo>
                      <a:pt x="4" y="4"/>
                    </a:lnTo>
                    <a:lnTo>
                      <a:pt x="0" y="7"/>
                    </a:lnTo>
                    <a:lnTo>
                      <a:pt x="0" y="11"/>
                    </a:lnTo>
                    <a:lnTo>
                      <a:pt x="0" y="21"/>
                    </a:lnTo>
                    <a:lnTo>
                      <a:pt x="0" y="21"/>
                    </a:lnTo>
                    <a:lnTo>
                      <a:pt x="4" y="25"/>
                    </a:lnTo>
                    <a:lnTo>
                      <a:pt x="7" y="28"/>
                    </a:lnTo>
                    <a:lnTo>
                      <a:pt x="14" y="28"/>
                    </a:lnTo>
                    <a:lnTo>
                      <a:pt x="18" y="28"/>
                    </a:lnTo>
                    <a:lnTo>
                      <a:pt x="21" y="28"/>
                    </a:lnTo>
                    <a:lnTo>
                      <a:pt x="25"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2" name="Freeform 356">
                <a:extLst>
                  <a:ext uri="{FF2B5EF4-FFF2-40B4-BE49-F238E27FC236}">
                    <a16:creationId xmlns:a16="http://schemas.microsoft.com/office/drawing/2014/main" id="{5C5D6FAC-2947-20DE-72D9-ADA9C5EE02FF}"/>
                  </a:ext>
                </a:extLst>
              </p:cNvPr>
              <p:cNvSpPr>
                <a:spLocks/>
              </p:cNvSpPr>
              <p:nvPr userDrawn="1"/>
            </p:nvSpPr>
            <p:spPr bwMode="gray">
              <a:xfrm>
                <a:off x="913" y="-2847"/>
                <a:ext cx="73" cy="45"/>
              </a:xfrm>
              <a:custGeom>
                <a:avLst/>
                <a:gdLst>
                  <a:gd name="T0" fmla="*/ 11 w 71"/>
                  <a:gd name="T1" fmla="*/ 39 h 43"/>
                  <a:gd name="T2" fmla="*/ 11 w 71"/>
                  <a:gd name="T3" fmla="*/ 36 h 43"/>
                  <a:gd name="T4" fmla="*/ 14 w 71"/>
                  <a:gd name="T5" fmla="*/ 32 h 43"/>
                  <a:gd name="T6" fmla="*/ 18 w 71"/>
                  <a:gd name="T7" fmla="*/ 29 h 43"/>
                  <a:gd name="T8" fmla="*/ 22 w 71"/>
                  <a:gd name="T9" fmla="*/ 29 h 43"/>
                  <a:gd name="T10" fmla="*/ 25 w 71"/>
                  <a:gd name="T11" fmla="*/ 29 h 43"/>
                  <a:gd name="T12" fmla="*/ 32 w 71"/>
                  <a:gd name="T13" fmla="*/ 32 h 43"/>
                  <a:gd name="T14" fmla="*/ 32 w 71"/>
                  <a:gd name="T15" fmla="*/ 32 h 43"/>
                  <a:gd name="T16" fmla="*/ 32 w 71"/>
                  <a:gd name="T17" fmla="*/ 36 h 43"/>
                  <a:gd name="T18" fmla="*/ 39 w 71"/>
                  <a:gd name="T19" fmla="*/ 39 h 43"/>
                  <a:gd name="T20" fmla="*/ 43 w 71"/>
                  <a:gd name="T21" fmla="*/ 43 h 43"/>
                  <a:gd name="T22" fmla="*/ 50 w 71"/>
                  <a:gd name="T23" fmla="*/ 43 h 43"/>
                  <a:gd name="T24" fmla="*/ 57 w 71"/>
                  <a:gd name="T25" fmla="*/ 39 h 43"/>
                  <a:gd name="T26" fmla="*/ 64 w 71"/>
                  <a:gd name="T27" fmla="*/ 32 h 43"/>
                  <a:gd name="T28" fmla="*/ 67 w 71"/>
                  <a:gd name="T29" fmla="*/ 32 h 43"/>
                  <a:gd name="T30" fmla="*/ 67 w 71"/>
                  <a:gd name="T31" fmla="*/ 29 h 43"/>
                  <a:gd name="T32" fmla="*/ 71 w 71"/>
                  <a:gd name="T33" fmla="*/ 25 h 43"/>
                  <a:gd name="T34" fmla="*/ 71 w 71"/>
                  <a:gd name="T35" fmla="*/ 22 h 43"/>
                  <a:gd name="T36" fmla="*/ 67 w 71"/>
                  <a:gd name="T37" fmla="*/ 18 h 43"/>
                  <a:gd name="T38" fmla="*/ 60 w 71"/>
                  <a:gd name="T39" fmla="*/ 14 h 43"/>
                  <a:gd name="T40" fmla="*/ 39 w 71"/>
                  <a:gd name="T41" fmla="*/ 4 h 43"/>
                  <a:gd name="T42" fmla="*/ 39 w 71"/>
                  <a:gd name="T43" fmla="*/ 0 h 43"/>
                  <a:gd name="T44" fmla="*/ 36 w 71"/>
                  <a:gd name="T45" fmla="*/ 0 h 43"/>
                  <a:gd name="T46" fmla="*/ 32 w 71"/>
                  <a:gd name="T47" fmla="*/ 0 h 43"/>
                  <a:gd name="T48" fmla="*/ 25 w 71"/>
                  <a:gd name="T49" fmla="*/ 0 h 43"/>
                  <a:gd name="T50" fmla="*/ 18 w 71"/>
                  <a:gd name="T51" fmla="*/ 4 h 43"/>
                  <a:gd name="T52" fmla="*/ 11 w 71"/>
                  <a:gd name="T53" fmla="*/ 11 h 43"/>
                  <a:gd name="T54" fmla="*/ 11 w 71"/>
                  <a:gd name="T55" fmla="*/ 11 h 43"/>
                  <a:gd name="T56" fmla="*/ 7 w 71"/>
                  <a:gd name="T57" fmla="*/ 14 h 43"/>
                  <a:gd name="T58" fmla="*/ 4 w 71"/>
                  <a:gd name="T59" fmla="*/ 18 h 43"/>
                  <a:gd name="T60" fmla="*/ 0 w 71"/>
                  <a:gd name="T61" fmla="*/ 22 h 43"/>
                  <a:gd name="T62" fmla="*/ 0 w 71"/>
                  <a:gd name="T63" fmla="*/ 25 h 43"/>
                  <a:gd name="T64" fmla="*/ 0 w 71"/>
                  <a:gd name="T65" fmla="*/ 29 h 43"/>
                  <a:gd name="T66" fmla="*/ 4 w 71"/>
                  <a:gd name="T67" fmla="*/ 32 h 43"/>
                  <a:gd name="T68" fmla="*/ 11 w 71"/>
                  <a:gd name="T69"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43">
                    <a:moveTo>
                      <a:pt x="11" y="39"/>
                    </a:moveTo>
                    <a:lnTo>
                      <a:pt x="11" y="36"/>
                    </a:lnTo>
                    <a:lnTo>
                      <a:pt x="14" y="32"/>
                    </a:lnTo>
                    <a:lnTo>
                      <a:pt x="18" y="29"/>
                    </a:lnTo>
                    <a:lnTo>
                      <a:pt x="22" y="29"/>
                    </a:lnTo>
                    <a:lnTo>
                      <a:pt x="25" y="29"/>
                    </a:lnTo>
                    <a:lnTo>
                      <a:pt x="32" y="32"/>
                    </a:lnTo>
                    <a:lnTo>
                      <a:pt x="32" y="32"/>
                    </a:lnTo>
                    <a:lnTo>
                      <a:pt x="32" y="36"/>
                    </a:lnTo>
                    <a:lnTo>
                      <a:pt x="39" y="39"/>
                    </a:lnTo>
                    <a:lnTo>
                      <a:pt x="43" y="43"/>
                    </a:lnTo>
                    <a:lnTo>
                      <a:pt x="50" y="43"/>
                    </a:lnTo>
                    <a:lnTo>
                      <a:pt x="57" y="39"/>
                    </a:lnTo>
                    <a:lnTo>
                      <a:pt x="64" y="32"/>
                    </a:lnTo>
                    <a:lnTo>
                      <a:pt x="67" y="32"/>
                    </a:lnTo>
                    <a:lnTo>
                      <a:pt x="67" y="29"/>
                    </a:lnTo>
                    <a:lnTo>
                      <a:pt x="71" y="25"/>
                    </a:lnTo>
                    <a:lnTo>
                      <a:pt x="71" y="22"/>
                    </a:lnTo>
                    <a:lnTo>
                      <a:pt x="67" y="18"/>
                    </a:lnTo>
                    <a:lnTo>
                      <a:pt x="60" y="14"/>
                    </a:lnTo>
                    <a:lnTo>
                      <a:pt x="39" y="4"/>
                    </a:lnTo>
                    <a:lnTo>
                      <a:pt x="39" y="0"/>
                    </a:lnTo>
                    <a:lnTo>
                      <a:pt x="36" y="0"/>
                    </a:lnTo>
                    <a:lnTo>
                      <a:pt x="32" y="0"/>
                    </a:lnTo>
                    <a:lnTo>
                      <a:pt x="25" y="0"/>
                    </a:lnTo>
                    <a:lnTo>
                      <a:pt x="18" y="4"/>
                    </a:lnTo>
                    <a:lnTo>
                      <a:pt x="11" y="11"/>
                    </a:lnTo>
                    <a:lnTo>
                      <a:pt x="11" y="11"/>
                    </a:lnTo>
                    <a:lnTo>
                      <a:pt x="7" y="14"/>
                    </a:lnTo>
                    <a:lnTo>
                      <a:pt x="4" y="18"/>
                    </a:lnTo>
                    <a:lnTo>
                      <a:pt x="0" y="22"/>
                    </a:lnTo>
                    <a:lnTo>
                      <a:pt x="0" y="25"/>
                    </a:lnTo>
                    <a:lnTo>
                      <a:pt x="0" y="29"/>
                    </a:lnTo>
                    <a:lnTo>
                      <a:pt x="4" y="32"/>
                    </a:lnTo>
                    <a:lnTo>
                      <a:pt x="11" y="3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3" name="Freeform 357">
                <a:extLst>
                  <a:ext uri="{FF2B5EF4-FFF2-40B4-BE49-F238E27FC236}">
                    <a16:creationId xmlns:a16="http://schemas.microsoft.com/office/drawing/2014/main" id="{13D9774D-4E67-C06D-F721-34D59533C789}"/>
                  </a:ext>
                </a:extLst>
              </p:cNvPr>
              <p:cNvSpPr>
                <a:spLocks/>
              </p:cNvSpPr>
              <p:nvPr userDrawn="1"/>
            </p:nvSpPr>
            <p:spPr bwMode="gray">
              <a:xfrm>
                <a:off x="911" y="-2790"/>
                <a:ext cx="62" cy="33"/>
              </a:xfrm>
              <a:custGeom>
                <a:avLst/>
                <a:gdLst>
                  <a:gd name="T0" fmla="*/ 10 w 63"/>
                  <a:gd name="T1" fmla="*/ 35 h 35"/>
                  <a:gd name="T2" fmla="*/ 10 w 63"/>
                  <a:gd name="T3" fmla="*/ 35 h 35"/>
                  <a:gd name="T4" fmla="*/ 17 w 63"/>
                  <a:gd name="T5" fmla="*/ 35 h 35"/>
                  <a:gd name="T6" fmla="*/ 25 w 63"/>
                  <a:gd name="T7" fmla="*/ 35 h 35"/>
                  <a:gd name="T8" fmla="*/ 35 w 63"/>
                  <a:gd name="T9" fmla="*/ 35 h 35"/>
                  <a:gd name="T10" fmla="*/ 39 w 63"/>
                  <a:gd name="T11" fmla="*/ 31 h 35"/>
                  <a:gd name="T12" fmla="*/ 42 w 63"/>
                  <a:gd name="T13" fmla="*/ 28 h 35"/>
                  <a:gd name="T14" fmla="*/ 49 w 63"/>
                  <a:gd name="T15" fmla="*/ 21 h 35"/>
                  <a:gd name="T16" fmla="*/ 53 w 63"/>
                  <a:gd name="T17" fmla="*/ 17 h 35"/>
                  <a:gd name="T18" fmla="*/ 56 w 63"/>
                  <a:gd name="T19" fmla="*/ 17 h 35"/>
                  <a:gd name="T20" fmla="*/ 60 w 63"/>
                  <a:gd name="T21" fmla="*/ 17 h 35"/>
                  <a:gd name="T22" fmla="*/ 63 w 63"/>
                  <a:gd name="T23" fmla="*/ 17 h 35"/>
                  <a:gd name="T24" fmla="*/ 63 w 63"/>
                  <a:gd name="T25" fmla="*/ 14 h 35"/>
                  <a:gd name="T26" fmla="*/ 63 w 63"/>
                  <a:gd name="T27" fmla="*/ 10 h 35"/>
                  <a:gd name="T28" fmla="*/ 60 w 63"/>
                  <a:gd name="T29" fmla="*/ 7 h 35"/>
                  <a:gd name="T30" fmla="*/ 53 w 63"/>
                  <a:gd name="T31" fmla="*/ 3 h 35"/>
                  <a:gd name="T32" fmla="*/ 42 w 63"/>
                  <a:gd name="T33" fmla="*/ 3 h 35"/>
                  <a:gd name="T34" fmla="*/ 32 w 63"/>
                  <a:gd name="T35" fmla="*/ 0 h 35"/>
                  <a:gd name="T36" fmla="*/ 25 w 63"/>
                  <a:gd name="T37" fmla="*/ 0 h 35"/>
                  <a:gd name="T38" fmla="*/ 17 w 63"/>
                  <a:gd name="T39" fmla="*/ 0 h 35"/>
                  <a:gd name="T40" fmla="*/ 14 w 63"/>
                  <a:gd name="T41" fmla="*/ 0 h 35"/>
                  <a:gd name="T42" fmla="*/ 14 w 63"/>
                  <a:gd name="T43" fmla="*/ 0 h 35"/>
                  <a:gd name="T44" fmla="*/ 10 w 63"/>
                  <a:gd name="T45" fmla="*/ 3 h 35"/>
                  <a:gd name="T46" fmla="*/ 7 w 63"/>
                  <a:gd name="T47" fmla="*/ 10 h 35"/>
                  <a:gd name="T48" fmla="*/ 3 w 63"/>
                  <a:gd name="T49" fmla="*/ 14 h 35"/>
                  <a:gd name="T50" fmla="*/ 0 w 63"/>
                  <a:gd name="T51" fmla="*/ 21 h 35"/>
                  <a:gd name="T52" fmla="*/ 3 w 63"/>
                  <a:gd name="T53" fmla="*/ 28 h 35"/>
                  <a:gd name="T54" fmla="*/ 10 w 63"/>
                  <a:gd name="T5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35">
                    <a:moveTo>
                      <a:pt x="10" y="35"/>
                    </a:moveTo>
                    <a:lnTo>
                      <a:pt x="10" y="35"/>
                    </a:lnTo>
                    <a:lnTo>
                      <a:pt x="17" y="35"/>
                    </a:lnTo>
                    <a:lnTo>
                      <a:pt x="25" y="35"/>
                    </a:lnTo>
                    <a:lnTo>
                      <a:pt x="35" y="35"/>
                    </a:lnTo>
                    <a:lnTo>
                      <a:pt x="39" y="31"/>
                    </a:lnTo>
                    <a:lnTo>
                      <a:pt x="42" y="28"/>
                    </a:lnTo>
                    <a:lnTo>
                      <a:pt x="49" y="21"/>
                    </a:lnTo>
                    <a:lnTo>
                      <a:pt x="53" y="17"/>
                    </a:lnTo>
                    <a:lnTo>
                      <a:pt x="56" y="17"/>
                    </a:lnTo>
                    <a:lnTo>
                      <a:pt x="60" y="17"/>
                    </a:lnTo>
                    <a:lnTo>
                      <a:pt x="63" y="17"/>
                    </a:lnTo>
                    <a:lnTo>
                      <a:pt x="63" y="14"/>
                    </a:lnTo>
                    <a:lnTo>
                      <a:pt x="63" y="10"/>
                    </a:lnTo>
                    <a:lnTo>
                      <a:pt x="60" y="7"/>
                    </a:lnTo>
                    <a:lnTo>
                      <a:pt x="53" y="3"/>
                    </a:lnTo>
                    <a:lnTo>
                      <a:pt x="42" y="3"/>
                    </a:lnTo>
                    <a:lnTo>
                      <a:pt x="32" y="0"/>
                    </a:lnTo>
                    <a:lnTo>
                      <a:pt x="25" y="0"/>
                    </a:lnTo>
                    <a:lnTo>
                      <a:pt x="17" y="0"/>
                    </a:lnTo>
                    <a:lnTo>
                      <a:pt x="14" y="0"/>
                    </a:lnTo>
                    <a:lnTo>
                      <a:pt x="14" y="0"/>
                    </a:lnTo>
                    <a:lnTo>
                      <a:pt x="10" y="3"/>
                    </a:lnTo>
                    <a:lnTo>
                      <a:pt x="7" y="10"/>
                    </a:lnTo>
                    <a:lnTo>
                      <a:pt x="3" y="14"/>
                    </a:lnTo>
                    <a:lnTo>
                      <a:pt x="0" y="21"/>
                    </a:lnTo>
                    <a:lnTo>
                      <a:pt x="3" y="28"/>
                    </a:lnTo>
                    <a:lnTo>
                      <a:pt x="10" y="3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4" name="Freeform 358">
                <a:extLst>
                  <a:ext uri="{FF2B5EF4-FFF2-40B4-BE49-F238E27FC236}">
                    <a16:creationId xmlns:a16="http://schemas.microsoft.com/office/drawing/2014/main" id="{DE1DE8B5-99BF-2DC7-DCF7-35EA9D0CEACE}"/>
                  </a:ext>
                </a:extLst>
              </p:cNvPr>
              <p:cNvSpPr>
                <a:spLocks/>
              </p:cNvSpPr>
              <p:nvPr userDrawn="1"/>
            </p:nvSpPr>
            <p:spPr bwMode="gray">
              <a:xfrm>
                <a:off x="836" y="-2678"/>
                <a:ext cx="18" cy="29"/>
              </a:xfrm>
              <a:custGeom>
                <a:avLst/>
                <a:gdLst>
                  <a:gd name="T0" fmla="*/ 18 w 18"/>
                  <a:gd name="T1" fmla="*/ 15 h 29"/>
                  <a:gd name="T2" fmla="*/ 18 w 18"/>
                  <a:gd name="T3" fmla="*/ 15 h 29"/>
                  <a:gd name="T4" fmla="*/ 18 w 18"/>
                  <a:gd name="T5" fmla="*/ 11 h 29"/>
                  <a:gd name="T6" fmla="*/ 18 w 18"/>
                  <a:gd name="T7" fmla="*/ 8 h 29"/>
                  <a:gd name="T8" fmla="*/ 18 w 18"/>
                  <a:gd name="T9" fmla="*/ 4 h 29"/>
                  <a:gd name="T10" fmla="*/ 18 w 18"/>
                  <a:gd name="T11" fmla="*/ 0 h 29"/>
                  <a:gd name="T12" fmla="*/ 14 w 18"/>
                  <a:gd name="T13" fmla="*/ 0 h 29"/>
                  <a:gd name="T14" fmla="*/ 10 w 18"/>
                  <a:gd name="T15" fmla="*/ 0 h 29"/>
                  <a:gd name="T16" fmla="*/ 7 w 18"/>
                  <a:gd name="T17" fmla="*/ 4 h 29"/>
                  <a:gd name="T18" fmla="*/ 3 w 18"/>
                  <a:gd name="T19" fmla="*/ 11 h 29"/>
                  <a:gd name="T20" fmla="*/ 0 w 18"/>
                  <a:gd name="T21" fmla="*/ 15 h 29"/>
                  <a:gd name="T22" fmla="*/ 0 w 18"/>
                  <a:gd name="T23" fmla="*/ 22 h 29"/>
                  <a:gd name="T24" fmla="*/ 0 w 18"/>
                  <a:gd name="T25" fmla="*/ 29 h 29"/>
                  <a:gd name="T26" fmla="*/ 0 w 18"/>
                  <a:gd name="T27" fmla="*/ 29 h 29"/>
                  <a:gd name="T28" fmla="*/ 3 w 18"/>
                  <a:gd name="T29" fmla="*/ 29 h 29"/>
                  <a:gd name="T30" fmla="*/ 7 w 18"/>
                  <a:gd name="T31" fmla="*/ 29 h 29"/>
                  <a:gd name="T32" fmla="*/ 10 w 18"/>
                  <a:gd name="T33" fmla="*/ 29 h 29"/>
                  <a:gd name="T34" fmla="*/ 14 w 18"/>
                  <a:gd name="T35" fmla="*/ 22 h 29"/>
                  <a:gd name="T36" fmla="*/ 18 w 18"/>
                  <a:gd name="T3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9">
                    <a:moveTo>
                      <a:pt x="18" y="15"/>
                    </a:moveTo>
                    <a:lnTo>
                      <a:pt x="18" y="15"/>
                    </a:lnTo>
                    <a:lnTo>
                      <a:pt x="18" y="11"/>
                    </a:lnTo>
                    <a:lnTo>
                      <a:pt x="18" y="8"/>
                    </a:lnTo>
                    <a:lnTo>
                      <a:pt x="18" y="4"/>
                    </a:lnTo>
                    <a:lnTo>
                      <a:pt x="18" y="0"/>
                    </a:lnTo>
                    <a:lnTo>
                      <a:pt x="14" y="0"/>
                    </a:lnTo>
                    <a:lnTo>
                      <a:pt x="10" y="0"/>
                    </a:lnTo>
                    <a:lnTo>
                      <a:pt x="7" y="4"/>
                    </a:lnTo>
                    <a:lnTo>
                      <a:pt x="3" y="11"/>
                    </a:lnTo>
                    <a:lnTo>
                      <a:pt x="0" y="15"/>
                    </a:lnTo>
                    <a:lnTo>
                      <a:pt x="0" y="22"/>
                    </a:lnTo>
                    <a:lnTo>
                      <a:pt x="0" y="29"/>
                    </a:lnTo>
                    <a:lnTo>
                      <a:pt x="0" y="29"/>
                    </a:lnTo>
                    <a:lnTo>
                      <a:pt x="3" y="29"/>
                    </a:lnTo>
                    <a:lnTo>
                      <a:pt x="7" y="29"/>
                    </a:lnTo>
                    <a:lnTo>
                      <a:pt x="10" y="29"/>
                    </a:lnTo>
                    <a:lnTo>
                      <a:pt x="14" y="22"/>
                    </a:lnTo>
                    <a:lnTo>
                      <a:pt x="18"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5" name="Freeform 359">
                <a:extLst>
                  <a:ext uri="{FF2B5EF4-FFF2-40B4-BE49-F238E27FC236}">
                    <a16:creationId xmlns:a16="http://schemas.microsoft.com/office/drawing/2014/main" id="{0DF63920-9652-0FCD-9FDD-24F620A3A329}"/>
                  </a:ext>
                </a:extLst>
              </p:cNvPr>
              <p:cNvSpPr>
                <a:spLocks/>
              </p:cNvSpPr>
              <p:nvPr userDrawn="1"/>
            </p:nvSpPr>
            <p:spPr bwMode="gray">
              <a:xfrm>
                <a:off x="832" y="-2656"/>
                <a:ext cx="120" cy="93"/>
              </a:xfrm>
              <a:custGeom>
                <a:avLst/>
                <a:gdLst>
                  <a:gd name="T0" fmla="*/ 7 w 120"/>
                  <a:gd name="T1" fmla="*/ 70 h 95"/>
                  <a:gd name="T2" fmla="*/ 14 w 120"/>
                  <a:gd name="T3" fmla="*/ 74 h 95"/>
                  <a:gd name="T4" fmla="*/ 25 w 120"/>
                  <a:gd name="T5" fmla="*/ 74 h 95"/>
                  <a:gd name="T6" fmla="*/ 29 w 120"/>
                  <a:gd name="T7" fmla="*/ 70 h 95"/>
                  <a:gd name="T8" fmla="*/ 32 w 120"/>
                  <a:gd name="T9" fmla="*/ 67 h 95"/>
                  <a:gd name="T10" fmla="*/ 39 w 120"/>
                  <a:gd name="T11" fmla="*/ 70 h 95"/>
                  <a:gd name="T12" fmla="*/ 50 w 120"/>
                  <a:gd name="T13" fmla="*/ 70 h 95"/>
                  <a:gd name="T14" fmla="*/ 53 w 120"/>
                  <a:gd name="T15" fmla="*/ 67 h 95"/>
                  <a:gd name="T16" fmla="*/ 60 w 120"/>
                  <a:gd name="T17" fmla="*/ 67 h 95"/>
                  <a:gd name="T18" fmla="*/ 60 w 120"/>
                  <a:gd name="T19" fmla="*/ 70 h 95"/>
                  <a:gd name="T20" fmla="*/ 57 w 120"/>
                  <a:gd name="T21" fmla="*/ 74 h 95"/>
                  <a:gd name="T22" fmla="*/ 43 w 120"/>
                  <a:gd name="T23" fmla="*/ 81 h 95"/>
                  <a:gd name="T24" fmla="*/ 29 w 120"/>
                  <a:gd name="T25" fmla="*/ 88 h 95"/>
                  <a:gd name="T26" fmla="*/ 29 w 120"/>
                  <a:gd name="T27" fmla="*/ 91 h 95"/>
                  <a:gd name="T28" fmla="*/ 39 w 120"/>
                  <a:gd name="T29" fmla="*/ 95 h 95"/>
                  <a:gd name="T30" fmla="*/ 57 w 120"/>
                  <a:gd name="T31" fmla="*/ 91 h 95"/>
                  <a:gd name="T32" fmla="*/ 71 w 120"/>
                  <a:gd name="T33" fmla="*/ 81 h 95"/>
                  <a:gd name="T34" fmla="*/ 78 w 120"/>
                  <a:gd name="T35" fmla="*/ 77 h 95"/>
                  <a:gd name="T36" fmla="*/ 81 w 120"/>
                  <a:gd name="T37" fmla="*/ 74 h 95"/>
                  <a:gd name="T38" fmla="*/ 85 w 120"/>
                  <a:gd name="T39" fmla="*/ 77 h 95"/>
                  <a:gd name="T40" fmla="*/ 88 w 120"/>
                  <a:gd name="T41" fmla="*/ 77 h 95"/>
                  <a:gd name="T42" fmla="*/ 95 w 120"/>
                  <a:gd name="T43" fmla="*/ 74 h 95"/>
                  <a:gd name="T44" fmla="*/ 99 w 120"/>
                  <a:gd name="T45" fmla="*/ 74 h 95"/>
                  <a:gd name="T46" fmla="*/ 110 w 120"/>
                  <a:gd name="T47" fmla="*/ 74 h 95"/>
                  <a:gd name="T48" fmla="*/ 113 w 120"/>
                  <a:gd name="T49" fmla="*/ 70 h 95"/>
                  <a:gd name="T50" fmla="*/ 117 w 120"/>
                  <a:gd name="T51" fmla="*/ 60 h 95"/>
                  <a:gd name="T52" fmla="*/ 120 w 120"/>
                  <a:gd name="T53" fmla="*/ 45 h 95"/>
                  <a:gd name="T54" fmla="*/ 117 w 120"/>
                  <a:gd name="T55" fmla="*/ 35 h 95"/>
                  <a:gd name="T56" fmla="*/ 113 w 120"/>
                  <a:gd name="T57" fmla="*/ 35 h 95"/>
                  <a:gd name="T58" fmla="*/ 106 w 120"/>
                  <a:gd name="T59" fmla="*/ 38 h 95"/>
                  <a:gd name="T60" fmla="*/ 99 w 120"/>
                  <a:gd name="T61" fmla="*/ 38 h 95"/>
                  <a:gd name="T62" fmla="*/ 95 w 120"/>
                  <a:gd name="T63" fmla="*/ 31 h 95"/>
                  <a:gd name="T64" fmla="*/ 88 w 120"/>
                  <a:gd name="T65" fmla="*/ 17 h 95"/>
                  <a:gd name="T66" fmla="*/ 88 w 120"/>
                  <a:gd name="T67" fmla="*/ 7 h 95"/>
                  <a:gd name="T68" fmla="*/ 85 w 120"/>
                  <a:gd name="T69" fmla="*/ 0 h 95"/>
                  <a:gd name="T70" fmla="*/ 81 w 120"/>
                  <a:gd name="T71" fmla="*/ 0 h 95"/>
                  <a:gd name="T72" fmla="*/ 74 w 120"/>
                  <a:gd name="T73" fmla="*/ 3 h 95"/>
                  <a:gd name="T74" fmla="*/ 67 w 120"/>
                  <a:gd name="T75" fmla="*/ 14 h 95"/>
                  <a:gd name="T76" fmla="*/ 67 w 120"/>
                  <a:gd name="T77" fmla="*/ 21 h 95"/>
                  <a:gd name="T78" fmla="*/ 67 w 120"/>
                  <a:gd name="T79" fmla="*/ 28 h 95"/>
                  <a:gd name="T80" fmla="*/ 74 w 120"/>
                  <a:gd name="T81" fmla="*/ 31 h 95"/>
                  <a:gd name="T82" fmla="*/ 67 w 120"/>
                  <a:gd name="T83" fmla="*/ 38 h 95"/>
                  <a:gd name="T84" fmla="*/ 64 w 120"/>
                  <a:gd name="T85" fmla="*/ 45 h 95"/>
                  <a:gd name="T86" fmla="*/ 57 w 120"/>
                  <a:gd name="T87" fmla="*/ 49 h 95"/>
                  <a:gd name="T88" fmla="*/ 57 w 120"/>
                  <a:gd name="T89" fmla="*/ 38 h 95"/>
                  <a:gd name="T90" fmla="*/ 53 w 120"/>
                  <a:gd name="T91" fmla="*/ 28 h 95"/>
                  <a:gd name="T92" fmla="*/ 46 w 120"/>
                  <a:gd name="T93" fmla="*/ 24 h 95"/>
                  <a:gd name="T94" fmla="*/ 39 w 120"/>
                  <a:gd name="T95" fmla="*/ 28 h 95"/>
                  <a:gd name="T96" fmla="*/ 32 w 120"/>
                  <a:gd name="T97" fmla="*/ 24 h 95"/>
                  <a:gd name="T98" fmla="*/ 32 w 120"/>
                  <a:gd name="T99" fmla="*/ 21 h 95"/>
                  <a:gd name="T100" fmla="*/ 25 w 120"/>
                  <a:gd name="T101" fmla="*/ 17 h 95"/>
                  <a:gd name="T102" fmla="*/ 14 w 120"/>
                  <a:gd name="T103" fmla="*/ 17 h 95"/>
                  <a:gd name="T104" fmla="*/ 11 w 120"/>
                  <a:gd name="T105" fmla="*/ 24 h 95"/>
                  <a:gd name="T106" fmla="*/ 7 w 120"/>
                  <a:gd name="T107" fmla="*/ 35 h 95"/>
                  <a:gd name="T108" fmla="*/ 7 w 120"/>
                  <a:gd name="T109" fmla="*/ 35 h 95"/>
                  <a:gd name="T110" fmla="*/ 7 w 120"/>
                  <a:gd name="T111" fmla="*/ 45 h 95"/>
                  <a:gd name="T112" fmla="*/ 4 w 120"/>
                  <a:gd name="T113" fmla="*/ 49 h 95"/>
                  <a:gd name="T114" fmla="*/ 0 w 120"/>
                  <a:gd name="T115" fmla="*/ 56 h 95"/>
                  <a:gd name="T116" fmla="*/ 0 w 120"/>
                  <a:gd name="T117"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95">
                    <a:moveTo>
                      <a:pt x="7" y="70"/>
                    </a:moveTo>
                    <a:lnTo>
                      <a:pt x="7" y="70"/>
                    </a:lnTo>
                    <a:lnTo>
                      <a:pt x="11" y="74"/>
                    </a:lnTo>
                    <a:lnTo>
                      <a:pt x="14" y="74"/>
                    </a:lnTo>
                    <a:lnTo>
                      <a:pt x="22" y="77"/>
                    </a:lnTo>
                    <a:lnTo>
                      <a:pt x="25" y="74"/>
                    </a:lnTo>
                    <a:lnTo>
                      <a:pt x="25" y="74"/>
                    </a:lnTo>
                    <a:lnTo>
                      <a:pt x="29" y="70"/>
                    </a:lnTo>
                    <a:lnTo>
                      <a:pt x="32" y="67"/>
                    </a:lnTo>
                    <a:lnTo>
                      <a:pt x="32" y="67"/>
                    </a:lnTo>
                    <a:lnTo>
                      <a:pt x="36" y="70"/>
                    </a:lnTo>
                    <a:lnTo>
                      <a:pt x="39" y="70"/>
                    </a:lnTo>
                    <a:lnTo>
                      <a:pt x="46" y="70"/>
                    </a:lnTo>
                    <a:lnTo>
                      <a:pt x="50" y="70"/>
                    </a:lnTo>
                    <a:lnTo>
                      <a:pt x="50" y="67"/>
                    </a:lnTo>
                    <a:lnTo>
                      <a:pt x="53" y="67"/>
                    </a:lnTo>
                    <a:lnTo>
                      <a:pt x="57" y="67"/>
                    </a:lnTo>
                    <a:lnTo>
                      <a:pt x="60" y="67"/>
                    </a:lnTo>
                    <a:lnTo>
                      <a:pt x="64" y="67"/>
                    </a:lnTo>
                    <a:lnTo>
                      <a:pt x="60" y="70"/>
                    </a:lnTo>
                    <a:lnTo>
                      <a:pt x="60" y="74"/>
                    </a:lnTo>
                    <a:lnTo>
                      <a:pt x="57" y="74"/>
                    </a:lnTo>
                    <a:lnTo>
                      <a:pt x="50" y="77"/>
                    </a:lnTo>
                    <a:lnTo>
                      <a:pt x="43" y="81"/>
                    </a:lnTo>
                    <a:lnTo>
                      <a:pt x="36" y="84"/>
                    </a:lnTo>
                    <a:lnTo>
                      <a:pt x="29" y="88"/>
                    </a:lnTo>
                    <a:lnTo>
                      <a:pt x="29" y="91"/>
                    </a:lnTo>
                    <a:lnTo>
                      <a:pt x="29" y="91"/>
                    </a:lnTo>
                    <a:lnTo>
                      <a:pt x="32" y="91"/>
                    </a:lnTo>
                    <a:lnTo>
                      <a:pt x="39" y="95"/>
                    </a:lnTo>
                    <a:lnTo>
                      <a:pt x="50" y="95"/>
                    </a:lnTo>
                    <a:lnTo>
                      <a:pt x="57" y="91"/>
                    </a:lnTo>
                    <a:lnTo>
                      <a:pt x="64" y="84"/>
                    </a:lnTo>
                    <a:lnTo>
                      <a:pt x="71" y="81"/>
                    </a:lnTo>
                    <a:lnTo>
                      <a:pt x="78" y="77"/>
                    </a:lnTo>
                    <a:lnTo>
                      <a:pt x="78" y="77"/>
                    </a:lnTo>
                    <a:lnTo>
                      <a:pt x="78" y="74"/>
                    </a:lnTo>
                    <a:lnTo>
                      <a:pt x="81" y="74"/>
                    </a:lnTo>
                    <a:lnTo>
                      <a:pt x="85" y="74"/>
                    </a:lnTo>
                    <a:lnTo>
                      <a:pt x="85" y="77"/>
                    </a:lnTo>
                    <a:lnTo>
                      <a:pt x="88" y="77"/>
                    </a:lnTo>
                    <a:lnTo>
                      <a:pt x="88" y="77"/>
                    </a:lnTo>
                    <a:lnTo>
                      <a:pt x="92" y="77"/>
                    </a:lnTo>
                    <a:lnTo>
                      <a:pt x="95" y="74"/>
                    </a:lnTo>
                    <a:lnTo>
                      <a:pt x="99" y="74"/>
                    </a:lnTo>
                    <a:lnTo>
                      <a:pt x="99" y="74"/>
                    </a:lnTo>
                    <a:lnTo>
                      <a:pt x="106" y="77"/>
                    </a:lnTo>
                    <a:lnTo>
                      <a:pt x="110" y="74"/>
                    </a:lnTo>
                    <a:lnTo>
                      <a:pt x="113" y="70"/>
                    </a:lnTo>
                    <a:lnTo>
                      <a:pt x="113" y="70"/>
                    </a:lnTo>
                    <a:lnTo>
                      <a:pt x="117" y="63"/>
                    </a:lnTo>
                    <a:lnTo>
                      <a:pt x="117" y="60"/>
                    </a:lnTo>
                    <a:lnTo>
                      <a:pt x="120" y="52"/>
                    </a:lnTo>
                    <a:lnTo>
                      <a:pt x="120" y="45"/>
                    </a:lnTo>
                    <a:lnTo>
                      <a:pt x="120" y="42"/>
                    </a:lnTo>
                    <a:lnTo>
                      <a:pt x="117" y="35"/>
                    </a:lnTo>
                    <a:lnTo>
                      <a:pt x="113" y="35"/>
                    </a:lnTo>
                    <a:lnTo>
                      <a:pt x="113" y="35"/>
                    </a:lnTo>
                    <a:lnTo>
                      <a:pt x="110" y="35"/>
                    </a:lnTo>
                    <a:lnTo>
                      <a:pt x="106" y="38"/>
                    </a:lnTo>
                    <a:lnTo>
                      <a:pt x="103" y="38"/>
                    </a:lnTo>
                    <a:lnTo>
                      <a:pt x="99" y="38"/>
                    </a:lnTo>
                    <a:lnTo>
                      <a:pt x="95" y="31"/>
                    </a:lnTo>
                    <a:lnTo>
                      <a:pt x="95" y="31"/>
                    </a:lnTo>
                    <a:lnTo>
                      <a:pt x="92" y="24"/>
                    </a:lnTo>
                    <a:lnTo>
                      <a:pt x="88" y="17"/>
                    </a:lnTo>
                    <a:lnTo>
                      <a:pt x="88" y="10"/>
                    </a:lnTo>
                    <a:lnTo>
                      <a:pt x="88" y="7"/>
                    </a:lnTo>
                    <a:lnTo>
                      <a:pt x="85" y="0"/>
                    </a:lnTo>
                    <a:lnTo>
                      <a:pt x="85" y="0"/>
                    </a:lnTo>
                    <a:lnTo>
                      <a:pt x="85" y="0"/>
                    </a:lnTo>
                    <a:lnTo>
                      <a:pt x="81" y="0"/>
                    </a:lnTo>
                    <a:lnTo>
                      <a:pt x="78" y="0"/>
                    </a:lnTo>
                    <a:lnTo>
                      <a:pt x="74" y="3"/>
                    </a:lnTo>
                    <a:lnTo>
                      <a:pt x="71" y="7"/>
                    </a:lnTo>
                    <a:lnTo>
                      <a:pt x="67" y="14"/>
                    </a:lnTo>
                    <a:lnTo>
                      <a:pt x="67" y="21"/>
                    </a:lnTo>
                    <a:lnTo>
                      <a:pt x="67" y="21"/>
                    </a:lnTo>
                    <a:lnTo>
                      <a:pt x="67" y="24"/>
                    </a:lnTo>
                    <a:lnTo>
                      <a:pt x="67" y="28"/>
                    </a:lnTo>
                    <a:lnTo>
                      <a:pt x="74" y="28"/>
                    </a:lnTo>
                    <a:lnTo>
                      <a:pt x="74" y="31"/>
                    </a:lnTo>
                    <a:lnTo>
                      <a:pt x="71" y="35"/>
                    </a:lnTo>
                    <a:lnTo>
                      <a:pt x="67" y="38"/>
                    </a:lnTo>
                    <a:lnTo>
                      <a:pt x="67" y="42"/>
                    </a:lnTo>
                    <a:lnTo>
                      <a:pt x="64" y="45"/>
                    </a:lnTo>
                    <a:lnTo>
                      <a:pt x="60" y="49"/>
                    </a:lnTo>
                    <a:lnTo>
                      <a:pt x="57" y="49"/>
                    </a:lnTo>
                    <a:lnTo>
                      <a:pt x="57" y="45"/>
                    </a:lnTo>
                    <a:lnTo>
                      <a:pt x="57" y="38"/>
                    </a:lnTo>
                    <a:lnTo>
                      <a:pt x="57" y="35"/>
                    </a:lnTo>
                    <a:lnTo>
                      <a:pt x="53" y="28"/>
                    </a:lnTo>
                    <a:lnTo>
                      <a:pt x="50" y="24"/>
                    </a:lnTo>
                    <a:lnTo>
                      <a:pt x="46" y="24"/>
                    </a:lnTo>
                    <a:lnTo>
                      <a:pt x="43" y="24"/>
                    </a:lnTo>
                    <a:lnTo>
                      <a:pt x="39" y="28"/>
                    </a:lnTo>
                    <a:lnTo>
                      <a:pt x="36" y="28"/>
                    </a:lnTo>
                    <a:lnTo>
                      <a:pt x="32" y="24"/>
                    </a:lnTo>
                    <a:lnTo>
                      <a:pt x="32" y="21"/>
                    </a:lnTo>
                    <a:lnTo>
                      <a:pt x="32" y="21"/>
                    </a:lnTo>
                    <a:lnTo>
                      <a:pt x="29" y="17"/>
                    </a:lnTo>
                    <a:lnTo>
                      <a:pt x="25" y="17"/>
                    </a:lnTo>
                    <a:lnTo>
                      <a:pt x="22" y="17"/>
                    </a:lnTo>
                    <a:lnTo>
                      <a:pt x="14" y="17"/>
                    </a:lnTo>
                    <a:lnTo>
                      <a:pt x="11" y="21"/>
                    </a:lnTo>
                    <a:lnTo>
                      <a:pt x="11" y="24"/>
                    </a:lnTo>
                    <a:lnTo>
                      <a:pt x="11" y="35"/>
                    </a:lnTo>
                    <a:lnTo>
                      <a:pt x="7" y="35"/>
                    </a:lnTo>
                    <a:lnTo>
                      <a:pt x="7" y="35"/>
                    </a:lnTo>
                    <a:lnTo>
                      <a:pt x="7" y="35"/>
                    </a:lnTo>
                    <a:lnTo>
                      <a:pt x="7" y="38"/>
                    </a:lnTo>
                    <a:lnTo>
                      <a:pt x="7" y="45"/>
                    </a:lnTo>
                    <a:lnTo>
                      <a:pt x="7" y="49"/>
                    </a:lnTo>
                    <a:lnTo>
                      <a:pt x="4" y="49"/>
                    </a:lnTo>
                    <a:lnTo>
                      <a:pt x="0" y="52"/>
                    </a:lnTo>
                    <a:lnTo>
                      <a:pt x="0" y="56"/>
                    </a:lnTo>
                    <a:lnTo>
                      <a:pt x="0" y="60"/>
                    </a:lnTo>
                    <a:lnTo>
                      <a:pt x="0" y="63"/>
                    </a:lnTo>
                    <a:lnTo>
                      <a:pt x="7" y="7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6" name="Freeform 360">
                <a:extLst>
                  <a:ext uri="{FF2B5EF4-FFF2-40B4-BE49-F238E27FC236}">
                    <a16:creationId xmlns:a16="http://schemas.microsoft.com/office/drawing/2014/main" id="{87E3C7FA-7A65-904A-02F8-DD22DE1DE18A}"/>
                  </a:ext>
                </a:extLst>
              </p:cNvPr>
              <p:cNvSpPr>
                <a:spLocks/>
              </p:cNvSpPr>
              <p:nvPr userDrawn="1"/>
            </p:nvSpPr>
            <p:spPr bwMode="gray">
              <a:xfrm>
                <a:off x="1024" y="-2797"/>
                <a:ext cx="22" cy="53"/>
              </a:xfrm>
              <a:custGeom>
                <a:avLst/>
                <a:gdLst>
                  <a:gd name="T0" fmla="*/ 17 w 21"/>
                  <a:gd name="T1" fmla="*/ 38 h 53"/>
                  <a:gd name="T2" fmla="*/ 10 w 21"/>
                  <a:gd name="T3" fmla="*/ 10 h 53"/>
                  <a:gd name="T4" fmla="*/ 10 w 21"/>
                  <a:gd name="T5" fmla="*/ 10 h 53"/>
                  <a:gd name="T6" fmla="*/ 7 w 21"/>
                  <a:gd name="T7" fmla="*/ 7 h 53"/>
                  <a:gd name="T8" fmla="*/ 7 w 21"/>
                  <a:gd name="T9" fmla="*/ 3 h 53"/>
                  <a:gd name="T10" fmla="*/ 7 w 21"/>
                  <a:gd name="T11" fmla="*/ 3 h 53"/>
                  <a:gd name="T12" fmla="*/ 3 w 21"/>
                  <a:gd name="T13" fmla="*/ 0 h 53"/>
                  <a:gd name="T14" fmla="*/ 3 w 21"/>
                  <a:gd name="T15" fmla="*/ 3 h 53"/>
                  <a:gd name="T16" fmla="*/ 0 w 21"/>
                  <a:gd name="T17" fmla="*/ 7 h 53"/>
                  <a:gd name="T18" fmla="*/ 0 w 21"/>
                  <a:gd name="T19" fmla="*/ 14 h 53"/>
                  <a:gd name="T20" fmla="*/ 0 w 21"/>
                  <a:gd name="T21" fmla="*/ 24 h 53"/>
                  <a:gd name="T22" fmla="*/ 0 w 21"/>
                  <a:gd name="T23" fmla="*/ 28 h 53"/>
                  <a:gd name="T24" fmla="*/ 0 w 21"/>
                  <a:gd name="T25" fmla="*/ 31 h 53"/>
                  <a:gd name="T26" fmla="*/ 3 w 21"/>
                  <a:gd name="T27" fmla="*/ 38 h 53"/>
                  <a:gd name="T28" fmla="*/ 3 w 21"/>
                  <a:gd name="T29" fmla="*/ 42 h 53"/>
                  <a:gd name="T30" fmla="*/ 10 w 21"/>
                  <a:gd name="T31" fmla="*/ 49 h 53"/>
                  <a:gd name="T32" fmla="*/ 17 w 21"/>
                  <a:gd name="T33" fmla="*/ 53 h 53"/>
                  <a:gd name="T34" fmla="*/ 17 w 21"/>
                  <a:gd name="T35" fmla="*/ 53 h 53"/>
                  <a:gd name="T36" fmla="*/ 17 w 21"/>
                  <a:gd name="T37" fmla="*/ 53 h 53"/>
                  <a:gd name="T38" fmla="*/ 21 w 21"/>
                  <a:gd name="T39" fmla="*/ 49 h 53"/>
                  <a:gd name="T40" fmla="*/ 21 w 21"/>
                  <a:gd name="T41" fmla="*/ 49 h 53"/>
                  <a:gd name="T42" fmla="*/ 21 w 21"/>
                  <a:gd name="T43" fmla="*/ 42 h 53"/>
                  <a:gd name="T44" fmla="*/ 17 w 21"/>
                  <a:gd name="T4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53">
                    <a:moveTo>
                      <a:pt x="17" y="38"/>
                    </a:moveTo>
                    <a:lnTo>
                      <a:pt x="10" y="10"/>
                    </a:lnTo>
                    <a:lnTo>
                      <a:pt x="10" y="10"/>
                    </a:lnTo>
                    <a:lnTo>
                      <a:pt x="7" y="7"/>
                    </a:lnTo>
                    <a:lnTo>
                      <a:pt x="7" y="3"/>
                    </a:lnTo>
                    <a:lnTo>
                      <a:pt x="7" y="3"/>
                    </a:lnTo>
                    <a:lnTo>
                      <a:pt x="3" y="0"/>
                    </a:lnTo>
                    <a:lnTo>
                      <a:pt x="3" y="3"/>
                    </a:lnTo>
                    <a:lnTo>
                      <a:pt x="0" y="7"/>
                    </a:lnTo>
                    <a:lnTo>
                      <a:pt x="0" y="14"/>
                    </a:lnTo>
                    <a:lnTo>
                      <a:pt x="0" y="24"/>
                    </a:lnTo>
                    <a:lnTo>
                      <a:pt x="0" y="28"/>
                    </a:lnTo>
                    <a:lnTo>
                      <a:pt x="0" y="31"/>
                    </a:lnTo>
                    <a:lnTo>
                      <a:pt x="3" y="38"/>
                    </a:lnTo>
                    <a:lnTo>
                      <a:pt x="3" y="42"/>
                    </a:lnTo>
                    <a:lnTo>
                      <a:pt x="10" y="49"/>
                    </a:lnTo>
                    <a:lnTo>
                      <a:pt x="17" y="53"/>
                    </a:lnTo>
                    <a:lnTo>
                      <a:pt x="17" y="53"/>
                    </a:lnTo>
                    <a:lnTo>
                      <a:pt x="17" y="53"/>
                    </a:lnTo>
                    <a:lnTo>
                      <a:pt x="21" y="49"/>
                    </a:lnTo>
                    <a:lnTo>
                      <a:pt x="21" y="49"/>
                    </a:lnTo>
                    <a:lnTo>
                      <a:pt x="21" y="42"/>
                    </a:lnTo>
                    <a:lnTo>
                      <a:pt x="17" y="3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7" name="Freeform 361">
                <a:extLst>
                  <a:ext uri="{FF2B5EF4-FFF2-40B4-BE49-F238E27FC236}">
                    <a16:creationId xmlns:a16="http://schemas.microsoft.com/office/drawing/2014/main" id="{F381BCDB-29B9-8301-F3B7-638D826D064A}"/>
                  </a:ext>
                </a:extLst>
              </p:cNvPr>
              <p:cNvSpPr>
                <a:spLocks/>
              </p:cNvSpPr>
              <p:nvPr userDrawn="1"/>
            </p:nvSpPr>
            <p:spPr bwMode="gray">
              <a:xfrm>
                <a:off x="970" y="-2723"/>
                <a:ext cx="79" cy="93"/>
              </a:xfrm>
              <a:custGeom>
                <a:avLst/>
                <a:gdLst>
                  <a:gd name="T0" fmla="*/ 0 w 77"/>
                  <a:gd name="T1" fmla="*/ 24 h 95"/>
                  <a:gd name="T2" fmla="*/ 7 w 77"/>
                  <a:gd name="T3" fmla="*/ 35 h 95"/>
                  <a:gd name="T4" fmla="*/ 14 w 77"/>
                  <a:gd name="T5" fmla="*/ 53 h 95"/>
                  <a:gd name="T6" fmla="*/ 21 w 77"/>
                  <a:gd name="T7" fmla="*/ 53 h 95"/>
                  <a:gd name="T8" fmla="*/ 31 w 77"/>
                  <a:gd name="T9" fmla="*/ 56 h 95"/>
                  <a:gd name="T10" fmla="*/ 39 w 77"/>
                  <a:gd name="T11" fmla="*/ 60 h 95"/>
                  <a:gd name="T12" fmla="*/ 39 w 77"/>
                  <a:gd name="T13" fmla="*/ 77 h 95"/>
                  <a:gd name="T14" fmla="*/ 49 w 77"/>
                  <a:gd name="T15" fmla="*/ 91 h 95"/>
                  <a:gd name="T16" fmla="*/ 63 w 77"/>
                  <a:gd name="T17" fmla="*/ 95 h 95"/>
                  <a:gd name="T18" fmla="*/ 77 w 77"/>
                  <a:gd name="T19" fmla="*/ 88 h 95"/>
                  <a:gd name="T20" fmla="*/ 77 w 77"/>
                  <a:gd name="T21" fmla="*/ 88 h 95"/>
                  <a:gd name="T22" fmla="*/ 70 w 77"/>
                  <a:gd name="T23" fmla="*/ 88 h 95"/>
                  <a:gd name="T24" fmla="*/ 67 w 77"/>
                  <a:gd name="T25" fmla="*/ 91 h 95"/>
                  <a:gd name="T26" fmla="*/ 67 w 77"/>
                  <a:gd name="T27" fmla="*/ 91 h 95"/>
                  <a:gd name="T28" fmla="*/ 67 w 77"/>
                  <a:gd name="T29" fmla="*/ 77 h 95"/>
                  <a:gd name="T30" fmla="*/ 63 w 77"/>
                  <a:gd name="T31" fmla="*/ 56 h 95"/>
                  <a:gd name="T32" fmla="*/ 60 w 77"/>
                  <a:gd name="T33" fmla="*/ 45 h 95"/>
                  <a:gd name="T34" fmla="*/ 63 w 77"/>
                  <a:gd name="T35" fmla="*/ 35 h 95"/>
                  <a:gd name="T36" fmla="*/ 70 w 77"/>
                  <a:gd name="T37" fmla="*/ 24 h 95"/>
                  <a:gd name="T38" fmla="*/ 70 w 77"/>
                  <a:gd name="T39" fmla="*/ 10 h 95"/>
                  <a:gd name="T40" fmla="*/ 63 w 77"/>
                  <a:gd name="T41" fmla="*/ 3 h 95"/>
                  <a:gd name="T42" fmla="*/ 56 w 77"/>
                  <a:gd name="T43" fmla="*/ 3 h 95"/>
                  <a:gd name="T44" fmla="*/ 46 w 77"/>
                  <a:gd name="T45" fmla="*/ 0 h 95"/>
                  <a:gd name="T46" fmla="*/ 39 w 77"/>
                  <a:gd name="T47" fmla="*/ 0 h 95"/>
                  <a:gd name="T48" fmla="*/ 39 w 77"/>
                  <a:gd name="T49" fmla="*/ 10 h 95"/>
                  <a:gd name="T50" fmla="*/ 42 w 77"/>
                  <a:gd name="T51" fmla="*/ 24 h 95"/>
                  <a:gd name="T52" fmla="*/ 46 w 77"/>
                  <a:gd name="T53" fmla="*/ 35 h 95"/>
                  <a:gd name="T54" fmla="*/ 42 w 77"/>
                  <a:gd name="T55" fmla="*/ 42 h 95"/>
                  <a:gd name="T56" fmla="*/ 31 w 77"/>
                  <a:gd name="T57" fmla="*/ 35 h 95"/>
                  <a:gd name="T58" fmla="*/ 17 w 77"/>
                  <a:gd name="T59" fmla="*/ 21 h 95"/>
                  <a:gd name="T60" fmla="*/ 14 w 77"/>
                  <a:gd name="T61" fmla="*/ 10 h 95"/>
                  <a:gd name="T62" fmla="*/ 10 w 77"/>
                  <a:gd name="T63" fmla="*/ 7 h 95"/>
                  <a:gd name="T64" fmla="*/ 3 w 77"/>
                  <a:gd name="T65" fmla="*/ 7 h 95"/>
                  <a:gd name="T66" fmla="*/ 0 w 77"/>
                  <a:gd name="T67" fmla="*/ 10 h 95"/>
                  <a:gd name="T68" fmla="*/ 0 w 77"/>
                  <a:gd name="T69"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95">
                    <a:moveTo>
                      <a:pt x="0" y="21"/>
                    </a:moveTo>
                    <a:lnTo>
                      <a:pt x="0" y="24"/>
                    </a:lnTo>
                    <a:lnTo>
                      <a:pt x="3" y="28"/>
                    </a:lnTo>
                    <a:lnTo>
                      <a:pt x="7" y="35"/>
                    </a:lnTo>
                    <a:lnTo>
                      <a:pt x="14" y="45"/>
                    </a:lnTo>
                    <a:lnTo>
                      <a:pt x="14" y="53"/>
                    </a:lnTo>
                    <a:lnTo>
                      <a:pt x="17" y="53"/>
                    </a:lnTo>
                    <a:lnTo>
                      <a:pt x="21" y="53"/>
                    </a:lnTo>
                    <a:lnTo>
                      <a:pt x="24" y="53"/>
                    </a:lnTo>
                    <a:lnTo>
                      <a:pt x="31" y="56"/>
                    </a:lnTo>
                    <a:lnTo>
                      <a:pt x="35" y="56"/>
                    </a:lnTo>
                    <a:lnTo>
                      <a:pt x="39" y="60"/>
                    </a:lnTo>
                    <a:lnTo>
                      <a:pt x="39" y="67"/>
                    </a:lnTo>
                    <a:lnTo>
                      <a:pt x="39" y="77"/>
                    </a:lnTo>
                    <a:lnTo>
                      <a:pt x="42" y="84"/>
                    </a:lnTo>
                    <a:lnTo>
                      <a:pt x="49" y="91"/>
                    </a:lnTo>
                    <a:lnTo>
                      <a:pt x="56" y="95"/>
                    </a:lnTo>
                    <a:lnTo>
                      <a:pt x="63" y="95"/>
                    </a:lnTo>
                    <a:lnTo>
                      <a:pt x="70" y="91"/>
                    </a:lnTo>
                    <a:lnTo>
                      <a:pt x="77" y="88"/>
                    </a:lnTo>
                    <a:lnTo>
                      <a:pt x="77" y="88"/>
                    </a:lnTo>
                    <a:lnTo>
                      <a:pt x="77" y="88"/>
                    </a:lnTo>
                    <a:lnTo>
                      <a:pt x="74" y="88"/>
                    </a:lnTo>
                    <a:lnTo>
                      <a:pt x="70" y="88"/>
                    </a:lnTo>
                    <a:lnTo>
                      <a:pt x="70" y="91"/>
                    </a:lnTo>
                    <a:lnTo>
                      <a:pt x="67" y="91"/>
                    </a:lnTo>
                    <a:lnTo>
                      <a:pt x="67" y="91"/>
                    </a:lnTo>
                    <a:lnTo>
                      <a:pt x="67" y="91"/>
                    </a:lnTo>
                    <a:lnTo>
                      <a:pt x="67" y="84"/>
                    </a:lnTo>
                    <a:lnTo>
                      <a:pt x="67" y="77"/>
                    </a:lnTo>
                    <a:lnTo>
                      <a:pt x="63" y="67"/>
                    </a:lnTo>
                    <a:lnTo>
                      <a:pt x="63" y="56"/>
                    </a:lnTo>
                    <a:lnTo>
                      <a:pt x="60" y="45"/>
                    </a:lnTo>
                    <a:lnTo>
                      <a:pt x="60" y="45"/>
                    </a:lnTo>
                    <a:lnTo>
                      <a:pt x="63" y="42"/>
                    </a:lnTo>
                    <a:lnTo>
                      <a:pt x="63" y="35"/>
                    </a:lnTo>
                    <a:lnTo>
                      <a:pt x="67" y="31"/>
                    </a:lnTo>
                    <a:lnTo>
                      <a:pt x="70" y="24"/>
                    </a:lnTo>
                    <a:lnTo>
                      <a:pt x="70" y="17"/>
                    </a:lnTo>
                    <a:lnTo>
                      <a:pt x="70" y="10"/>
                    </a:lnTo>
                    <a:lnTo>
                      <a:pt x="67" y="7"/>
                    </a:lnTo>
                    <a:lnTo>
                      <a:pt x="63" y="3"/>
                    </a:lnTo>
                    <a:lnTo>
                      <a:pt x="60" y="3"/>
                    </a:lnTo>
                    <a:lnTo>
                      <a:pt x="56" y="3"/>
                    </a:lnTo>
                    <a:lnTo>
                      <a:pt x="53" y="0"/>
                    </a:lnTo>
                    <a:lnTo>
                      <a:pt x="46" y="0"/>
                    </a:lnTo>
                    <a:lnTo>
                      <a:pt x="42" y="0"/>
                    </a:lnTo>
                    <a:lnTo>
                      <a:pt x="39" y="0"/>
                    </a:lnTo>
                    <a:lnTo>
                      <a:pt x="35" y="7"/>
                    </a:lnTo>
                    <a:lnTo>
                      <a:pt x="39" y="10"/>
                    </a:lnTo>
                    <a:lnTo>
                      <a:pt x="39" y="17"/>
                    </a:lnTo>
                    <a:lnTo>
                      <a:pt x="42" y="24"/>
                    </a:lnTo>
                    <a:lnTo>
                      <a:pt x="42" y="31"/>
                    </a:lnTo>
                    <a:lnTo>
                      <a:pt x="46" y="35"/>
                    </a:lnTo>
                    <a:lnTo>
                      <a:pt x="46" y="38"/>
                    </a:lnTo>
                    <a:lnTo>
                      <a:pt x="42" y="42"/>
                    </a:lnTo>
                    <a:lnTo>
                      <a:pt x="39" y="38"/>
                    </a:lnTo>
                    <a:lnTo>
                      <a:pt x="31" y="35"/>
                    </a:lnTo>
                    <a:lnTo>
                      <a:pt x="21" y="28"/>
                    </a:lnTo>
                    <a:lnTo>
                      <a:pt x="17" y="21"/>
                    </a:lnTo>
                    <a:lnTo>
                      <a:pt x="14" y="10"/>
                    </a:lnTo>
                    <a:lnTo>
                      <a:pt x="14" y="10"/>
                    </a:lnTo>
                    <a:lnTo>
                      <a:pt x="14" y="10"/>
                    </a:lnTo>
                    <a:lnTo>
                      <a:pt x="10" y="7"/>
                    </a:lnTo>
                    <a:lnTo>
                      <a:pt x="7" y="7"/>
                    </a:lnTo>
                    <a:lnTo>
                      <a:pt x="3" y="7"/>
                    </a:lnTo>
                    <a:lnTo>
                      <a:pt x="0" y="7"/>
                    </a:lnTo>
                    <a:lnTo>
                      <a:pt x="0" y="10"/>
                    </a:lnTo>
                    <a:lnTo>
                      <a:pt x="0" y="14"/>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8" name="Freeform 362">
                <a:extLst>
                  <a:ext uri="{FF2B5EF4-FFF2-40B4-BE49-F238E27FC236}">
                    <a16:creationId xmlns:a16="http://schemas.microsoft.com/office/drawing/2014/main" id="{AD4080D6-0B71-6445-4F66-6D5AFF47F65B}"/>
                  </a:ext>
                </a:extLst>
              </p:cNvPr>
              <p:cNvSpPr>
                <a:spLocks/>
              </p:cNvSpPr>
              <p:nvPr userDrawn="1"/>
            </p:nvSpPr>
            <p:spPr bwMode="gray">
              <a:xfrm>
                <a:off x="1052" y="-2663"/>
                <a:ext cx="41" cy="49"/>
              </a:xfrm>
              <a:custGeom>
                <a:avLst/>
                <a:gdLst>
                  <a:gd name="T0" fmla="*/ 24 w 42"/>
                  <a:gd name="T1" fmla="*/ 49 h 49"/>
                  <a:gd name="T2" fmla="*/ 24 w 42"/>
                  <a:gd name="T3" fmla="*/ 49 h 49"/>
                  <a:gd name="T4" fmla="*/ 31 w 42"/>
                  <a:gd name="T5" fmla="*/ 45 h 49"/>
                  <a:gd name="T6" fmla="*/ 35 w 42"/>
                  <a:gd name="T7" fmla="*/ 45 h 49"/>
                  <a:gd name="T8" fmla="*/ 39 w 42"/>
                  <a:gd name="T9" fmla="*/ 38 h 49"/>
                  <a:gd name="T10" fmla="*/ 42 w 42"/>
                  <a:gd name="T11" fmla="*/ 38 h 49"/>
                  <a:gd name="T12" fmla="*/ 42 w 42"/>
                  <a:gd name="T13" fmla="*/ 35 h 49"/>
                  <a:gd name="T14" fmla="*/ 42 w 42"/>
                  <a:gd name="T15" fmla="*/ 28 h 49"/>
                  <a:gd name="T16" fmla="*/ 42 w 42"/>
                  <a:gd name="T17" fmla="*/ 21 h 49"/>
                  <a:gd name="T18" fmla="*/ 39 w 42"/>
                  <a:gd name="T19" fmla="*/ 14 h 49"/>
                  <a:gd name="T20" fmla="*/ 39 w 42"/>
                  <a:gd name="T21" fmla="*/ 14 h 49"/>
                  <a:gd name="T22" fmla="*/ 35 w 42"/>
                  <a:gd name="T23" fmla="*/ 10 h 49"/>
                  <a:gd name="T24" fmla="*/ 31 w 42"/>
                  <a:gd name="T25" fmla="*/ 7 h 49"/>
                  <a:gd name="T26" fmla="*/ 24 w 42"/>
                  <a:gd name="T27" fmla="*/ 3 h 49"/>
                  <a:gd name="T28" fmla="*/ 17 w 42"/>
                  <a:gd name="T29" fmla="*/ 0 h 49"/>
                  <a:gd name="T30" fmla="*/ 10 w 42"/>
                  <a:gd name="T31" fmla="*/ 3 h 49"/>
                  <a:gd name="T32" fmla="*/ 10 w 42"/>
                  <a:gd name="T33" fmla="*/ 3 h 49"/>
                  <a:gd name="T34" fmla="*/ 7 w 42"/>
                  <a:gd name="T35" fmla="*/ 3 h 49"/>
                  <a:gd name="T36" fmla="*/ 7 w 42"/>
                  <a:gd name="T37" fmla="*/ 3 h 49"/>
                  <a:gd name="T38" fmla="*/ 3 w 42"/>
                  <a:gd name="T39" fmla="*/ 0 h 49"/>
                  <a:gd name="T40" fmla="*/ 3 w 42"/>
                  <a:gd name="T41" fmla="*/ 3 h 49"/>
                  <a:gd name="T42" fmla="*/ 0 w 42"/>
                  <a:gd name="T43" fmla="*/ 3 h 49"/>
                  <a:gd name="T44" fmla="*/ 0 w 42"/>
                  <a:gd name="T45" fmla="*/ 7 h 49"/>
                  <a:gd name="T46" fmla="*/ 3 w 42"/>
                  <a:gd name="T47" fmla="*/ 14 h 49"/>
                  <a:gd name="T48" fmla="*/ 3 w 42"/>
                  <a:gd name="T49" fmla="*/ 17 h 49"/>
                  <a:gd name="T50" fmla="*/ 3 w 42"/>
                  <a:gd name="T51" fmla="*/ 21 h 49"/>
                  <a:gd name="T52" fmla="*/ 3 w 42"/>
                  <a:gd name="T53" fmla="*/ 28 h 49"/>
                  <a:gd name="T54" fmla="*/ 0 w 42"/>
                  <a:gd name="T55" fmla="*/ 35 h 49"/>
                  <a:gd name="T56" fmla="*/ 0 w 42"/>
                  <a:gd name="T57" fmla="*/ 42 h 49"/>
                  <a:gd name="T58" fmla="*/ 14 w 42"/>
                  <a:gd name="T59" fmla="*/ 38 h 49"/>
                  <a:gd name="T60" fmla="*/ 24 w 42"/>
                  <a:gd name="T6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49">
                    <a:moveTo>
                      <a:pt x="24" y="49"/>
                    </a:moveTo>
                    <a:lnTo>
                      <a:pt x="24" y="49"/>
                    </a:lnTo>
                    <a:lnTo>
                      <a:pt x="31" y="45"/>
                    </a:lnTo>
                    <a:lnTo>
                      <a:pt x="35" y="45"/>
                    </a:lnTo>
                    <a:lnTo>
                      <a:pt x="39" y="38"/>
                    </a:lnTo>
                    <a:lnTo>
                      <a:pt x="42" y="38"/>
                    </a:lnTo>
                    <a:lnTo>
                      <a:pt x="42" y="35"/>
                    </a:lnTo>
                    <a:lnTo>
                      <a:pt x="42" y="28"/>
                    </a:lnTo>
                    <a:lnTo>
                      <a:pt x="42" y="21"/>
                    </a:lnTo>
                    <a:lnTo>
                      <a:pt x="39" y="14"/>
                    </a:lnTo>
                    <a:lnTo>
                      <a:pt x="39" y="14"/>
                    </a:lnTo>
                    <a:lnTo>
                      <a:pt x="35" y="10"/>
                    </a:lnTo>
                    <a:lnTo>
                      <a:pt x="31" y="7"/>
                    </a:lnTo>
                    <a:lnTo>
                      <a:pt x="24" y="3"/>
                    </a:lnTo>
                    <a:lnTo>
                      <a:pt x="17" y="0"/>
                    </a:lnTo>
                    <a:lnTo>
                      <a:pt x="10" y="3"/>
                    </a:lnTo>
                    <a:lnTo>
                      <a:pt x="10" y="3"/>
                    </a:lnTo>
                    <a:lnTo>
                      <a:pt x="7" y="3"/>
                    </a:lnTo>
                    <a:lnTo>
                      <a:pt x="7" y="3"/>
                    </a:lnTo>
                    <a:lnTo>
                      <a:pt x="3" y="0"/>
                    </a:lnTo>
                    <a:lnTo>
                      <a:pt x="3" y="3"/>
                    </a:lnTo>
                    <a:lnTo>
                      <a:pt x="0" y="3"/>
                    </a:lnTo>
                    <a:lnTo>
                      <a:pt x="0" y="7"/>
                    </a:lnTo>
                    <a:lnTo>
                      <a:pt x="3" y="14"/>
                    </a:lnTo>
                    <a:lnTo>
                      <a:pt x="3" y="17"/>
                    </a:lnTo>
                    <a:lnTo>
                      <a:pt x="3" y="21"/>
                    </a:lnTo>
                    <a:lnTo>
                      <a:pt x="3" y="28"/>
                    </a:lnTo>
                    <a:lnTo>
                      <a:pt x="0" y="35"/>
                    </a:lnTo>
                    <a:lnTo>
                      <a:pt x="0" y="42"/>
                    </a:lnTo>
                    <a:lnTo>
                      <a:pt x="14" y="38"/>
                    </a:lnTo>
                    <a:lnTo>
                      <a:pt x="24"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69" name="Freeform 363">
                <a:extLst>
                  <a:ext uri="{FF2B5EF4-FFF2-40B4-BE49-F238E27FC236}">
                    <a16:creationId xmlns:a16="http://schemas.microsoft.com/office/drawing/2014/main" id="{47D73CB6-C293-0684-6CC5-F5333234EB40}"/>
                  </a:ext>
                </a:extLst>
              </p:cNvPr>
              <p:cNvSpPr>
                <a:spLocks/>
              </p:cNvSpPr>
              <p:nvPr userDrawn="1"/>
            </p:nvSpPr>
            <p:spPr bwMode="gray">
              <a:xfrm>
                <a:off x="1104" y="-2681"/>
                <a:ext cx="174" cy="102"/>
              </a:xfrm>
              <a:custGeom>
                <a:avLst/>
                <a:gdLst>
                  <a:gd name="T0" fmla="*/ 28 w 176"/>
                  <a:gd name="T1" fmla="*/ 28 h 102"/>
                  <a:gd name="T2" fmla="*/ 31 w 176"/>
                  <a:gd name="T3" fmla="*/ 25 h 102"/>
                  <a:gd name="T4" fmla="*/ 35 w 176"/>
                  <a:gd name="T5" fmla="*/ 28 h 102"/>
                  <a:gd name="T6" fmla="*/ 38 w 176"/>
                  <a:gd name="T7" fmla="*/ 39 h 102"/>
                  <a:gd name="T8" fmla="*/ 45 w 176"/>
                  <a:gd name="T9" fmla="*/ 74 h 102"/>
                  <a:gd name="T10" fmla="*/ 42 w 176"/>
                  <a:gd name="T11" fmla="*/ 74 h 102"/>
                  <a:gd name="T12" fmla="*/ 38 w 176"/>
                  <a:gd name="T13" fmla="*/ 81 h 102"/>
                  <a:gd name="T14" fmla="*/ 42 w 176"/>
                  <a:gd name="T15" fmla="*/ 92 h 102"/>
                  <a:gd name="T16" fmla="*/ 52 w 176"/>
                  <a:gd name="T17" fmla="*/ 92 h 102"/>
                  <a:gd name="T18" fmla="*/ 56 w 176"/>
                  <a:gd name="T19" fmla="*/ 92 h 102"/>
                  <a:gd name="T20" fmla="*/ 63 w 176"/>
                  <a:gd name="T21" fmla="*/ 88 h 102"/>
                  <a:gd name="T22" fmla="*/ 70 w 176"/>
                  <a:gd name="T23" fmla="*/ 92 h 102"/>
                  <a:gd name="T24" fmla="*/ 74 w 176"/>
                  <a:gd name="T25" fmla="*/ 95 h 102"/>
                  <a:gd name="T26" fmla="*/ 84 w 176"/>
                  <a:gd name="T27" fmla="*/ 102 h 102"/>
                  <a:gd name="T28" fmla="*/ 102 w 176"/>
                  <a:gd name="T29" fmla="*/ 102 h 102"/>
                  <a:gd name="T30" fmla="*/ 123 w 176"/>
                  <a:gd name="T31" fmla="*/ 102 h 102"/>
                  <a:gd name="T32" fmla="*/ 123 w 176"/>
                  <a:gd name="T33" fmla="*/ 99 h 102"/>
                  <a:gd name="T34" fmla="*/ 126 w 176"/>
                  <a:gd name="T35" fmla="*/ 92 h 102"/>
                  <a:gd name="T36" fmla="*/ 130 w 176"/>
                  <a:gd name="T37" fmla="*/ 92 h 102"/>
                  <a:gd name="T38" fmla="*/ 144 w 176"/>
                  <a:gd name="T39" fmla="*/ 99 h 102"/>
                  <a:gd name="T40" fmla="*/ 151 w 176"/>
                  <a:gd name="T41" fmla="*/ 99 h 102"/>
                  <a:gd name="T42" fmla="*/ 158 w 176"/>
                  <a:gd name="T43" fmla="*/ 95 h 102"/>
                  <a:gd name="T44" fmla="*/ 162 w 176"/>
                  <a:gd name="T45" fmla="*/ 88 h 102"/>
                  <a:gd name="T46" fmla="*/ 162 w 176"/>
                  <a:gd name="T47" fmla="*/ 81 h 102"/>
                  <a:gd name="T48" fmla="*/ 169 w 176"/>
                  <a:gd name="T49" fmla="*/ 77 h 102"/>
                  <a:gd name="T50" fmla="*/ 172 w 176"/>
                  <a:gd name="T51" fmla="*/ 70 h 102"/>
                  <a:gd name="T52" fmla="*/ 172 w 176"/>
                  <a:gd name="T53" fmla="*/ 67 h 102"/>
                  <a:gd name="T54" fmla="*/ 176 w 176"/>
                  <a:gd name="T55" fmla="*/ 63 h 102"/>
                  <a:gd name="T56" fmla="*/ 169 w 176"/>
                  <a:gd name="T57" fmla="*/ 56 h 102"/>
                  <a:gd name="T58" fmla="*/ 148 w 176"/>
                  <a:gd name="T59" fmla="*/ 53 h 102"/>
                  <a:gd name="T60" fmla="*/ 141 w 176"/>
                  <a:gd name="T61" fmla="*/ 49 h 102"/>
                  <a:gd name="T62" fmla="*/ 123 w 176"/>
                  <a:gd name="T63" fmla="*/ 46 h 102"/>
                  <a:gd name="T64" fmla="*/ 116 w 176"/>
                  <a:gd name="T65" fmla="*/ 49 h 102"/>
                  <a:gd name="T66" fmla="*/ 105 w 176"/>
                  <a:gd name="T67" fmla="*/ 53 h 102"/>
                  <a:gd name="T68" fmla="*/ 95 w 176"/>
                  <a:gd name="T69" fmla="*/ 53 h 102"/>
                  <a:gd name="T70" fmla="*/ 63 w 176"/>
                  <a:gd name="T71" fmla="*/ 35 h 102"/>
                  <a:gd name="T72" fmla="*/ 60 w 176"/>
                  <a:gd name="T73" fmla="*/ 28 h 102"/>
                  <a:gd name="T74" fmla="*/ 52 w 176"/>
                  <a:gd name="T75" fmla="*/ 25 h 102"/>
                  <a:gd name="T76" fmla="*/ 49 w 176"/>
                  <a:gd name="T77" fmla="*/ 25 h 102"/>
                  <a:gd name="T78" fmla="*/ 52 w 176"/>
                  <a:gd name="T79" fmla="*/ 21 h 102"/>
                  <a:gd name="T80" fmla="*/ 52 w 176"/>
                  <a:gd name="T81" fmla="*/ 18 h 102"/>
                  <a:gd name="T82" fmla="*/ 49 w 176"/>
                  <a:gd name="T83" fmla="*/ 11 h 102"/>
                  <a:gd name="T84" fmla="*/ 42 w 176"/>
                  <a:gd name="T85" fmla="*/ 11 h 102"/>
                  <a:gd name="T86" fmla="*/ 38 w 176"/>
                  <a:gd name="T87" fmla="*/ 11 h 102"/>
                  <a:gd name="T88" fmla="*/ 35 w 176"/>
                  <a:gd name="T89" fmla="*/ 14 h 102"/>
                  <a:gd name="T90" fmla="*/ 28 w 176"/>
                  <a:gd name="T91" fmla="*/ 14 h 102"/>
                  <a:gd name="T92" fmla="*/ 28 w 176"/>
                  <a:gd name="T93" fmla="*/ 7 h 102"/>
                  <a:gd name="T94" fmla="*/ 17 w 176"/>
                  <a:gd name="T95" fmla="*/ 3 h 102"/>
                  <a:gd name="T96" fmla="*/ 10 w 176"/>
                  <a:gd name="T97" fmla="*/ 3 h 102"/>
                  <a:gd name="T98" fmla="*/ 7 w 176"/>
                  <a:gd name="T99" fmla="*/ 0 h 102"/>
                  <a:gd name="T100" fmla="*/ 0 w 176"/>
                  <a:gd name="T101" fmla="*/ 0 h 102"/>
                  <a:gd name="T102" fmla="*/ 0 w 176"/>
                  <a:gd name="T103" fmla="*/ 7 h 102"/>
                  <a:gd name="T104" fmla="*/ 3 w 176"/>
                  <a:gd name="T105" fmla="*/ 25 h 102"/>
                  <a:gd name="T106" fmla="*/ 3 w 176"/>
                  <a:gd name="T107" fmla="*/ 28 h 102"/>
                  <a:gd name="T108" fmla="*/ 7 w 176"/>
                  <a:gd name="T109" fmla="*/ 35 h 102"/>
                  <a:gd name="T110" fmla="*/ 17 w 176"/>
                  <a:gd name="T111" fmla="*/ 3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02">
                    <a:moveTo>
                      <a:pt x="28" y="28"/>
                    </a:moveTo>
                    <a:lnTo>
                      <a:pt x="28" y="28"/>
                    </a:lnTo>
                    <a:lnTo>
                      <a:pt x="28" y="25"/>
                    </a:lnTo>
                    <a:lnTo>
                      <a:pt x="31" y="25"/>
                    </a:lnTo>
                    <a:lnTo>
                      <a:pt x="31" y="25"/>
                    </a:lnTo>
                    <a:lnTo>
                      <a:pt x="35" y="28"/>
                    </a:lnTo>
                    <a:lnTo>
                      <a:pt x="35" y="32"/>
                    </a:lnTo>
                    <a:lnTo>
                      <a:pt x="38" y="39"/>
                    </a:lnTo>
                    <a:lnTo>
                      <a:pt x="38" y="53"/>
                    </a:lnTo>
                    <a:lnTo>
                      <a:pt x="45" y="74"/>
                    </a:lnTo>
                    <a:lnTo>
                      <a:pt x="42" y="74"/>
                    </a:lnTo>
                    <a:lnTo>
                      <a:pt x="42" y="74"/>
                    </a:lnTo>
                    <a:lnTo>
                      <a:pt x="38" y="77"/>
                    </a:lnTo>
                    <a:lnTo>
                      <a:pt x="38" y="81"/>
                    </a:lnTo>
                    <a:lnTo>
                      <a:pt x="38" y="85"/>
                    </a:lnTo>
                    <a:lnTo>
                      <a:pt x="42" y="92"/>
                    </a:lnTo>
                    <a:lnTo>
                      <a:pt x="45" y="92"/>
                    </a:lnTo>
                    <a:lnTo>
                      <a:pt x="52" y="92"/>
                    </a:lnTo>
                    <a:lnTo>
                      <a:pt x="56" y="92"/>
                    </a:lnTo>
                    <a:lnTo>
                      <a:pt x="56" y="92"/>
                    </a:lnTo>
                    <a:lnTo>
                      <a:pt x="60" y="92"/>
                    </a:lnTo>
                    <a:lnTo>
                      <a:pt x="63" y="88"/>
                    </a:lnTo>
                    <a:lnTo>
                      <a:pt x="67" y="88"/>
                    </a:lnTo>
                    <a:lnTo>
                      <a:pt x="70" y="92"/>
                    </a:lnTo>
                    <a:lnTo>
                      <a:pt x="74" y="95"/>
                    </a:lnTo>
                    <a:lnTo>
                      <a:pt x="74" y="95"/>
                    </a:lnTo>
                    <a:lnTo>
                      <a:pt x="81" y="99"/>
                    </a:lnTo>
                    <a:lnTo>
                      <a:pt x="84" y="102"/>
                    </a:lnTo>
                    <a:lnTo>
                      <a:pt x="91" y="102"/>
                    </a:lnTo>
                    <a:lnTo>
                      <a:pt x="102" y="102"/>
                    </a:lnTo>
                    <a:lnTo>
                      <a:pt x="112" y="102"/>
                    </a:lnTo>
                    <a:lnTo>
                      <a:pt x="123" y="102"/>
                    </a:lnTo>
                    <a:lnTo>
                      <a:pt x="123" y="99"/>
                    </a:lnTo>
                    <a:lnTo>
                      <a:pt x="123" y="99"/>
                    </a:lnTo>
                    <a:lnTo>
                      <a:pt x="123" y="95"/>
                    </a:lnTo>
                    <a:lnTo>
                      <a:pt x="126" y="92"/>
                    </a:lnTo>
                    <a:lnTo>
                      <a:pt x="126" y="92"/>
                    </a:lnTo>
                    <a:lnTo>
                      <a:pt x="130" y="92"/>
                    </a:lnTo>
                    <a:lnTo>
                      <a:pt x="137" y="95"/>
                    </a:lnTo>
                    <a:lnTo>
                      <a:pt x="144" y="99"/>
                    </a:lnTo>
                    <a:lnTo>
                      <a:pt x="148" y="99"/>
                    </a:lnTo>
                    <a:lnTo>
                      <a:pt x="151" y="99"/>
                    </a:lnTo>
                    <a:lnTo>
                      <a:pt x="155" y="99"/>
                    </a:lnTo>
                    <a:lnTo>
                      <a:pt x="158" y="95"/>
                    </a:lnTo>
                    <a:lnTo>
                      <a:pt x="162" y="92"/>
                    </a:lnTo>
                    <a:lnTo>
                      <a:pt x="162" y="88"/>
                    </a:lnTo>
                    <a:lnTo>
                      <a:pt x="162" y="81"/>
                    </a:lnTo>
                    <a:lnTo>
                      <a:pt x="162" y="81"/>
                    </a:lnTo>
                    <a:lnTo>
                      <a:pt x="165" y="77"/>
                    </a:lnTo>
                    <a:lnTo>
                      <a:pt x="169" y="77"/>
                    </a:lnTo>
                    <a:lnTo>
                      <a:pt x="172" y="74"/>
                    </a:lnTo>
                    <a:lnTo>
                      <a:pt x="172" y="70"/>
                    </a:lnTo>
                    <a:lnTo>
                      <a:pt x="172" y="70"/>
                    </a:lnTo>
                    <a:lnTo>
                      <a:pt x="172" y="67"/>
                    </a:lnTo>
                    <a:lnTo>
                      <a:pt x="176" y="63"/>
                    </a:lnTo>
                    <a:lnTo>
                      <a:pt x="176" y="63"/>
                    </a:lnTo>
                    <a:lnTo>
                      <a:pt x="172" y="60"/>
                    </a:lnTo>
                    <a:lnTo>
                      <a:pt x="169" y="56"/>
                    </a:lnTo>
                    <a:lnTo>
                      <a:pt x="162" y="53"/>
                    </a:lnTo>
                    <a:lnTo>
                      <a:pt x="148" y="53"/>
                    </a:lnTo>
                    <a:lnTo>
                      <a:pt x="144" y="49"/>
                    </a:lnTo>
                    <a:lnTo>
                      <a:pt x="141" y="49"/>
                    </a:lnTo>
                    <a:lnTo>
                      <a:pt x="134" y="46"/>
                    </a:lnTo>
                    <a:lnTo>
                      <a:pt x="123" y="46"/>
                    </a:lnTo>
                    <a:lnTo>
                      <a:pt x="116" y="46"/>
                    </a:lnTo>
                    <a:lnTo>
                      <a:pt x="116" y="49"/>
                    </a:lnTo>
                    <a:lnTo>
                      <a:pt x="112" y="49"/>
                    </a:lnTo>
                    <a:lnTo>
                      <a:pt x="105" y="53"/>
                    </a:lnTo>
                    <a:lnTo>
                      <a:pt x="102" y="53"/>
                    </a:lnTo>
                    <a:lnTo>
                      <a:pt x="95" y="53"/>
                    </a:lnTo>
                    <a:lnTo>
                      <a:pt x="84" y="46"/>
                    </a:lnTo>
                    <a:lnTo>
                      <a:pt x="63" y="35"/>
                    </a:lnTo>
                    <a:lnTo>
                      <a:pt x="63" y="32"/>
                    </a:lnTo>
                    <a:lnTo>
                      <a:pt x="60" y="28"/>
                    </a:lnTo>
                    <a:lnTo>
                      <a:pt x="56" y="25"/>
                    </a:lnTo>
                    <a:lnTo>
                      <a:pt x="52" y="25"/>
                    </a:lnTo>
                    <a:lnTo>
                      <a:pt x="52" y="25"/>
                    </a:lnTo>
                    <a:lnTo>
                      <a:pt x="49" y="25"/>
                    </a:lnTo>
                    <a:lnTo>
                      <a:pt x="49" y="21"/>
                    </a:lnTo>
                    <a:lnTo>
                      <a:pt x="52" y="21"/>
                    </a:lnTo>
                    <a:lnTo>
                      <a:pt x="52" y="18"/>
                    </a:lnTo>
                    <a:lnTo>
                      <a:pt x="52" y="18"/>
                    </a:lnTo>
                    <a:lnTo>
                      <a:pt x="52" y="14"/>
                    </a:lnTo>
                    <a:lnTo>
                      <a:pt x="49" y="11"/>
                    </a:lnTo>
                    <a:lnTo>
                      <a:pt x="45" y="11"/>
                    </a:lnTo>
                    <a:lnTo>
                      <a:pt x="42" y="11"/>
                    </a:lnTo>
                    <a:lnTo>
                      <a:pt x="42" y="11"/>
                    </a:lnTo>
                    <a:lnTo>
                      <a:pt x="38" y="11"/>
                    </a:lnTo>
                    <a:lnTo>
                      <a:pt x="35" y="14"/>
                    </a:lnTo>
                    <a:lnTo>
                      <a:pt x="35" y="14"/>
                    </a:lnTo>
                    <a:lnTo>
                      <a:pt x="31" y="14"/>
                    </a:lnTo>
                    <a:lnTo>
                      <a:pt x="28" y="14"/>
                    </a:lnTo>
                    <a:lnTo>
                      <a:pt x="28" y="7"/>
                    </a:lnTo>
                    <a:lnTo>
                      <a:pt x="28" y="7"/>
                    </a:lnTo>
                    <a:lnTo>
                      <a:pt x="24" y="3"/>
                    </a:lnTo>
                    <a:lnTo>
                      <a:pt x="17" y="3"/>
                    </a:lnTo>
                    <a:lnTo>
                      <a:pt x="10" y="3"/>
                    </a:lnTo>
                    <a:lnTo>
                      <a:pt x="10" y="3"/>
                    </a:lnTo>
                    <a:lnTo>
                      <a:pt x="7" y="0"/>
                    </a:lnTo>
                    <a:lnTo>
                      <a:pt x="7" y="0"/>
                    </a:lnTo>
                    <a:lnTo>
                      <a:pt x="3" y="0"/>
                    </a:lnTo>
                    <a:lnTo>
                      <a:pt x="0" y="0"/>
                    </a:lnTo>
                    <a:lnTo>
                      <a:pt x="0" y="3"/>
                    </a:lnTo>
                    <a:lnTo>
                      <a:pt x="0" y="7"/>
                    </a:lnTo>
                    <a:lnTo>
                      <a:pt x="0" y="14"/>
                    </a:lnTo>
                    <a:lnTo>
                      <a:pt x="3" y="25"/>
                    </a:lnTo>
                    <a:lnTo>
                      <a:pt x="3" y="28"/>
                    </a:lnTo>
                    <a:lnTo>
                      <a:pt x="3" y="28"/>
                    </a:lnTo>
                    <a:lnTo>
                      <a:pt x="3" y="32"/>
                    </a:lnTo>
                    <a:lnTo>
                      <a:pt x="7" y="35"/>
                    </a:lnTo>
                    <a:lnTo>
                      <a:pt x="14" y="35"/>
                    </a:lnTo>
                    <a:lnTo>
                      <a:pt x="17" y="32"/>
                    </a:lnTo>
                    <a:lnTo>
                      <a:pt x="28"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0" name="Freeform 364">
                <a:extLst>
                  <a:ext uri="{FF2B5EF4-FFF2-40B4-BE49-F238E27FC236}">
                    <a16:creationId xmlns:a16="http://schemas.microsoft.com/office/drawing/2014/main" id="{55481DD0-C468-6547-02CD-2E5FB68D6338}"/>
                  </a:ext>
                </a:extLst>
              </p:cNvPr>
              <p:cNvSpPr>
                <a:spLocks/>
              </p:cNvSpPr>
              <p:nvPr userDrawn="1"/>
            </p:nvSpPr>
            <p:spPr bwMode="gray">
              <a:xfrm>
                <a:off x="1009" y="-2896"/>
                <a:ext cx="91" cy="109"/>
              </a:xfrm>
              <a:custGeom>
                <a:avLst/>
                <a:gdLst>
                  <a:gd name="T0" fmla="*/ 21 w 91"/>
                  <a:gd name="T1" fmla="*/ 35 h 109"/>
                  <a:gd name="T2" fmla="*/ 28 w 91"/>
                  <a:gd name="T3" fmla="*/ 42 h 109"/>
                  <a:gd name="T4" fmla="*/ 28 w 91"/>
                  <a:gd name="T5" fmla="*/ 46 h 109"/>
                  <a:gd name="T6" fmla="*/ 49 w 91"/>
                  <a:gd name="T7" fmla="*/ 71 h 109"/>
                  <a:gd name="T8" fmla="*/ 59 w 91"/>
                  <a:gd name="T9" fmla="*/ 78 h 109"/>
                  <a:gd name="T10" fmla="*/ 66 w 91"/>
                  <a:gd name="T11" fmla="*/ 81 h 109"/>
                  <a:gd name="T12" fmla="*/ 73 w 91"/>
                  <a:gd name="T13" fmla="*/ 81 h 109"/>
                  <a:gd name="T14" fmla="*/ 77 w 91"/>
                  <a:gd name="T15" fmla="*/ 92 h 109"/>
                  <a:gd name="T16" fmla="*/ 81 w 91"/>
                  <a:gd name="T17" fmla="*/ 99 h 109"/>
                  <a:gd name="T18" fmla="*/ 81 w 91"/>
                  <a:gd name="T19" fmla="*/ 106 h 109"/>
                  <a:gd name="T20" fmla="*/ 84 w 91"/>
                  <a:gd name="T21" fmla="*/ 106 h 109"/>
                  <a:gd name="T22" fmla="*/ 88 w 91"/>
                  <a:gd name="T23" fmla="*/ 99 h 109"/>
                  <a:gd name="T24" fmla="*/ 91 w 91"/>
                  <a:gd name="T25" fmla="*/ 95 h 109"/>
                  <a:gd name="T26" fmla="*/ 84 w 91"/>
                  <a:gd name="T27" fmla="*/ 78 h 109"/>
                  <a:gd name="T28" fmla="*/ 88 w 91"/>
                  <a:gd name="T29" fmla="*/ 63 h 109"/>
                  <a:gd name="T30" fmla="*/ 91 w 91"/>
                  <a:gd name="T31" fmla="*/ 49 h 109"/>
                  <a:gd name="T32" fmla="*/ 91 w 91"/>
                  <a:gd name="T33" fmla="*/ 39 h 109"/>
                  <a:gd name="T34" fmla="*/ 88 w 91"/>
                  <a:gd name="T35" fmla="*/ 28 h 109"/>
                  <a:gd name="T36" fmla="*/ 84 w 91"/>
                  <a:gd name="T37" fmla="*/ 28 h 109"/>
                  <a:gd name="T38" fmla="*/ 81 w 91"/>
                  <a:gd name="T39" fmla="*/ 32 h 109"/>
                  <a:gd name="T40" fmla="*/ 77 w 91"/>
                  <a:gd name="T41" fmla="*/ 35 h 109"/>
                  <a:gd name="T42" fmla="*/ 70 w 91"/>
                  <a:gd name="T43" fmla="*/ 49 h 109"/>
                  <a:gd name="T44" fmla="*/ 66 w 91"/>
                  <a:gd name="T45" fmla="*/ 46 h 109"/>
                  <a:gd name="T46" fmla="*/ 59 w 91"/>
                  <a:gd name="T47" fmla="*/ 35 h 109"/>
                  <a:gd name="T48" fmla="*/ 59 w 91"/>
                  <a:gd name="T49" fmla="*/ 21 h 109"/>
                  <a:gd name="T50" fmla="*/ 59 w 91"/>
                  <a:gd name="T51" fmla="*/ 14 h 109"/>
                  <a:gd name="T52" fmla="*/ 49 w 91"/>
                  <a:gd name="T53" fmla="*/ 11 h 109"/>
                  <a:gd name="T54" fmla="*/ 45 w 91"/>
                  <a:gd name="T55" fmla="*/ 14 h 109"/>
                  <a:gd name="T56" fmla="*/ 42 w 91"/>
                  <a:gd name="T57" fmla="*/ 21 h 109"/>
                  <a:gd name="T58" fmla="*/ 42 w 91"/>
                  <a:gd name="T59" fmla="*/ 28 h 109"/>
                  <a:gd name="T60" fmla="*/ 35 w 91"/>
                  <a:gd name="T61" fmla="*/ 25 h 109"/>
                  <a:gd name="T62" fmla="*/ 31 w 91"/>
                  <a:gd name="T63" fmla="*/ 18 h 109"/>
                  <a:gd name="T64" fmla="*/ 28 w 91"/>
                  <a:gd name="T65" fmla="*/ 11 h 109"/>
                  <a:gd name="T66" fmla="*/ 21 w 91"/>
                  <a:gd name="T67" fmla="*/ 4 h 109"/>
                  <a:gd name="T68" fmla="*/ 10 w 91"/>
                  <a:gd name="T69" fmla="*/ 0 h 109"/>
                  <a:gd name="T70" fmla="*/ 7 w 91"/>
                  <a:gd name="T71" fmla="*/ 0 h 109"/>
                  <a:gd name="T72" fmla="*/ 0 w 91"/>
                  <a:gd name="T73" fmla="*/ 11 h 109"/>
                  <a:gd name="T74" fmla="*/ 3 w 91"/>
                  <a:gd name="T75" fmla="*/ 21 h 109"/>
                  <a:gd name="T76" fmla="*/ 14 w 91"/>
                  <a:gd name="T77" fmla="*/ 28 h 109"/>
                  <a:gd name="T78" fmla="*/ 14 w 91"/>
                  <a:gd name="T79" fmla="*/ 3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 h="109">
                    <a:moveTo>
                      <a:pt x="14" y="32"/>
                    </a:moveTo>
                    <a:lnTo>
                      <a:pt x="21" y="35"/>
                    </a:lnTo>
                    <a:lnTo>
                      <a:pt x="24" y="39"/>
                    </a:lnTo>
                    <a:lnTo>
                      <a:pt x="28" y="42"/>
                    </a:lnTo>
                    <a:lnTo>
                      <a:pt x="28" y="46"/>
                    </a:lnTo>
                    <a:lnTo>
                      <a:pt x="28" y="46"/>
                    </a:lnTo>
                    <a:lnTo>
                      <a:pt x="42" y="63"/>
                    </a:lnTo>
                    <a:lnTo>
                      <a:pt x="49" y="71"/>
                    </a:lnTo>
                    <a:lnTo>
                      <a:pt x="56" y="74"/>
                    </a:lnTo>
                    <a:lnTo>
                      <a:pt x="59" y="78"/>
                    </a:lnTo>
                    <a:lnTo>
                      <a:pt x="66" y="81"/>
                    </a:lnTo>
                    <a:lnTo>
                      <a:pt x="66" y="81"/>
                    </a:lnTo>
                    <a:lnTo>
                      <a:pt x="70" y="78"/>
                    </a:lnTo>
                    <a:lnTo>
                      <a:pt x="73" y="81"/>
                    </a:lnTo>
                    <a:lnTo>
                      <a:pt x="77" y="85"/>
                    </a:lnTo>
                    <a:lnTo>
                      <a:pt x="77" y="92"/>
                    </a:lnTo>
                    <a:lnTo>
                      <a:pt x="81" y="95"/>
                    </a:lnTo>
                    <a:lnTo>
                      <a:pt x="81" y="99"/>
                    </a:lnTo>
                    <a:lnTo>
                      <a:pt x="81" y="102"/>
                    </a:lnTo>
                    <a:lnTo>
                      <a:pt x="81" y="106"/>
                    </a:lnTo>
                    <a:lnTo>
                      <a:pt x="84" y="109"/>
                    </a:lnTo>
                    <a:lnTo>
                      <a:pt x="84" y="106"/>
                    </a:lnTo>
                    <a:lnTo>
                      <a:pt x="88" y="102"/>
                    </a:lnTo>
                    <a:lnTo>
                      <a:pt x="88" y="99"/>
                    </a:lnTo>
                    <a:lnTo>
                      <a:pt x="91" y="95"/>
                    </a:lnTo>
                    <a:lnTo>
                      <a:pt x="91" y="95"/>
                    </a:lnTo>
                    <a:lnTo>
                      <a:pt x="88" y="88"/>
                    </a:lnTo>
                    <a:lnTo>
                      <a:pt x="84" y="78"/>
                    </a:lnTo>
                    <a:lnTo>
                      <a:pt x="84" y="71"/>
                    </a:lnTo>
                    <a:lnTo>
                      <a:pt x="88" y="63"/>
                    </a:lnTo>
                    <a:lnTo>
                      <a:pt x="88" y="53"/>
                    </a:lnTo>
                    <a:lnTo>
                      <a:pt x="91" y="49"/>
                    </a:lnTo>
                    <a:lnTo>
                      <a:pt x="91" y="46"/>
                    </a:lnTo>
                    <a:lnTo>
                      <a:pt x="91" y="39"/>
                    </a:lnTo>
                    <a:lnTo>
                      <a:pt x="88" y="32"/>
                    </a:lnTo>
                    <a:lnTo>
                      <a:pt x="88" y="28"/>
                    </a:lnTo>
                    <a:lnTo>
                      <a:pt x="84" y="28"/>
                    </a:lnTo>
                    <a:lnTo>
                      <a:pt x="84" y="28"/>
                    </a:lnTo>
                    <a:lnTo>
                      <a:pt x="81" y="32"/>
                    </a:lnTo>
                    <a:lnTo>
                      <a:pt x="81" y="32"/>
                    </a:lnTo>
                    <a:lnTo>
                      <a:pt x="77" y="35"/>
                    </a:lnTo>
                    <a:lnTo>
                      <a:pt x="77" y="35"/>
                    </a:lnTo>
                    <a:lnTo>
                      <a:pt x="73" y="42"/>
                    </a:lnTo>
                    <a:lnTo>
                      <a:pt x="70" y="49"/>
                    </a:lnTo>
                    <a:lnTo>
                      <a:pt x="70" y="49"/>
                    </a:lnTo>
                    <a:lnTo>
                      <a:pt x="66" y="46"/>
                    </a:lnTo>
                    <a:lnTo>
                      <a:pt x="63" y="42"/>
                    </a:lnTo>
                    <a:lnTo>
                      <a:pt x="59" y="35"/>
                    </a:lnTo>
                    <a:lnTo>
                      <a:pt x="59" y="28"/>
                    </a:lnTo>
                    <a:lnTo>
                      <a:pt x="59" y="21"/>
                    </a:lnTo>
                    <a:lnTo>
                      <a:pt x="59" y="18"/>
                    </a:lnTo>
                    <a:lnTo>
                      <a:pt x="59" y="14"/>
                    </a:lnTo>
                    <a:lnTo>
                      <a:pt x="56" y="11"/>
                    </a:lnTo>
                    <a:lnTo>
                      <a:pt x="49" y="11"/>
                    </a:lnTo>
                    <a:lnTo>
                      <a:pt x="45" y="11"/>
                    </a:lnTo>
                    <a:lnTo>
                      <a:pt x="45" y="14"/>
                    </a:lnTo>
                    <a:lnTo>
                      <a:pt x="45" y="18"/>
                    </a:lnTo>
                    <a:lnTo>
                      <a:pt x="42" y="21"/>
                    </a:lnTo>
                    <a:lnTo>
                      <a:pt x="42" y="25"/>
                    </a:lnTo>
                    <a:lnTo>
                      <a:pt x="42" y="28"/>
                    </a:lnTo>
                    <a:lnTo>
                      <a:pt x="38" y="28"/>
                    </a:lnTo>
                    <a:lnTo>
                      <a:pt x="35" y="25"/>
                    </a:lnTo>
                    <a:lnTo>
                      <a:pt x="31" y="21"/>
                    </a:lnTo>
                    <a:lnTo>
                      <a:pt x="31" y="18"/>
                    </a:lnTo>
                    <a:lnTo>
                      <a:pt x="31" y="18"/>
                    </a:lnTo>
                    <a:lnTo>
                      <a:pt x="28" y="11"/>
                    </a:lnTo>
                    <a:lnTo>
                      <a:pt x="24" y="7"/>
                    </a:lnTo>
                    <a:lnTo>
                      <a:pt x="21" y="4"/>
                    </a:lnTo>
                    <a:lnTo>
                      <a:pt x="17" y="0"/>
                    </a:lnTo>
                    <a:lnTo>
                      <a:pt x="10" y="0"/>
                    </a:lnTo>
                    <a:lnTo>
                      <a:pt x="10" y="0"/>
                    </a:lnTo>
                    <a:lnTo>
                      <a:pt x="7" y="0"/>
                    </a:lnTo>
                    <a:lnTo>
                      <a:pt x="0" y="7"/>
                    </a:lnTo>
                    <a:lnTo>
                      <a:pt x="0" y="11"/>
                    </a:lnTo>
                    <a:lnTo>
                      <a:pt x="0" y="18"/>
                    </a:lnTo>
                    <a:lnTo>
                      <a:pt x="3" y="21"/>
                    </a:lnTo>
                    <a:lnTo>
                      <a:pt x="10" y="25"/>
                    </a:lnTo>
                    <a:lnTo>
                      <a:pt x="14" y="28"/>
                    </a:lnTo>
                    <a:lnTo>
                      <a:pt x="14" y="32"/>
                    </a:lnTo>
                    <a:lnTo>
                      <a:pt x="14" y="3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1" name="Freeform 365">
                <a:extLst>
                  <a:ext uri="{FF2B5EF4-FFF2-40B4-BE49-F238E27FC236}">
                    <a16:creationId xmlns:a16="http://schemas.microsoft.com/office/drawing/2014/main" id="{72CA9159-74DB-6BE9-AA59-D857D6410472}"/>
                  </a:ext>
                </a:extLst>
              </p:cNvPr>
              <p:cNvSpPr>
                <a:spLocks/>
              </p:cNvSpPr>
              <p:nvPr userDrawn="1"/>
            </p:nvSpPr>
            <p:spPr bwMode="gray">
              <a:xfrm>
                <a:off x="1118" y="-2850"/>
                <a:ext cx="44" cy="58"/>
              </a:xfrm>
              <a:custGeom>
                <a:avLst/>
                <a:gdLst>
                  <a:gd name="T0" fmla="*/ 42 w 42"/>
                  <a:gd name="T1" fmla="*/ 42 h 56"/>
                  <a:gd name="T2" fmla="*/ 17 w 42"/>
                  <a:gd name="T3" fmla="*/ 0 h 56"/>
                  <a:gd name="T4" fmla="*/ 17 w 42"/>
                  <a:gd name="T5" fmla="*/ 0 h 56"/>
                  <a:gd name="T6" fmla="*/ 14 w 42"/>
                  <a:gd name="T7" fmla="*/ 0 h 56"/>
                  <a:gd name="T8" fmla="*/ 10 w 42"/>
                  <a:gd name="T9" fmla="*/ 3 h 56"/>
                  <a:gd name="T10" fmla="*/ 7 w 42"/>
                  <a:gd name="T11" fmla="*/ 7 h 56"/>
                  <a:gd name="T12" fmla="*/ 3 w 42"/>
                  <a:gd name="T13" fmla="*/ 14 h 56"/>
                  <a:gd name="T14" fmla="*/ 3 w 42"/>
                  <a:gd name="T15" fmla="*/ 25 h 56"/>
                  <a:gd name="T16" fmla="*/ 0 w 42"/>
                  <a:gd name="T17" fmla="*/ 49 h 56"/>
                  <a:gd name="T18" fmla="*/ 3 w 42"/>
                  <a:gd name="T19" fmla="*/ 49 h 56"/>
                  <a:gd name="T20" fmla="*/ 7 w 42"/>
                  <a:gd name="T21" fmla="*/ 53 h 56"/>
                  <a:gd name="T22" fmla="*/ 10 w 42"/>
                  <a:gd name="T23" fmla="*/ 53 h 56"/>
                  <a:gd name="T24" fmla="*/ 17 w 42"/>
                  <a:gd name="T25" fmla="*/ 56 h 56"/>
                  <a:gd name="T26" fmla="*/ 24 w 42"/>
                  <a:gd name="T27" fmla="*/ 56 h 56"/>
                  <a:gd name="T28" fmla="*/ 31 w 42"/>
                  <a:gd name="T29" fmla="*/ 56 h 56"/>
                  <a:gd name="T30" fmla="*/ 35 w 42"/>
                  <a:gd name="T31" fmla="*/ 53 h 56"/>
                  <a:gd name="T32" fmla="*/ 38 w 42"/>
                  <a:gd name="T33" fmla="*/ 49 h 56"/>
                  <a:gd name="T34" fmla="*/ 42 w 42"/>
                  <a:gd name="T35"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6">
                    <a:moveTo>
                      <a:pt x="42" y="42"/>
                    </a:moveTo>
                    <a:lnTo>
                      <a:pt x="17" y="0"/>
                    </a:lnTo>
                    <a:lnTo>
                      <a:pt x="17" y="0"/>
                    </a:lnTo>
                    <a:lnTo>
                      <a:pt x="14" y="0"/>
                    </a:lnTo>
                    <a:lnTo>
                      <a:pt x="10" y="3"/>
                    </a:lnTo>
                    <a:lnTo>
                      <a:pt x="7" y="7"/>
                    </a:lnTo>
                    <a:lnTo>
                      <a:pt x="3" y="14"/>
                    </a:lnTo>
                    <a:lnTo>
                      <a:pt x="3" y="25"/>
                    </a:lnTo>
                    <a:lnTo>
                      <a:pt x="0" y="49"/>
                    </a:lnTo>
                    <a:lnTo>
                      <a:pt x="3" y="49"/>
                    </a:lnTo>
                    <a:lnTo>
                      <a:pt x="7" y="53"/>
                    </a:lnTo>
                    <a:lnTo>
                      <a:pt x="10" y="53"/>
                    </a:lnTo>
                    <a:lnTo>
                      <a:pt x="17" y="56"/>
                    </a:lnTo>
                    <a:lnTo>
                      <a:pt x="24" y="56"/>
                    </a:lnTo>
                    <a:lnTo>
                      <a:pt x="31" y="56"/>
                    </a:lnTo>
                    <a:lnTo>
                      <a:pt x="35" y="53"/>
                    </a:lnTo>
                    <a:lnTo>
                      <a:pt x="38" y="49"/>
                    </a:lnTo>
                    <a:lnTo>
                      <a:pt x="42"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2" name="Freeform 366">
                <a:extLst>
                  <a:ext uri="{FF2B5EF4-FFF2-40B4-BE49-F238E27FC236}">
                    <a16:creationId xmlns:a16="http://schemas.microsoft.com/office/drawing/2014/main" id="{3A574159-6177-CE83-E948-73B43AE88FC7}"/>
                  </a:ext>
                </a:extLst>
              </p:cNvPr>
              <p:cNvSpPr>
                <a:spLocks/>
              </p:cNvSpPr>
              <p:nvPr userDrawn="1"/>
            </p:nvSpPr>
            <p:spPr bwMode="gray">
              <a:xfrm>
                <a:off x="1252" y="-2840"/>
                <a:ext cx="76" cy="155"/>
              </a:xfrm>
              <a:custGeom>
                <a:avLst/>
                <a:gdLst>
                  <a:gd name="T0" fmla="*/ 3 w 74"/>
                  <a:gd name="T1" fmla="*/ 88 h 155"/>
                  <a:gd name="T2" fmla="*/ 10 w 74"/>
                  <a:gd name="T3" fmla="*/ 88 h 155"/>
                  <a:gd name="T4" fmla="*/ 14 w 74"/>
                  <a:gd name="T5" fmla="*/ 96 h 155"/>
                  <a:gd name="T6" fmla="*/ 17 w 74"/>
                  <a:gd name="T7" fmla="*/ 103 h 155"/>
                  <a:gd name="T8" fmla="*/ 17 w 74"/>
                  <a:gd name="T9" fmla="*/ 110 h 155"/>
                  <a:gd name="T10" fmla="*/ 14 w 74"/>
                  <a:gd name="T11" fmla="*/ 117 h 155"/>
                  <a:gd name="T12" fmla="*/ 10 w 74"/>
                  <a:gd name="T13" fmla="*/ 117 h 155"/>
                  <a:gd name="T14" fmla="*/ 10 w 74"/>
                  <a:gd name="T15" fmla="*/ 127 h 155"/>
                  <a:gd name="T16" fmla="*/ 14 w 74"/>
                  <a:gd name="T17" fmla="*/ 134 h 155"/>
                  <a:gd name="T18" fmla="*/ 10 w 74"/>
                  <a:gd name="T19" fmla="*/ 141 h 155"/>
                  <a:gd name="T20" fmla="*/ 17 w 74"/>
                  <a:gd name="T21" fmla="*/ 152 h 155"/>
                  <a:gd name="T22" fmla="*/ 28 w 74"/>
                  <a:gd name="T23" fmla="*/ 155 h 155"/>
                  <a:gd name="T24" fmla="*/ 35 w 74"/>
                  <a:gd name="T25" fmla="*/ 155 h 155"/>
                  <a:gd name="T26" fmla="*/ 38 w 74"/>
                  <a:gd name="T27" fmla="*/ 155 h 155"/>
                  <a:gd name="T28" fmla="*/ 45 w 74"/>
                  <a:gd name="T29" fmla="*/ 152 h 155"/>
                  <a:gd name="T30" fmla="*/ 52 w 74"/>
                  <a:gd name="T31" fmla="*/ 141 h 155"/>
                  <a:gd name="T32" fmla="*/ 56 w 74"/>
                  <a:gd name="T33" fmla="*/ 138 h 155"/>
                  <a:gd name="T34" fmla="*/ 59 w 74"/>
                  <a:gd name="T35" fmla="*/ 124 h 155"/>
                  <a:gd name="T36" fmla="*/ 67 w 74"/>
                  <a:gd name="T37" fmla="*/ 117 h 155"/>
                  <a:gd name="T38" fmla="*/ 70 w 74"/>
                  <a:gd name="T39" fmla="*/ 110 h 155"/>
                  <a:gd name="T40" fmla="*/ 74 w 74"/>
                  <a:gd name="T41" fmla="*/ 88 h 155"/>
                  <a:gd name="T42" fmla="*/ 67 w 74"/>
                  <a:gd name="T43" fmla="*/ 85 h 155"/>
                  <a:gd name="T44" fmla="*/ 59 w 74"/>
                  <a:gd name="T45" fmla="*/ 85 h 155"/>
                  <a:gd name="T46" fmla="*/ 56 w 74"/>
                  <a:gd name="T47" fmla="*/ 85 h 155"/>
                  <a:gd name="T48" fmla="*/ 52 w 74"/>
                  <a:gd name="T49" fmla="*/ 85 h 155"/>
                  <a:gd name="T50" fmla="*/ 56 w 74"/>
                  <a:gd name="T51" fmla="*/ 78 h 155"/>
                  <a:gd name="T52" fmla="*/ 59 w 74"/>
                  <a:gd name="T53" fmla="*/ 78 h 155"/>
                  <a:gd name="T54" fmla="*/ 59 w 74"/>
                  <a:gd name="T55" fmla="*/ 67 h 155"/>
                  <a:gd name="T56" fmla="*/ 59 w 74"/>
                  <a:gd name="T57" fmla="*/ 60 h 155"/>
                  <a:gd name="T58" fmla="*/ 56 w 74"/>
                  <a:gd name="T59" fmla="*/ 46 h 155"/>
                  <a:gd name="T60" fmla="*/ 45 w 74"/>
                  <a:gd name="T61" fmla="*/ 32 h 155"/>
                  <a:gd name="T62" fmla="*/ 42 w 74"/>
                  <a:gd name="T63" fmla="*/ 29 h 155"/>
                  <a:gd name="T64" fmla="*/ 35 w 74"/>
                  <a:gd name="T65" fmla="*/ 18 h 155"/>
                  <a:gd name="T66" fmla="*/ 28 w 74"/>
                  <a:gd name="T67" fmla="*/ 15 h 155"/>
                  <a:gd name="T68" fmla="*/ 24 w 74"/>
                  <a:gd name="T69" fmla="*/ 11 h 155"/>
                  <a:gd name="T70" fmla="*/ 21 w 74"/>
                  <a:gd name="T71" fmla="*/ 4 h 155"/>
                  <a:gd name="T72" fmla="*/ 17 w 74"/>
                  <a:gd name="T73" fmla="*/ 0 h 155"/>
                  <a:gd name="T74" fmla="*/ 10 w 74"/>
                  <a:gd name="T75" fmla="*/ 4 h 155"/>
                  <a:gd name="T76" fmla="*/ 10 w 74"/>
                  <a:gd name="T77" fmla="*/ 7 h 155"/>
                  <a:gd name="T78" fmla="*/ 14 w 74"/>
                  <a:gd name="T79" fmla="*/ 15 h 155"/>
                  <a:gd name="T80" fmla="*/ 10 w 74"/>
                  <a:gd name="T81" fmla="*/ 22 h 155"/>
                  <a:gd name="T82" fmla="*/ 7 w 74"/>
                  <a:gd name="T83" fmla="*/ 29 h 155"/>
                  <a:gd name="T84" fmla="*/ 3 w 74"/>
                  <a:gd name="T85" fmla="*/ 43 h 155"/>
                  <a:gd name="T86" fmla="*/ 3 w 74"/>
                  <a:gd name="T87" fmla="*/ 60 h 155"/>
                  <a:gd name="T88" fmla="*/ 0 w 74"/>
                  <a:gd name="T89" fmla="*/ 64 h 155"/>
                  <a:gd name="T90" fmla="*/ 0 w 74"/>
                  <a:gd name="T91" fmla="*/ 67 h 155"/>
                  <a:gd name="T92" fmla="*/ 7 w 74"/>
                  <a:gd name="T93" fmla="*/ 8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 h="155">
                    <a:moveTo>
                      <a:pt x="3" y="88"/>
                    </a:moveTo>
                    <a:lnTo>
                      <a:pt x="3" y="88"/>
                    </a:lnTo>
                    <a:lnTo>
                      <a:pt x="7" y="88"/>
                    </a:lnTo>
                    <a:lnTo>
                      <a:pt x="10" y="88"/>
                    </a:lnTo>
                    <a:lnTo>
                      <a:pt x="14" y="92"/>
                    </a:lnTo>
                    <a:lnTo>
                      <a:pt x="14" y="96"/>
                    </a:lnTo>
                    <a:lnTo>
                      <a:pt x="14" y="103"/>
                    </a:lnTo>
                    <a:lnTo>
                      <a:pt x="17" y="103"/>
                    </a:lnTo>
                    <a:lnTo>
                      <a:pt x="17" y="106"/>
                    </a:lnTo>
                    <a:lnTo>
                      <a:pt x="17" y="110"/>
                    </a:lnTo>
                    <a:lnTo>
                      <a:pt x="14" y="113"/>
                    </a:lnTo>
                    <a:lnTo>
                      <a:pt x="14" y="117"/>
                    </a:lnTo>
                    <a:lnTo>
                      <a:pt x="14" y="117"/>
                    </a:lnTo>
                    <a:lnTo>
                      <a:pt x="10" y="117"/>
                    </a:lnTo>
                    <a:lnTo>
                      <a:pt x="10" y="120"/>
                    </a:lnTo>
                    <a:lnTo>
                      <a:pt x="10" y="127"/>
                    </a:lnTo>
                    <a:lnTo>
                      <a:pt x="14" y="134"/>
                    </a:lnTo>
                    <a:lnTo>
                      <a:pt x="14" y="134"/>
                    </a:lnTo>
                    <a:lnTo>
                      <a:pt x="10" y="138"/>
                    </a:lnTo>
                    <a:lnTo>
                      <a:pt x="10" y="141"/>
                    </a:lnTo>
                    <a:lnTo>
                      <a:pt x="14" y="148"/>
                    </a:lnTo>
                    <a:lnTo>
                      <a:pt x="17" y="152"/>
                    </a:lnTo>
                    <a:lnTo>
                      <a:pt x="24" y="152"/>
                    </a:lnTo>
                    <a:lnTo>
                      <a:pt x="28" y="155"/>
                    </a:lnTo>
                    <a:lnTo>
                      <a:pt x="31" y="155"/>
                    </a:lnTo>
                    <a:lnTo>
                      <a:pt x="35" y="155"/>
                    </a:lnTo>
                    <a:lnTo>
                      <a:pt x="38" y="155"/>
                    </a:lnTo>
                    <a:lnTo>
                      <a:pt x="38" y="155"/>
                    </a:lnTo>
                    <a:lnTo>
                      <a:pt x="42" y="155"/>
                    </a:lnTo>
                    <a:lnTo>
                      <a:pt x="45" y="152"/>
                    </a:lnTo>
                    <a:lnTo>
                      <a:pt x="49" y="148"/>
                    </a:lnTo>
                    <a:lnTo>
                      <a:pt x="52" y="141"/>
                    </a:lnTo>
                    <a:lnTo>
                      <a:pt x="52" y="141"/>
                    </a:lnTo>
                    <a:lnTo>
                      <a:pt x="56" y="138"/>
                    </a:lnTo>
                    <a:lnTo>
                      <a:pt x="56" y="131"/>
                    </a:lnTo>
                    <a:lnTo>
                      <a:pt x="59" y="124"/>
                    </a:lnTo>
                    <a:lnTo>
                      <a:pt x="67" y="120"/>
                    </a:lnTo>
                    <a:lnTo>
                      <a:pt x="67" y="117"/>
                    </a:lnTo>
                    <a:lnTo>
                      <a:pt x="70" y="113"/>
                    </a:lnTo>
                    <a:lnTo>
                      <a:pt x="70" y="110"/>
                    </a:lnTo>
                    <a:lnTo>
                      <a:pt x="74" y="99"/>
                    </a:lnTo>
                    <a:lnTo>
                      <a:pt x="74" y="88"/>
                    </a:lnTo>
                    <a:lnTo>
                      <a:pt x="70" y="88"/>
                    </a:lnTo>
                    <a:lnTo>
                      <a:pt x="67" y="85"/>
                    </a:lnTo>
                    <a:lnTo>
                      <a:pt x="63" y="81"/>
                    </a:lnTo>
                    <a:lnTo>
                      <a:pt x="59" y="85"/>
                    </a:lnTo>
                    <a:lnTo>
                      <a:pt x="59" y="85"/>
                    </a:lnTo>
                    <a:lnTo>
                      <a:pt x="56" y="85"/>
                    </a:lnTo>
                    <a:lnTo>
                      <a:pt x="56" y="85"/>
                    </a:lnTo>
                    <a:lnTo>
                      <a:pt x="52" y="85"/>
                    </a:lnTo>
                    <a:lnTo>
                      <a:pt x="52" y="85"/>
                    </a:lnTo>
                    <a:lnTo>
                      <a:pt x="56" y="78"/>
                    </a:lnTo>
                    <a:lnTo>
                      <a:pt x="56" y="78"/>
                    </a:lnTo>
                    <a:lnTo>
                      <a:pt x="59" y="78"/>
                    </a:lnTo>
                    <a:lnTo>
                      <a:pt x="59" y="74"/>
                    </a:lnTo>
                    <a:lnTo>
                      <a:pt x="59" y="67"/>
                    </a:lnTo>
                    <a:lnTo>
                      <a:pt x="59" y="60"/>
                    </a:lnTo>
                    <a:lnTo>
                      <a:pt x="59" y="60"/>
                    </a:lnTo>
                    <a:lnTo>
                      <a:pt x="59" y="53"/>
                    </a:lnTo>
                    <a:lnTo>
                      <a:pt x="56" y="46"/>
                    </a:lnTo>
                    <a:lnTo>
                      <a:pt x="52" y="39"/>
                    </a:lnTo>
                    <a:lnTo>
                      <a:pt x="45" y="32"/>
                    </a:lnTo>
                    <a:lnTo>
                      <a:pt x="45" y="29"/>
                    </a:lnTo>
                    <a:lnTo>
                      <a:pt x="42" y="29"/>
                    </a:lnTo>
                    <a:lnTo>
                      <a:pt x="38" y="22"/>
                    </a:lnTo>
                    <a:lnTo>
                      <a:pt x="35" y="18"/>
                    </a:lnTo>
                    <a:lnTo>
                      <a:pt x="31" y="15"/>
                    </a:lnTo>
                    <a:lnTo>
                      <a:pt x="28" y="15"/>
                    </a:lnTo>
                    <a:lnTo>
                      <a:pt x="28" y="11"/>
                    </a:lnTo>
                    <a:lnTo>
                      <a:pt x="24" y="11"/>
                    </a:lnTo>
                    <a:lnTo>
                      <a:pt x="21" y="7"/>
                    </a:lnTo>
                    <a:lnTo>
                      <a:pt x="21" y="4"/>
                    </a:lnTo>
                    <a:lnTo>
                      <a:pt x="21" y="0"/>
                    </a:lnTo>
                    <a:lnTo>
                      <a:pt x="17" y="0"/>
                    </a:lnTo>
                    <a:lnTo>
                      <a:pt x="14" y="0"/>
                    </a:lnTo>
                    <a:lnTo>
                      <a:pt x="10" y="4"/>
                    </a:lnTo>
                    <a:lnTo>
                      <a:pt x="10" y="7"/>
                    </a:lnTo>
                    <a:lnTo>
                      <a:pt x="10" y="7"/>
                    </a:lnTo>
                    <a:lnTo>
                      <a:pt x="14" y="11"/>
                    </a:lnTo>
                    <a:lnTo>
                      <a:pt x="14" y="15"/>
                    </a:lnTo>
                    <a:lnTo>
                      <a:pt x="10" y="22"/>
                    </a:lnTo>
                    <a:lnTo>
                      <a:pt x="10" y="22"/>
                    </a:lnTo>
                    <a:lnTo>
                      <a:pt x="7" y="25"/>
                    </a:lnTo>
                    <a:lnTo>
                      <a:pt x="7" y="29"/>
                    </a:lnTo>
                    <a:lnTo>
                      <a:pt x="3" y="32"/>
                    </a:lnTo>
                    <a:lnTo>
                      <a:pt x="3" y="43"/>
                    </a:lnTo>
                    <a:lnTo>
                      <a:pt x="3" y="53"/>
                    </a:lnTo>
                    <a:lnTo>
                      <a:pt x="3" y="60"/>
                    </a:lnTo>
                    <a:lnTo>
                      <a:pt x="0" y="60"/>
                    </a:lnTo>
                    <a:lnTo>
                      <a:pt x="0" y="64"/>
                    </a:lnTo>
                    <a:lnTo>
                      <a:pt x="0" y="64"/>
                    </a:lnTo>
                    <a:lnTo>
                      <a:pt x="0" y="67"/>
                    </a:lnTo>
                    <a:lnTo>
                      <a:pt x="3" y="74"/>
                    </a:lnTo>
                    <a:lnTo>
                      <a:pt x="7" y="81"/>
                    </a:lnTo>
                    <a:lnTo>
                      <a:pt x="3" y="8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3" name="Freeform 367">
                <a:extLst>
                  <a:ext uri="{FF2B5EF4-FFF2-40B4-BE49-F238E27FC236}">
                    <a16:creationId xmlns:a16="http://schemas.microsoft.com/office/drawing/2014/main" id="{84230BFB-3F12-1AEE-089C-B955717E36DE}"/>
                  </a:ext>
                </a:extLst>
              </p:cNvPr>
              <p:cNvSpPr>
                <a:spLocks/>
              </p:cNvSpPr>
              <p:nvPr userDrawn="1"/>
            </p:nvSpPr>
            <p:spPr bwMode="gray">
              <a:xfrm>
                <a:off x="1001" y="-2399"/>
                <a:ext cx="53" cy="46"/>
              </a:xfrm>
              <a:custGeom>
                <a:avLst/>
                <a:gdLst>
                  <a:gd name="T0" fmla="*/ 25 w 53"/>
                  <a:gd name="T1" fmla="*/ 46 h 46"/>
                  <a:gd name="T2" fmla="*/ 29 w 53"/>
                  <a:gd name="T3" fmla="*/ 46 h 46"/>
                  <a:gd name="T4" fmla="*/ 32 w 53"/>
                  <a:gd name="T5" fmla="*/ 46 h 46"/>
                  <a:gd name="T6" fmla="*/ 39 w 53"/>
                  <a:gd name="T7" fmla="*/ 46 h 46"/>
                  <a:gd name="T8" fmla="*/ 43 w 53"/>
                  <a:gd name="T9" fmla="*/ 42 h 46"/>
                  <a:gd name="T10" fmla="*/ 50 w 53"/>
                  <a:gd name="T11" fmla="*/ 46 h 46"/>
                  <a:gd name="T12" fmla="*/ 53 w 53"/>
                  <a:gd name="T13" fmla="*/ 46 h 46"/>
                  <a:gd name="T14" fmla="*/ 53 w 53"/>
                  <a:gd name="T15" fmla="*/ 46 h 46"/>
                  <a:gd name="T16" fmla="*/ 50 w 53"/>
                  <a:gd name="T17" fmla="*/ 39 h 46"/>
                  <a:gd name="T18" fmla="*/ 50 w 53"/>
                  <a:gd name="T19" fmla="*/ 32 h 46"/>
                  <a:gd name="T20" fmla="*/ 46 w 53"/>
                  <a:gd name="T21" fmla="*/ 24 h 46"/>
                  <a:gd name="T22" fmla="*/ 43 w 53"/>
                  <a:gd name="T23" fmla="*/ 21 h 46"/>
                  <a:gd name="T24" fmla="*/ 43 w 53"/>
                  <a:gd name="T25" fmla="*/ 21 h 46"/>
                  <a:gd name="T26" fmla="*/ 43 w 53"/>
                  <a:gd name="T27" fmla="*/ 14 h 46"/>
                  <a:gd name="T28" fmla="*/ 39 w 53"/>
                  <a:gd name="T29" fmla="*/ 7 h 46"/>
                  <a:gd name="T30" fmla="*/ 36 w 53"/>
                  <a:gd name="T31" fmla="*/ 3 h 46"/>
                  <a:gd name="T32" fmla="*/ 32 w 53"/>
                  <a:gd name="T33" fmla="*/ 0 h 46"/>
                  <a:gd name="T34" fmla="*/ 29 w 53"/>
                  <a:gd name="T35" fmla="*/ 0 h 46"/>
                  <a:gd name="T36" fmla="*/ 25 w 53"/>
                  <a:gd name="T37" fmla="*/ 17 h 46"/>
                  <a:gd name="T38" fmla="*/ 25 w 53"/>
                  <a:gd name="T39" fmla="*/ 17 h 46"/>
                  <a:gd name="T40" fmla="*/ 22 w 53"/>
                  <a:gd name="T41" fmla="*/ 17 h 46"/>
                  <a:gd name="T42" fmla="*/ 15 w 53"/>
                  <a:gd name="T43" fmla="*/ 17 h 46"/>
                  <a:gd name="T44" fmla="*/ 11 w 53"/>
                  <a:gd name="T45" fmla="*/ 21 h 46"/>
                  <a:gd name="T46" fmla="*/ 8 w 53"/>
                  <a:gd name="T47" fmla="*/ 24 h 46"/>
                  <a:gd name="T48" fmla="*/ 8 w 53"/>
                  <a:gd name="T49" fmla="*/ 24 h 46"/>
                  <a:gd name="T50" fmla="*/ 8 w 53"/>
                  <a:gd name="T51" fmla="*/ 24 h 46"/>
                  <a:gd name="T52" fmla="*/ 4 w 53"/>
                  <a:gd name="T53" fmla="*/ 24 h 46"/>
                  <a:gd name="T54" fmla="*/ 0 w 53"/>
                  <a:gd name="T55" fmla="*/ 28 h 46"/>
                  <a:gd name="T56" fmla="*/ 0 w 53"/>
                  <a:gd name="T57" fmla="*/ 32 h 46"/>
                  <a:gd name="T58" fmla="*/ 0 w 53"/>
                  <a:gd name="T59" fmla="*/ 39 h 46"/>
                  <a:gd name="T60" fmla="*/ 0 w 53"/>
                  <a:gd name="T61" fmla="*/ 39 h 46"/>
                  <a:gd name="T62" fmla="*/ 8 w 53"/>
                  <a:gd name="T63" fmla="*/ 42 h 46"/>
                  <a:gd name="T64" fmla="*/ 15 w 53"/>
                  <a:gd name="T65" fmla="*/ 46 h 46"/>
                  <a:gd name="T66" fmla="*/ 25 w 53"/>
                  <a:gd name="T6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46">
                    <a:moveTo>
                      <a:pt x="25" y="46"/>
                    </a:moveTo>
                    <a:lnTo>
                      <a:pt x="29" y="46"/>
                    </a:lnTo>
                    <a:lnTo>
                      <a:pt x="32" y="46"/>
                    </a:lnTo>
                    <a:lnTo>
                      <a:pt x="39" y="46"/>
                    </a:lnTo>
                    <a:lnTo>
                      <a:pt x="43" y="42"/>
                    </a:lnTo>
                    <a:lnTo>
                      <a:pt x="50" y="46"/>
                    </a:lnTo>
                    <a:lnTo>
                      <a:pt x="53" y="46"/>
                    </a:lnTo>
                    <a:lnTo>
                      <a:pt x="53" y="46"/>
                    </a:lnTo>
                    <a:lnTo>
                      <a:pt x="50" y="39"/>
                    </a:lnTo>
                    <a:lnTo>
                      <a:pt x="50" y="32"/>
                    </a:lnTo>
                    <a:lnTo>
                      <a:pt x="46" y="24"/>
                    </a:lnTo>
                    <a:lnTo>
                      <a:pt x="43" y="21"/>
                    </a:lnTo>
                    <a:lnTo>
                      <a:pt x="43" y="21"/>
                    </a:lnTo>
                    <a:lnTo>
                      <a:pt x="43" y="14"/>
                    </a:lnTo>
                    <a:lnTo>
                      <a:pt x="39" y="7"/>
                    </a:lnTo>
                    <a:lnTo>
                      <a:pt x="36" y="3"/>
                    </a:lnTo>
                    <a:lnTo>
                      <a:pt x="32" y="0"/>
                    </a:lnTo>
                    <a:lnTo>
                      <a:pt x="29" y="0"/>
                    </a:lnTo>
                    <a:lnTo>
                      <a:pt x="25" y="17"/>
                    </a:lnTo>
                    <a:lnTo>
                      <a:pt x="25" y="17"/>
                    </a:lnTo>
                    <a:lnTo>
                      <a:pt x="22" y="17"/>
                    </a:lnTo>
                    <a:lnTo>
                      <a:pt x="15" y="17"/>
                    </a:lnTo>
                    <a:lnTo>
                      <a:pt x="11" y="21"/>
                    </a:lnTo>
                    <a:lnTo>
                      <a:pt x="8" y="24"/>
                    </a:lnTo>
                    <a:lnTo>
                      <a:pt x="8" y="24"/>
                    </a:lnTo>
                    <a:lnTo>
                      <a:pt x="8" y="24"/>
                    </a:lnTo>
                    <a:lnTo>
                      <a:pt x="4" y="24"/>
                    </a:lnTo>
                    <a:lnTo>
                      <a:pt x="0" y="28"/>
                    </a:lnTo>
                    <a:lnTo>
                      <a:pt x="0" y="32"/>
                    </a:lnTo>
                    <a:lnTo>
                      <a:pt x="0" y="39"/>
                    </a:lnTo>
                    <a:lnTo>
                      <a:pt x="0" y="39"/>
                    </a:lnTo>
                    <a:lnTo>
                      <a:pt x="8" y="42"/>
                    </a:lnTo>
                    <a:lnTo>
                      <a:pt x="15" y="46"/>
                    </a:lnTo>
                    <a:lnTo>
                      <a:pt x="2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4" name="Freeform 368">
                <a:extLst>
                  <a:ext uri="{FF2B5EF4-FFF2-40B4-BE49-F238E27FC236}">
                    <a16:creationId xmlns:a16="http://schemas.microsoft.com/office/drawing/2014/main" id="{411CC5FD-C807-5670-6263-4EF69662470D}"/>
                  </a:ext>
                </a:extLst>
              </p:cNvPr>
              <p:cNvSpPr>
                <a:spLocks/>
              </p:cNvSpPr>
              <p:nvPr userDrawn="1"/>
            </p:nvSpPr>
            <p:spPr bwMode="gray">
              <a:xfrm>
                <a:off x="1033" y="-2822"/>
                <a:ext cx="35" cy="21"/>
              </a:xfrm>
              <a:custGeom>
                <a:avLst/>
                <a:gdLst>
                  <a:gd name="T0" fmla="*/ 32 w 35"/>
                  <a:gd name="T1" fmla="*/ 18 h 21"/>
                  <a:gd name="T2" fmla="*/ 28 w 35"/>
                  <a:gd name="T3" fmla="*/ 11 h 21"/>
                  <a:gd name="T4" fmla="*/ 21 w 35"/>
                  <a:gd name="T5" fmla="*/ 7 h 21"/>
                  <a:gd name="T6" fmla="*/ 18 w 35"/>
                  <a:gd name="T7" fmla="*/ 4 h 21"/>
                  <a:gd name="T8" fmla="*/ 14 w 35"/>
                  <a:gd name="T9" fmla="*/ 4 h 21"/>
                  <a:gd name="T10" fmla="*/ 14 w 35"/>
                  <a:gd name="T11" fmla="*/ 4 h 21"/>
                  <a:gd name="T12" fmla="*/ 11 w 35"/>
                  <a:gd name="T13" fmla="*/ 0 h 21"/>
                  <a:gd name="T14" fmla="*/ 7 w 35"/>
                  <a:gd name="T15" fmla="*/ 0 h 21"/>
                  <a:gd name="T16" fmla="*/ 4 w 35"/>
                  <a:gd name="T17" fmla="*/ 0 h 21"/>
                  <a:gd name="T18" fmla="*/ 0 w 35"/>
                  <a:gd name="T19" fmla="*/ 4 h 21"/>
                  <a:gd name="T20" fmla="*/ 0 w 35"/>
                  <a:gd name="T21" fmla="*/ 7 h 21"/>
                  <a:gd name="T22" fmla="*/ 0 w 35"/>
                  <a:gd name="T23" fmla="*/ 7 h 21"/>
                  <a:gd name="T24" fmla="*/ 0 w 35"/>
                  <a:gd name="T25" fmla="*/ 11 h 21"/>
                  <a:gd name="T26" fmla="*/ 4 w 35"/>
                  <a:gd name="T27" fmla="*/ 14 h 21"/>
                  <a:gd name="T28" fmla="*/ 11 w 35"/>
                  <a:gd name="T29" fmla="*/ 18 h 21"/>
                  <a:gd name="T30" fmla="*/ 14 w 35"/>
                  <a:gd name="T31" fmla="*/ 18 h 21"/>
                  <a:gd name="T32" fmla="*/ 14 w 35"/>
                  <a:gd name="T33" fmla="*/ 18 h 21"/>
                  <a:gd name="T34" fmla="*/ 21 w 35"/>
                  <a:gd name="T35" fmla="*/ 21 h 21"/>
                  <a:gd name="T36" fmla="*/ 25 w 35"/>
                  <a:gd name="T37" fmla="*/ 21 h 21"/>
                  <a:gd name="T38" fmla="*/ 28 w 35"/>
                  <a:gd name="T39" fmla="*/ 21 h 21"/>
                  <a:gd name="T40" fmla="*/ 32 w 35"/>
                  <a:gd name="T41" fmla="*/ 21 h 21"/>
                  <a:gd name="T42" fmla="*/ 35 w 35"/>
                  <a:gd name="T43" fmla="*/ 21 h 21"/>
                  <a:gd name="T44" fmla="*/ 32 w 35"/>
                  <a:gd name="T45"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21">
                    <a:moveTo>
                      <a:pt x="32" y="18"/>
                    </a:moveTo>
                    <a:lnTo>
                      <a:pt x="28" y="11"/>
                    </a:lnTo>
                    <a:lnTo>
                      <a:pt x="21" y="7"/>
                    </a:lnTo>
                    <a:lnTo>
                      <a:pt x="18" y="4"/>
                    </a:lnTo>
                    <a:lnTo>
                      <a:pt x="14" y="4"/>
                    </a:lnTo>
                    <a:lnTo>
                      <a:pt x="14" y="4"/>
                    </a:lnTo>
                    <a:lnTo>
                      <a:pt x="11" y="0"/>
                    </a:lnTo>
                    <a:lnTo>
                      <a:pt x="7" y="0"/>
                    </a:lnTo>
                    <a:lnTo>
                      <a:pt x="4" y="0"/>
                    </a:lnTo>
                    <a:lnTo>
                      <a:pt x="0" y="4"/>
                    </a:lnTo>
                    <a:lnTo>
                      <a:pt x="0" y="7"/>
                    </a:lnTo>
                    <a:lnTo>
                      <a:pt x="0" y="7"/>
                    </a:lnTo>
                    <a:lnTo>
                      <a:pt x="0" y="11"/>
                    </a:lnTo>
                    <a:lnTo>
                      <a:pt x="4" y="14"/>
                    </a:lnTo>
                    <a:lnTo>
                      <a:pt x="11" y="18"/>
                    </a:lnTo>
                    <a:lnTo>
                      <a:pt x="14" y="18"/>
                    </a:lnTo>
                    <a:lnTo>
                      <a:pt x="14" y="18"/>
                    </a:lnTo>
                    <a:lnTo>
                      <a:pt x="21" y="21"/>
                    </a:lnTo>
                    <a:lnTo>
                      <a:pt x="25" y="21"/>
                    </a:lnTo>
                    <a:lnTo>
                      <a:pt x="28" y="21"/>
                    </a:lnTo>
                    <a:lnTo>
                      <a:pt x="32" y="21"/>
                    </a:lnTo>
                    <a:lnTo>
                      <a:pt x="35" y="21"/>
                    </a:lnTo>
                    <a:lnTo>
                      <a:pt x="32"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5" name="Freeform 369">
                <a:extLst>
                  <a:ext uri="{FF2B5EF4-FFF2-40B4-BE49-F238E27FC236}">
                    <a16:creationId xmlns:a16="http://schemas.microsoft.com/office/drawing/2014/main" id="{80BB8620-0910-73F5-69E8-3BD3A471317A}"/>
                  </a:ext>
                </a:extLst>
              </p:cNvPr>
              <p:cNvSpPr>
                <a:spLocks/>
              </p:cNvSpPr>
              <p:nvPr userDrawn="1"/>
            </p:nvSpPr>
            <p:spPr bwMode="gray">
              <a:xfrm>
                <a:off x="991" y="-2748"/>
                <a:ext cx="18" cy="18"/>
              </a:xfrm>
              <a:custGeom>
                <a:avLst/>
                <a:gdLst>
                  <a:gd name="T0" fmla="*/ 10 w 18"/>
                  <a:gd name="T1" fmla="*/ 18 h 18"/>
                  <a:gd name="T2" fmla="*/ 14 w 18"/>
                  <a:gd name="T3" fmla="*/ 18 h 18"/>
                  <a:gd name="T4" fmla="*/ 18 w 18"/>
                  <a:gd name="T5" fmla="*/ 14 h 18"/>
                  <a:gd name="T6" fmla="*/ 18 w 18"/>
                  <a:gd name="T7" fmla="*/ 7 h 18"/>
                  <a:gd name="T8" fmla="*/ 18 w 18"/>
                  <a:gd name="T9" fmla="*/ 4 h 18"/>
                  <a:gd name="T10" fmla="*/ 14 w 18"/>
                  <a:gd name="T11" fmla="*/ 0 h 18"/>
                  <a:gd name="T12" fmla="*/ 10 w 18"/>
                  <a:gd name="T13" fmla="*/ 0 h 18"/>
                  <a:gd name="T14" fmla="*/ 3 w 18"/>
                  <a:gd name="T15" fmla="*/ 0 h 18"/>
                  <a:gd name="T16" fmla="*/ 0 w 18"/>
                  <a:gd name="T17" fmla="*/ 4 h 18"/>
                  <a:gd name="T18" fmla="*/ 0 w 18"/>
                  <a:gd name="T19" fmla="*/ 7 h 18"/>
                  <a:gd name="T20" fmla="*/ 0 w 18"/>
                  <a:gd name="T21" fmla="*/ 14 h 18"/>
                  <a:gd name="T22" fmla="*/ 3 w 18"/>
                  <a:gd name="T23" fmla="*/ 18 h 18"/>
                  <a:gd name="T24" fmla="*/ 10 w 18"/>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0" y="18"/>
                    </a:moveTo>
                    <a:lnTo>
                      <a:pt x="14" y="18"/>
                    </a:lnTo>
                    <a:lnTo>
                      <a:pt x="18" y="14"/>
                    </a:lnTo>
                    <a:lnTo>
                      <a:pt x="18" y="7"/>
                    </a:lnTo>
                    <a:lnTo>
                      <a:pt x="18" y="4"/>
                    </a:lnTo>
                    <a:lnTo>
                      <a:pt x="14" y="0"/>
                    </a:lnTo>
                    <a:lnTo>
                      <a:pt x="10" y="0"/>
                    </a:lnTo>
                    <a:lnTo>
                      <a:pt x="3" y="0"/>
                    </a:lnTo>
                    <a:lnTo>
                      <a:pt x="0" y="4"/>
                    </a:lnTo>
                    <a:lnTo>
                      <a:pt x="0" y="7"/>
                    </a:lnTo>
                    <a:lnTo>
                      <a:pt x="0" y="14"/>
                    </a:lnTo>
                    <a:lnTo>
                      <a:pt x="3" y="18"/>
                    </a:lnTo>
                    <a:lnTo>
                      <a:pt x="1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6" name="Freeform 370">
                <a:extLst>
                  <a:ext uri="{FF2B5EF4-FFF2-40B4-BE49-F238E27FC236}">
                    <a16:creationId xmlns:a16="http://schemas.microsoft.com/office/drawing/2014/main" id="{EED17265-FBDD-1AB0-D0B4-3904195415E7}"/>
                  </a:ext>
                </a:extLst>
              </p:cNvPr>
              <p:cNvSpPr>
                <a:spLocks/>
              </p:cNvSpPr>
              <p:nvPr userDrawn="1"/>
            </p:nvSpPr>
            <p:spPr bwMode="gray">
              <a:xfrm>
                <a:off x="1019" y="-2737"/>
                <a:ext cx="21" cy="14"/>
              </a:xfrm>
              <a:custGeom>
                <a:avLst/>
                <a:gdLst>
                  <a:gd name="T0" fmla="*/ 0 w 21"/>
                  <a:gd name="T1" fmla="*/ 7 h 14"/>
                  <a:gd name="T2" fmla="*/ 4 w 21"/>
                  <a:gd name="T3" fmla="*/ 10 h 14"/>
                  <a:gd name="T4" fmla="*/ 7 w 21"/>
                  <a:gd name="T5" fmla="*/ 14 h 14"/>
                  <a:gd name="T6" fmla="*/ 11 w 21"/>
                  <a:gd name="T7" fmla="*/ 14 h 14"/>
                  <a:gd name="T8" fmla="*/ 14 w 21"/>
                  <a:gd name="T9" fmla="*/ 14 h 14"/>
                  <a:gd name="T10" fmla="*/ 18 w 21"/>
                  <a:gd name="T11" fmla="*/ 10 h 14"/>
                  <a:gd name="T12" fmla="*/ 21 w 21"/>
                  <a:gd name="T13" fmla="*/ 7 h 14"/>
                  <a:gd name="T14" fmla="*/ 18 w 21"/>
                  <a:gd name="T15" fmla="*/ 3 h 14"/>
                  <a:gd name="T16" fmla="*/ 14 w 21"/>
                  <a:gd name="T17" fmla="*/ 0 h 14"/>
                  <a:gd name="T18" fmla="*/ 11 w 21"/>
                  <a:gd name="T19" fmla="*/ 0 h 14"/>
                  <a:gd name="T20" fmla="*/ 4 w 21"/>
                  <a:gd name="T21" fmla="*/ 0 h 14"/>
                  <a:gd name="T22" fmla="*/ 0 w 21"/>
                  <a:gd name="T2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4">
                    <a:moveTo>
                      <a:pt x="0" y="7"/>
                    </a:moveTo>
                    <a:lnTo>
                      <a:pt x="4" y="10"/>
                    </a:lnTo>
                    <a:lnTo>
                      <a:pt x="7" y="14"/>
                    </a:lnTo>
                    <a:lnTo>
                      <a:pt x="11" y="14"/>
                    </a:lnTo>
                    <a:lnTo>
                      <a:pt x="14" y="14"/>
                    </a:lnTo>
                    <a:lnTo>
                      <a:pt x="18" y="10"/>
                    </a:lnTo>
                    <a:lnTo>
                      <a:pt x="21" y="7"/>
                    </a:lnTo>
                    <a:lnTo>
                      <a:pt x="18" y="3"/>
                    </a:lnTo>
                    <a:lnTo>
                      <a:pt x="14" y="0"/>
                    </a:lnTo>
                    <a:lnTo>
                      <a:pt x="11" y="0"/>
                    </a:lnTo>
                    <a:lnTo>
                      <a:pt x="4"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7" name="Freeform 371">
                <a:extLst>
                  <a:ext uri="{FF2B5EF4-FFF2-40B4-BE49-F238E27FC236}">
                    <a16:creationId xmlns:a16="http://schemas.microsoft.com/office/drawing/2014/main" id="{D36C9061-6C5E-22D7-EDC4-ED76AF3EB4AF}"/>
                  </a:ext>
                </a:extLst>
              </p:cNvPr>
              <p:cNvSpPr>
                <a:spLocks/>
              </p:cNvSpPr>
              <p:nvPr userDrawn="1"/>
            </p:nvSpPr>
            <p:spPr bwMode="gray">
              <a:xfrm>
                <a:off x="1047" y="-2790"/>
                <a:ext cx="12" cy="5"/>
              </a:xfrm>
              <a:custGeom>
                <a:avLst/>
                <a:gdLst>
                  <a:gd name="T0" fmla="*/ 7 w 14"/>
                  <a:gd name="T1" fmla="*/ 7 h 7"/>
                  <a:gd name="T2" fmla="*/ 11 w 14"/>
                  <a:gd name="T3" fmla="*/ 7 h 7"/>
                  <a:gd name="T4" fmla="*/ 14 w 14"/>
                  <a:gd name="T5" fmla="*/ 3 h 7"/>
                  <a:gd name="T6" fmla="*/ 11 w 14"/>
                  <a:gd name="T7" fmla="*/ 0 h 7"/>
                  <a:gd name="T8" fmla="*/ 7 w 14"/>
                  <a:gd name="T9" fmla="*/ 0 h 7"/>
                  <a:gd name="T10" fmla="*/ 4 w 14"/>
                  <a:gd name="T11" fmla="*/ 0 h 7"/>
                  <a:gd name="T12" fmla="*/ 0 w 14"/>
                  <a:gd name="T13" fmla="*/ 3 h 7"/>
                  <a:gd name="T14" fmla="*/ 4 w 14"/>
                  <a:gd name="T15" fmla="*/ 7 h 7"/>
                  <a:gd name="T16" fmla="*/ 7 w 14"/>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7" y="7"/>
                    </a:moveTo>
                    <a:lnTo>
                      <a:pt x="11" y="7"/>
                    </a:lnTo>
                    <a:lnTo>
                      <a:pt x="14" y="3"/>
                    </a:lnTo>
                    <a:lnTo>
                      <a:pt x="11" y="0"/>
                    </a:lnTo>
                    <a:lnTo>
                      <a:pt x="7" y="0"/>
                    </a:lnTo>
                    <a:lnTo>
                      <a:pt x="4" y="0"/>
                    </a:lnTo>
                    <a:lnTo>
                      <a:pt x="0" y="3"/>
                    </a:lnTo>
                    <a:lnTo>
                      <a:pt x="4" y="7"/>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8" name="Freeform 372">
                <a:extLst>
                  <a:ext uri="{FF2B5EF4-FFF2-40B4-BE49-F238E27FC236}">
                    <a16:creationId xmlns:a16="http://schemas.microsoft.com/office/drawing/2014/main" id="{41049C39-C999-841E-DDD2-C0F1EA076AEF}"/>
                  </a:ext>
                </a:extLst>
              </p:cNvPr>
              <p:cNvSpPr>
                <a:spLocks/>
              </p:cNvSpPr>
              <p:nvPr userDrawn="1"/>
            </p:nvSpPr>
            <p:spPr bwMode="gray">
              <a:xfrm>
                <a:off x="892" y="-2720"/>
                <a:ext cx="19" cy="5"/>
              </a:xfrm>
              <a:custGeom>
                <a:avLst/>
                <a:gdLst>
                  <a:gd name="T0" fmla="*/ 0 w 18"/>
                  <a:gd name="T1" fmla="*/ 4 h 7"/>
                  <a:gd name="T2" fmla="*/ 4 w 18"/>
                  <a:gd name="T3" fmla="*/ 7 h 7"/>
                  <a:gd name="T4" fmla="*/ 11 w 18"/>
                  <a:gd name="T5" fmla="*/ 7 h 7"/>
                  <a:gd name="T6" fmla="*/ 14 w 18"/>
                  <a:gd name="T7" fmla="*/ 7 h 7"/>
                  <a:gd name="T8" fmla="*/ 18 w 18"/>
                  <a:gd name="T9" fmla="*/ 7 h 7"/>
                  <a:gd name="T10" fmla="*/ 18 w 18"/>
                  <a:gd name="T11" fmla="*/ 4 h 7"/>
                  <a:gd name="T12" fmla="*/ 14 w 18"/>
                  <a:gd name="T13" fmla="*/ 0 h 7"/>
                  <a:gd name="T14" fmla="*/ 11 w 18"/>
                  <a:gd name="T15" fmla="*/ 0 h 7"/>
                  <a:gd name="T16" fmla="*/ 4 w 18"/>
                  <a:gd name="T17" fmla="*/ 0 h 7"/>
                  <a:gd name="T18" fmla="*/ 0 w 18"/>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4"/>
                    </a:moveTo>
                    <a:lnTo>
                      <a:pt x="4" y="7"/>
                    </a:lnTo>
                    <a:lnTo>
                      <a:pt x="11" y="7"/>
                    </a:lnTo>
                    <a:lnTo>
                      <a:pt x="14" y="7"/>
                    </a:lnTo>
                    <a:lnTo>
                      <a:pt x="18" y="7"/>
                    </a:lnTo>
                    <a:lnTo>
                      <a:pt x="18" y="4"/>
                    </a:lnTo>
                    <a:lnTo>
                      <a:pt x="14" y="0"/>
                    </a:lnTo>
                    <a:lnTo>
                      <a:pt x="11"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79" name="Freeform 373">
                <a:extLst>
                  <a:ext uri="{FF2B5EF4-FFF2-40B4-BE49-F238E27FC236}">
                    <a16:creationId xmlns:a16="http://schemas.microsoft.com/office/drawing/2014/main" id="{A4381355-893F-62C6-E5EB-0EE9949A59D1}"/>
                  </a:ext>
                </a:extLst>
              </p:cNvPr>
              <p:cNvSpPr>
                <a:spLocks/>
              </p:cNvSpPr>
              <p:nvPr userDrawn="1"/>
            </p:nvSpPr>
            <p:spPr bwMode="gray">
              <a:xfrm>
                <a:off x="1266" y="-2571"/>
                <a:ext cx="63" cy="47"/>
              </a:xfrm>
              <a:custGeom>
                <a:avLst/>
                <a:gdLst>
                  <a:gd name="T0" fmla="*/ 14 w 63"/>
                  <a:gd name="T1" fmla="*/ 39 h 46"/>
                  <a:gd name="T2" fmla="*/ 14 w 63"/>
                  <a:gd name="T3" fmla="*/ 42 h 46"/>
                  <a:gd name="T4" fmla="*/ 17 w 63"/>
                  <a:gd name="T5" fmla="*/ 46 h 46"/>
                  <a:gd name="T6" fmla="*/ 21 w 63"/>
                  <a:gd name="T7" fmla="*/ 46 h 46"/>
                  <a:gd name="T8" fmla="*/ 28 w 63"/>
                  <a:gd name="T9" fmla="*/ 46 h 46"/>
                  <a:gd name="T10" fmla="*/ 63 w 63"/>
                  <a:gd name="T11" fmla="*/ 42 h 46"/>
                  <a:gd name="T12" fmla="*/ 63 w 63"/>
                  <a:gd name="T13" fmla="*/ 35 h 46"/>
                  <a:gd name="T14" fmla="*/ 63 w 63"/>
                  <a:gd name="T15" fmla="*/ 35 h 46"/>
                  <a:gd name="T16" fmla="*/ 63 w 63"/>
                  <a:gd name="T17" fmla="*/ 28 h 46"/>
                  <a:gd name="T18" fmla="*/ 60 w 63"/>
                  <a:gd name="T19" fmla="*/ 21 h 46"/>
                  <a:gd name="T20" fmla="*/ 60 w 63"/>
                  <a:gd name="T21" fmla="*/ 14 h 46"/>
                  <a:gd name="T22" fmla="*/ 60 w 63"/>
                  <a:gd name="T23" fmla="*/ 7 h 46"/>
                  <a:gd name="T24" fmla="*/ 56 w 63"/>
                  <a:gd name="T25" fmla="*/ 4 h 46"/>
                  <a:gd name="T26" fmla="*/ 53 w 63"/>
                  <a:gd name="T27" fmla="*/ 0 h 46"/>
                  <a:gd name="T28" fmla="*/ 49 w 63"/>
                  <a:gd name="T29" fmla="*/ 0 h 46"/>
                  <a:gd name="T30" fmla="*/ 42 w 63"/>
                  <a:gd name="T31" fmla="*/ 0 h 46"/>
                  <a:gd name="T32" fmla="*/ 35 w 63"/>
                  <a:gd name="T33" fmla="*/ 0 h 46"/>
                  <a:gd name="T34" fmla="*/ 17 w 63"/>
                  <a:gd name="T35" fmla="*/ 0 h 46"/>
                  <a:gd name="T36" fmla="*/ 14 w 63"/>
                  <a:gd name="T37" fmla="*/ 0 h 46"/>
                  <a:gd name="T38" fmla="*/ 14 w 63"/>
                  <a:gd name="T39" fmla="*/ 0 h 46"/>
                  <a:gd name="T40" fmla="*/ 7 w 63"/>
                  <a:gd name="T41" fmla="*/ 0 h 46"/>
                  <a:gd name="T42" fmla="*/ 3 w 63"/>
                  <a:gd name="T43" fmla="*/ 4 h 46"/>
                  <a:gd name="T44" fmla="*/ 3 w 63"/>
                  <a:gd name="T45" fmla="*/ 7 h 46"/>
                  <a:gd name="T46" fmla="*/ 0 w 63"/>
                  <a:gd name="T47" fmla="*/ 14 h 46"/>
                  <a:gd name="T48" fmla="*/ 0 w 63"/>
                  <a:gd name="T49" fmla="*/ 14 h 46"/>
                  <a:gd name="T50" fmla="*/ 0 w 63"/>
                  <a:gd name="T51" fmla="*/ 18 h 46"/>
                  <a:gd name="T52" fmla="*/ 0 w 63"/>
                  <a:gd name="T53" fmla="*/ 25 h 46"/>
                  <a:gd name="T54" fmla="*/ 0 w 63"/>
                  <a:gd name="T55" fmla="*/ 28 h 46"/>
                  <a:gd name="T56" fmla="*/ 3 w 63"/>
                  <a:gd name="T57" fmla="*/ 35 h 46"/>
                  <a:gd name="T58" fmla="*/ 7 w 63"/>
                  <a:gd name="T59" fmla="*/ 39 h 46"/>
                  <a:gd name="T60" fmla="*/ 14 w 63"/>
                  <a:gd name="T61"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6">
                    <a:moveTo>
                      <a:pt x="14" y="39"/>
                    </a:moveTo>
                    <a:lnTo>
                      <a:pt x="14" y="42"/>
                    </a:lnTo>
                    <a:lnTo>
                      <a:pt x="17" y="46"/>
                    </a:lnTo>
                    <a:lnTo>
                      <a:pt x="21" y="46"/>
                    </a:lnTo>
                    <a:lnTo>
                      <a:pt x="28" y="46"/>
                    </a:lnTo>
                    <a:lnTo>
                      <a:pt x="63" y="42"/>
                    </a:lnTo>
                    <a:lnTo>
                      <a:pt x="63" y="35"/>
                    </a:lnTo>
                    <a:lnTo>
                      <a:pt x="63" y="35"/>
                    </a:lnTo>
                    <a:lnTo>
                      <a:pt x="63" y="28"/>
                    </a:lnTo>
                    <a:lnTo>
                      <a:pt x="60" y="21"/>
                    </a:lnTo>
                    <a:lnTo>
                      <a:pt x="60" y="14"/>
                    </a:lnTo>
                    <a:lnTo>
                      <a:pt x="60" y="7"/>
                    </a:lnTo>
                    <a:lnTo>
                      <a:pt x="56" y="4"/>
                    </a:lnTo>
                    <a:lnTo>
                      <a:pt x="53" y="0"/>
                    </a:lnTo>
                    <a:lnTo>
                      <a:pt x="49" y="0"/>
                    </a:lnTo>
                    <a:lnTo>
                      <a:pt x="42" y="0"/>
                    </a:lnTo>
                    <a:lnTo>
                      <a:pt x="35" y="0"/>
                    </a:lnTo>
                    <a:lnTo>
                      <a:pt x="17" y="0"/>
                    </a:lnTo>
                    <a:lnTo>
                      <a:pt x="14" y="0"/>
                    </a:lnTo>
                    <a:lnTo>
                      <a:pt x="14" y="0"/>
                    </a:lnTo>
                    <a:lnTo>
                      <a:pt x="7" y="0"/>
                    </a:lnTo>
                    <a:lnTo>
                      <a:pt x="3" y="4"/>
                    </a:lnTo>
                    <a:lnTo>
                      <a:pt x="3" y="7"/>
                    </a:lnTo>
                    <a:lnTo>
                      <a:pt x="0" y="14"/>
                    </a:lnTo>
                    <a:lnTo>
                      <a:pt x="0" y="14"/>
                    </a:lnTo>
                    <a:lnTo>
                      <a:pt x="0" y="18"/>
                    </a:lnTo>
                    <a:lnTo>
                      <a:pt x="0" y="25"/>
                    </a:lnTo>
                    <a:lnTo>
                      <a:pt x="0" y="28"/>
                    </a:lnTo>
                    <a:lnTo>
                      <a:pt x="3" y="35"/>
                    </a:lnTo>
                    <a:lnTo>
                      <a:pt x="7" y="39"/>
                    </a:lnTo>
                    <a:lnTo>
                      <a:pt x="14" y="3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80" name="Freeform 374">
                <a:extLst>
                  <a:ext uri="{FF2B5EF4-FFF2-40B4-BE49-F238E27FC236}">
                    <a16:creationId xmlns:a16="http://schemas.microsoft.com/office/drawing/2014/main" id="{42D8BC25-9060-4FD0-604C-74B3C2EAAACA}"/>
                  </a:ext>
                </a:extLst>
              </p:cNvPr>
              <p:cNvSpPr>
                <a:spLocks/>
              </p:cNvSpPr>
              <p:nvPr userDrawn="1"/>
            </p:nvSpPr>
            <p:spPr bwMode="gray">
              <a:xfrm>
                <a:off x="1311" y="-2353"/>
                <a:ext cx="25" cy="31"/>
              </a:xfrm>
              <a:custGeom>
                <a:avLst/>
                <a:gdLst>
                  <a:gd name="T0" fmla="*/ 25 w 25"/>
                  <a:gd name="T1" fmla="*/ 24 h 31"/>
                  <a:gd name="T2" fmla="*/ 25 w 25"/>
                  <a:gd name="T3" fmla="*/ 24 h 31"/>
                  <a:gd name="T4" fmla="*/ 25 w 25"/>
                  <a:gd name="T5" fmla="*/ 21 h 31"/>
                  <a:gd name="T6" fmla="*/ 25 w 25"/>
                  <a:gd name="T7" fmla="*/ 14 h 31"/>
                  <a:gd name="T8" fmla="*/ 25 w 25"/>
                  <a:gd name="T9" fmla="*/ 10 h 31"/>
                  <a:gd name="T10" fmla="*/ 25 w 25"/>
                  <a:gd name="T11" fmla="*/ 7 h 31"/>
                  <a:gd name="T12" fmla="*/ 22 w 25"/>
                  <a:gd name="T13" fmla="*/ 0 h 31"/>
                  <a:gd name="T14" fmla="*/ 18 w 25"/>
                  <a:gd name="T15" fmla="*/ 0 h 31"/>
                  <a:gd name="T16" fmla="*/ 11 w 25"/>
                  <a:gd name="T17" fmla="*/ 0 h 31"/>
                  <a:gd name="T18" fmla="*/ 11 w 25"/>
                  <a:gd name="T19" fmla="*/ 0 h 31"/>
                  <a:gd name="T20" fmla="*/ 8 w 25"/>
                  <a:gd name="T21" fmla="*/ 0 h 31"/>
                  <a:gd name="T22" fmla="*/ 4 w 25"/>
                  <a:gd name="T23" fmla="*/ 0 h 31"/>
                  <a:gd name="T24" fmla="*/ 4 w 25"/>
                  <a:gd name="T25" fmla="*/ 0 h 31"/>
                  <a:gd name="T26" fmla="*/ 0 w 25"/>
                  <a:gd name="T27" fmla="*/ 7 h 31"/>
                  <a:gd name="T28" fmla="*/ 0 w 25"/>
                  <a:gd name="T29" fmla="*/ 14 h 31"/>
                  <a:gd name="T30" fmla="*/ 0 w 25"/>
                  <a:gd name="T31" fmla="*/ 14 h 31"/>
                  <a:gd name="T32" fmla="*/ 0 w 25"/>
                  <a:gd name="T33" fmla="*/ 17 h 31"/>
                  <a:gd name="T34" fmla="*/ 0 w 25"/>
                  <a:gd name="T35" fmla="*/ 24 h 31"/>
                  <a:gd name="T36" fmla="*/ 4 w 25"/>
                  <a:gd name="T37" fmla="*/ 28 h 31"/>
                  <a:gd name="T38" fmla="*/ 8 w 25"/>
                  <a:gd name="T39" fmla="*/ 31 h 31"/>
                  <a:gd name="T40" fmla="*/ 8 w 25"/>
                  <a:gd name="T41" fmla="*/ 31 h 31"/>
                  <a:gd name="T42" fmla="*/ 11 w 25"/>
                  <a:gd name="T43" fmla="*/ 31 h 31"/>
                  <a:gd name="T44" fmla="*/ 15 w 25"/>
                  <a:gd name="T45" fmla="*/ 31 h 31"/>
                  <a:gd name="T46" fmla="*/ 22 w 25"/>
                  <a:gd name="T47" fmla="*/ 31 h 31"/>
                  <a:gd name="T48" fmla="*/ 25 w 25"/>
                  <a:gd name="T49" fmla="*/ 28 h 31"/>
                  <a:gd name="T50" fmla="*/ 25 w 25"/>
                  <a:gd name="T5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31">
                    <a:moveTo>
                      <a:pt x="25" y="24"/>
                    </a:moveTo>
                    <a:lnTo>
                      <a:pt x="25" y="24"/>
                    </a:lnTo>
                    <a:lnTo>
                      <a:pt x="25" y="21"/>
                    </a:lnTo>
                    <a:lnTo>
                      <a:pt x="25" y="14"/>
                    </a:lnTo>
                    <a:lnTo>
                      <a:pt x="25" y="10"/>
                    </a:lnTo>
                    <a:lnTo>
                      <a:pt x="25" y="7"/>
                    </a:lnTo>
                    <a:lnTo>
                      <a:pt x="22" y="0"/>
                    </a:lnTo>
                    <a:lnTo>
                      <a:pt x="18" y="0"/>
                    </a:lnTo>
                    <a:lnTo>
                      <a:pt x="11" y="0"/>
                    </a:lnTo>
                    <a:lnTo>
                      <a:pt x="11" y="0"/>
                    </a:lnTo>
                    <a:lnTo>
                      <a:pt x="8" y="0"/>
                    </a:lnTo>
                    <a:lnTo>
                      <a:pt x="4" y="0"/>
                    </a:lnTo>
                    <a:lnTo>
                      <a:pt x="4" y="0"/>
                    </a:lnTo>
                    <a:lnTo>
                      <a:pt x="0" y="7"/>
                    </a:lnTo>
                    <a:lnTo>
                      <a:pt x="0" y="14"/>
                    </a:lnTo>
                    <a:lnTo>
                      <a:pt x="0" y="14"/>
                    </a:lnTo>
                    <a:lnTo>
                      <a:pt x="0" y="17"/>
                    </a:lnTo>
                    <a:lnTo>
                      <a:pt x="0" y="24"/>
                    </a:lnTo>
                    <a:lnTo>
                      <a:pt x="4" y="28"/>
                    </a:lnTo>
                    <a:lnTo>
                      <a:pt x="8" y="31"/>
                    </a:lnTo>
                    <a:lnTo>
                      <a:pt x="8" y="31"/>
                    </a:lnTo>
                    <a:lnTo>
                      <a:pt x="11" y="31"/>
                    </a:lnTo>
                    <a:lnTo>
                      <a:pt x="15" y="31"/>
                    </a:lnTo>
                    <a:lnTo>
                      <a:pt x="22" y="31"/>
                    </a:lnTo>
                    <a:lnTo>
                      <a:pt x="25" y="28"/>
                    </a:lnTo>
                    <a:lnTo>
                      <a:pt x="25" y="2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81" name="Freeform 375">
                <a:extLst>
                  <a:ext uri="{FF2B5EF4-FFF2-40B4-BE49-F238E27FC236}">
                    <a16:creationId xmlns:a16="http://schemas.microsoft.com/office/drawing/2014/main" id="{B5CAA278-0437-14F7-3E94-436924E96829}"/>
                  </a:ext>
                </a:extLst>
              </p:cNvPr>
              <p:cNvSpPr>
                <a:spLocks/>
              </p:cNvSpPr>
              <p:nvPr userDrawn="1"/>
            </p:nvSpPr>
            <p:spPr bwMode="gray">
              <a:xfrm>
                <a:off x="1227" y="-2167"/>
                <a:ext cx="28" cy="7"/>
              </a:xfrm>
              <a:custGeom>
                <a:avLst/>
                <a:gdLst>
                  <a:gd name="T0" fmla="*/ 0 w 28"/>
                  <a:gd name="T1" fmla="*/ 4 h 7"/>
                  <a:gd name="T2" fmla="*/ 3 w 28"/>
                  <a:gd name="T3" fmla="*/ 4 h 7"/>
                  <a:gd name="T4" fmla="*/ 7 w 28"/>
                  <a:gd name="T5" fmla="*/ 7 h 7"/>
                  <a:gd name="T6" fmla="*/ 14 w 28"/>
                  <a:gd name="T7" fmla="*/ 7 h 7"/>
                  <a:gd name="T8" fmla="*/ 21 w 28"/>
                  <a:gd name="T9" fmla="*/ 7 h 7"/>
                  <a:gd name="T10" fmla="*/ 28 w 28"/>
                  <a:gd name="T11" fmla="*/ 4 h 7"/>
                  <a:gd name="T12" fmla="*/ 28 w 28"/>
                  <a:gd name="T13" fmla="*/ 4 h 7"/>
                  <a:gd name="T14" fmla="*/ 28 w 28"/>
                  <a:gd name="T15" fmla="*/ 0 h 7"/>
                  <a:gd name="T16" fmla="*/ 21 w 28"/>
                  <a:gd name="T17" fmla="*/ 0 h 7"/>
                  <a:gd name="T18" fmla="*/ 14 w 28"/>
                  <a:gd name="T19" fmla="*/ 0 h 7"/>
                  <a:gd name="T20" fmla="*/ 7 w 28"/>
                  <a:gd name="T21" fmla="*/ 0 h 7"/>
                  <a:gd name="T22" fmla="*/ 3 w 28"/>
                  <a:gd name="T23" fmla="*/ 0 h 7"/>
                  <a:gd name="T24" fmla="*/ 0 w 28"/>
                  <a:gd name="T2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
                    <a:moveTo>
                      <a:pt x="0" y="4"/>
                    </a:moveTo>
                    <a:lnTo>
                      <a:pt x="3" y="4"/>
                    </a:lnTo>
                    <a:lnTo>
                      <a:pt x="7" y="7"/>
                    </a:lnTo>
                    <a:lnTo>
                      <a:pt x="14" y="7"/>
                    </a:lnTo>
                    <a:lnTo>
                      <a:pt x="21" y="7"/>
                    </a:lnTo>
                    <a:lnTo>
                      <a:pt x="28" y="4"/>
                    </a:lnTo>
                    <a:lnTo>
                      <a:pt x="28" y="4"/>
                    </a:lnTo>
                    <a:lnTo>
                      <a:pt x="28" y="0"/>
                    </a:lnTo>
                    <a:lnTo>
                      <a:pt x="21" y="0"/>
                    </a:lnTo>
                    <a:lnTo>
                      <a:pt x="14" y="0"/>
                    </a:lnTo>
                    <a:lnTo>
                      <a:pt x="7" y="0"/>
                    </a:lnTo>
                    <a:lnTo>
                      <a:pt x="3"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82" name="Freeform 376">
                <a:extLst>
                  <a:ext uri="{FF2B5EF4-FFF2-40B4-BE49-F238E27FC236}">
                    <a16:creationId xmlns:a16="http://schemas.microsoft.com/office/drawing/2014/main" id="{AFCCB1C2-EC5D-6B72-B3C5-45C039EEE5D1}"/>
                  </a:ext>
                </a:extLst>
              </p:cNvPr>
              <p:cNvSpPr>
                <a:spLocks/>
              </p:cNvSpPr>
              <p:nvPr userDrawn="1"/>
            </p:nvSpPr>
            <p:spPr bwMode="gray">
              <a:xfrm>
                <a:off x="1269" y="-2146"/>
                <a:ext cx="9" cy="27"/>
              </a:xfrm>
              <a:custGeom>
                <a:avLst/>
                <a:gdLst>
                  <a:gd name="T0" fmla="*/ 7 w 11"/>
                  <a:gd name="T1" fmla="*/ 0 h 29"/>
                  <a:gd name="T2" fmla="*/ 4 w 11"/>
                  <a:gd name="T3" fmla="*/ 0 h 29"/>
                  <a:gd name="T4" fmla="*/ 0 w 11"/>
                  <a:gd name="T5" fmla="*/ 8 h 29"/>
                  <a:gd name="T6" fmla="*/ 0 w 11"/>
                  <a:gd name="T7" fmla="*/ 15 h 29"/>
                  <a:gd name="T8" fmla="*/ 0 w 11"/>
                  <a:gd name="T9" fmla="*/ 22 h 29"/>
                  <a:gd name="T10" fmla="*/ 4 w 11"/>
                  <a:gd name="T11" fmla="*/ 25 h 29"/>
                  <a:gd name="T12" fmla="*/ 7 w 11"/>
                  <a:gd name="T13" fmla="*/ 29 h 29"/>
                  <a:gd name="T14" fmla="*/ 7 w 11"/>
                  <a:gd name="T15" fmla="*/ 25 h 29"/>
                  <a:gd name="T16" fmla="*/ 11 w 11"/>
                  <a:gd name="T17" fmla="*/ 22 h 29"/>
                  <a:gd name="T18" fmla="*/ 11 w 11"/>
                  <a:gd name="T19" fmla="*/ 15 h 29"/>
                  <a:gd name="T20" fmla="*/ 11 w 11"/>
                  <a:gd name="T21" fmla="*/ 8 h 29"/>
                  <a:gd name="T22" fmla="*/ 7 w 11"/>
                  <a:gd name="T23" fmla="*/ 0 h 29"/>
                  <a:gd name="T24" fmla="*/ 7 w 1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9">
                    <a:moveTo>
                      <a:pt x="7" y="0"/>
                    </a:moveTo>
                    <a:lnTo>
                      <a:pt x="4" y="0"/>
                    </a:lnTo>
                    <a:lnTo>
                      <a:pt x="0" y="8"/>
                    </a:lnTo>
                    <a:lnTo>
                      <a:pt x="0" y="15"/>
                    </a:lnTo>
                    <a:lnTo>
                      <a:pt x="0" y="22"/>
                    </a:lnTo>
                    <a:lnTo>
                      <a:pt x="4" y="25"/>
                    </a:lnTo>
                    <a:lnTo>
                      <a:pt x="7" y="29"/>
                    </a:lnTo>
                    <a:lnTo>
                      <a:pt x="7" y="25"/>
                    </a:lnTo>
                    <a:lnTo>
                      <a:pt x="11" y="22"/>
                    </a:lnTo>
                    <a:lnTo>
                      <a:pt x="11" y="15"/>
                    </a:lnTo>
                    <a:lnTo>
                      <a:pt x="11" y="8"/>
                    </a:lnTo>
                    <a:lnTo>
                      <a:pt x="7" y="0"/>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sp>
            <p:nvSpPr>
              <p:cNvPr id="183" name="Freeform 377">
                <a:extLst>
                  <a:ext uri="{FF2B5EF4-FFF2-40B4-BE49-F238E27FC236}">
                    <a16:creationId xmlns:a16="http://schemas.microsoft.com/office/drawing/2014/main" id="{CC962AB5-56C8-8584-3EDE-21699A2CE9D3}"/>
                  </a:ext>
                </a:extLst>
              </p:cNvPr>
              <p:cNvSpPr>
                <a:spLocks/>
              </p:cNvSpPr>
              <p:nvPr userDrawn="1"/>
            </p:nvSpPr>
            <p:spPr bwMode="gray">
              <a:xfrm>
                <a:off x="1311" y="-2188"/>
                <a:ext cx="20" cy="21"/>
              </a:xfrm>
              <a:custGeom>
                <a:avLst/>
                <a:gdLst>
                  <a:gd name="T0" fmla="*/ 8 w 18"/>
                  <a:gd name="T1" fmla="*/ 0 h 21"/>
                  <a:gd name="T2" fmla="*/ 4 w 18"/>
                  <a:gd name="T3" fmla="*/ 4 h 21"/>
                  <a:gd name="T4" fmla="*/ 0 w 18"/>
                  <a:gd name="T5" fmla="*/ 7 h 21"/>
                  <a:gd name="T6" fmla="*/ 0 w 18"/>
                  <a:gd name="T7" fmla="*/ 11 h 21"/>
                  <a:gd name="T8" fmla="*/ 0 w 18"/>
                  <a:gd name="T9" fmla="*/ 18 h 21"/>
                  <a:gd name="T10" fmla="*/ 4 w 18"/>
                  <a:gd name="T11" fmla="*/ 21 h 21"/>
                  <a:gd name="T12" fmla="*/ 8 w 18"/>
                  <a:gd name="T13" fmla="*/ 21 h 21"/>
                  <a:gd name="T14" fmla="*/ 11 w 18"/>
                  <a:gd name="T15" fmla="*/ 21 h 21"/>
                  <a:gd name="T16" fmla="*/ 15 w 18"/>
                  <a:gd name="T17" fmla="*/ 18 h 21"/>
                  <a:gd name="T18" fmla="*/ 18 w 18"/>
                  <a:gd name="T19" fmla="*/ 11 h 21"/>
                  <a:gd name="T20" fmla="*/ 15 w 18"/>
                  <a:gd name="T21" fmla="*/ 7 h 21"/>
                  <a:gd name="T22" fmla="*/ 11 w 18"/>
                  <a:gd name="T23" fmla="*/ 4 h 21"/>
                  <a:gd name="T24" fmla="*/ 8 w 18"/>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8" y="0"/>
                    </a:moveTo>
                    <a:lnTo>
                      <a:pt x="4" y="4"/>
                    </a:lnTo>
                    <a:lnTo>
                      <a:pt x="0" y="7"/>
                    </a:lnTo>
                    <a:lnTo>
                      <a:pt x="0" y="11"/>
                    </a:lnTo>
                    <a:lnTo>
                      <a:pt x="0" y="18"/>
                    </a:lnTo>
                    <a:lnTo>
                      <a:pt x="4" y="21"/>
                    </a:lnTo>
                    <a:lnTo>
                      <a:pt x="8" y="21"/>
                    </a:lnTo>
                    <a:lnTo>
                      <a:pt x="11" y="21"/>
                    </a:lnTo>
                    <a:lnTo>
                      <a:pt x="15" y="18"/>
                    </a:lnTo>
                    <a:lnTo>
                      <a:pt x="18" y="11"/>
                    </a:lnTo>
                    <a:lnTo>
                      <a:pt x="15" y="7"/>
                    </a:lnTo>
                    <a:lnTo>
                      <a:pt x="11" y="4"/>
                    </a:lnTo>
                    <a:lnTo>
                      <a:pt x="8"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1050"/>
              </a:p>
            </p:txBody>
          </p:sp>
        </p:grpSp>
        <p:sp>
          <p:nvSpPr>
            <p:cNvPr id="147" name="Rectangle 380">
              <a:extLst>
                <a:ext uri="{FF2B5EF4-FFF2-40B4-BE49-F238E27FC236}">
                  <a16:creationId xmlns:a16="http://schemas.microsoft.com/office/drawing/2014/main" id="{8D7D7DCE-4DD0-58C9-A023-13E40CF2BAFB}"/>
                </a:ext>
              </a:extLst>
            </p:cNvPr>
            <p:cNvSpPr>
              <a:spLocks noChangeArrowheads="1"/>
            </p:cNvSpPr>
            <p:nvPr userDrawn="1"/>
          </p:nvSpPr>
          <p:spPr bwMode="gray">
            <a:xfrm>
              <a:off x="1696" y="2273"/>
              <a:ext cx="6" cy="1"/>
            </a:xfrm>
            <a:prstGeom prst="rect">
              <a:avLst/>
            </a:prstGeom>
            <a:solidFill>
              <a:srgbClr val="BAECFC"/>
            </a:solidFill>
            <a:ln>
              <a:noFill/>
            </a:ln>
            <a:extLst>
              <a:ext uri="{91240B29-F687-4F45-9708-019B960494DF}">
                <a14:hiddenLine xmlns:a14="http://schemas.microsoft.com/office/drawing/2010/main" w="0">
                  <a:solidFill>
                    <a:srgbClr val="BAECFC"/>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grpSp>
      <p:pic>
        <p:nvPicPr>
          <p:cNvPr id="13314" name="Picture 2" descr="Giáo án Powerpoint vật lí 10 kết nối tri thức (cả năm) | baivan.net">
            <a:extLst>
              <a:ext uri="{FF2B5EF4-FFF2-40B4-BE49-F238E27FC236}">
                <a16:creationId xmlns:a16="http://schemas.microsoft.com/office/drawing/2014/main" id="{72FC4378-334F-C992-CD69-9FE3B50A2B6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6770"/>
          <a:stretch/>
        </p:blipFill>
        <p:spPr bwMode="auto">
          <a:xfrm>
            <a:off x="313885" y="302864"/>
            <a:ext cx="8532127" cy="207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54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DBF5D5C-194D-B1BA-C1E4-4DD35DE2B3E4}"/>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5" name="Rectangle 6">
            <a:extLst>
              <a:ext uri="{FF2B5EF4-FFF2-40B4-BE49-F238E27FC236}">
                <a16:creationId xmlns:a16="http://schemas.microsoft.com/office/drawing/2014/main" id="{A75AF639-EE46-BBEA-A7B7-09D3F3D11E89}"/>
              </a:ext>
            </a:extLst>
          </p:cNvPr>
          <p:cNvSpPr>
            <a:spLocks noGrp="1" noChangeArrowheads="1"/>
          </p:cNvSpPr>
          <p:nvPr>
            <p:ph type="sldNum" sz="quarter" idx="11"/>
          </p:nvPr>
        </p:nvSpPr>
        <p:spPr>
          <a:ln/>
        </p:spPr>
        <p:txBody>
          <a:bodyPr/>
          <a:lstStyle>
            <a:lvl1pPr>
              <a:defRPr/>
            </a:lvl1pPr>
          </a:lstStyle>
          <a:p>
            <a:fld id="{2EF7D56D-1797-4094-9EF7-0A7BC4B728C4}" type="slidenum">
              <a:rPr lang="en-US" altLang="en-US"/>
              <a:pPr/>
              <a:t>‹#›</a:t>
            </a:fld>
            <a:endParaRPr lang="en-US" altLang="en-US"/>
          </a:p>
        </p:txBody>
      </p:sp>
      <p:sp>
        <p:nvSpPr>
          <p:cNvPr id="6" name="Rectangle 18">
            <a:extLst>
              <a:ext uri="{FF2B5EF4-FFF2-40B4-BE49-F238E27FC236}">
                <a16:creationId xmlns:a16="http://schemas.microsoft.com/office/drawing/2014/main" id="{51CE4179-2629-393B-3A44-980A64C3B281}"/>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1865183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5">
            <a:extLst>
              <a:ext uri="{FF2B5EF4-FFF2-40B4-BE49-F238E27FC236}">
                <a16:creationId xmlns:a16="http://schemas.microsoft.com/office/drawing/2014/main" id="{0E09E41F-F433-9DDA-7DC7-41ED4A0C79F5}"/>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5" name="Rectangle 6">
            <a:extLst>
              <a:ext uri="{FF2B5EF4-FFF2-40B4-BE49-F238E27FC236}">
                <a16:creationId xmlns:a16="http://schemas.microsoft.com/office/drawing/2014/main" id="{F83B7AFA-7449-BA1F-7354-C5D035DEEF16}"/>
              </a:ext>
            </a:extLst>
          </p:cNvPr>
          <p:cNvSpPr>
            <a:spLocks noGrp="1" noChangeArrowheads="1"/>
          </p:cNvSpPr>
          <p:nvPr>
            <p:ph type="sldNum" sz="quarter" idx="11"/>
          </p:nvPr>
        </p:nvSpPr>
        <p:spPr>
          <a:ln/>
        </p:spPr>
        <p:txBody>
          <a:bodyPr/>
          <a:lstStyle>
            <a:lvl1pPr>
              <a:defRPr/>
            </a:lvl1pPr>
          </a:lstStyle>
          <a:p>
            <a:fld id="{E09F4D3E-F0A6-4D52-A03D-ABB14B6E83DD}" type="slidenum">
              <a:rPr lang="en-US" altLang="en-US"/>
              <a:pPr/>
              <a:t>‹#›</a:t>
            </a:fld>
            <a:endParaRPr lang="en-US" altLang="en-US"/>
          </a:p>
        </p:txBody>
      </p:sp>
      <p:sp>
        <p:nvSpPr>
          <p:cNvPr id="6" name="Rectangle 18">
            <a:extLst>
              <a:ext uri="{FF2B5EF4-FFF2-40B4-BE49-F238E27FC236}">
                <a16:creationId xmlns:a16="http://schemas.microsoft.com/office/drawing/2014/main" id="{2C8353C0-7E26-D052-0DA9-39BA9F458151}"/>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4065767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882253"/>
            <a:ext cx="4038600" cy="3829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2253"/>
            <a:ext cx="4038600" cy="3829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3AEE4B1-D17E-0763-F45C-6DC8813D7482}"/>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6" name="Rectangle 6">
            <a:extLst>
              <a:ext uri="{FF2B5EF4-FFF2-40B4-BE49-F238E27FC236}">
                <a16:creationId xmlns:a16="http://schemas.microsoft.com/office/drawing/2014/main" id="{4054D791-A362-888A-FEE1-1CA09AA08669}"/>
              </a:ext>
            </a:extLst>
          </p:cNvPr>
          <p:cNvSpPr>
            <a:spLocks noGrp="1" noChangeArrowheads="1"/>
          </p:cNvSpPr>
          <p:nvPr>
            <p:ph type="sldNum" sz="quarter" idx="11"/>
          </p:nvPr>
        </p:nvSpPr>
        <p:spPr>
          <a:ln/>
        </p:spPr>
        <p:txBody>
          <a:bodyPr/>
          <a:lstStyle>
            <a:lvl1pPr>
              <a:defRPr/>
            </a:lvl1pPr>
          </a:lstStyle>
          <a:p>
            <a:fld id="{E7E5DB91-B1E3-4A45-95F7-CDA9D3A37BA9}" type="slidenum">
              <a:rPr lang="en-US" altLang="en-US"/>
              <a:pPr/>
              <a:t>‹#›</a:t>
            </a:fld>
            <a:endParaRPr lang="en-US" altLang="en-US"/>
          </a:p>
        </p:txBody>
      </p:sp>
      <p:sp>
        <p:nvSpPr>
          <p:cNvPr id="7" name="Rectangle 18">
            <a:extLst>
              <a:ext uri="{FF2B5EF4-FFF2-40B4-BE49-F238E27FC236}">
                <a16:creationId xmlns:a16="http://schemas.microsoft.com/office/drawing/2014/main" id="{0BF0A932-4BBF-E8EE-5E47-25CE02E54E9C}"/>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2319681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12BBA75-D8B4-1ED1-F55B-E6C0032D4E06}"/>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8" name="Rectangle 6">
            <a:extLst>
              <a:ext uri="{FF2B5EF4-FFF2-40B4-BE49-F238E27FC236}">
                <a16:creationId xmlns:a16="http://schemas.microsoft.com/office/drawing/2014/main" id="{FBAC6CAD-A913-2E47-0213-69314C6DC95E}"/>
              </a:ext>
            </a:extLst>
          </p:cNvPr>
          <p:cNvSpPr>
            <a:spLocks noGrp="1" noChangeArrowheads="1"/>
          </p:cNvSpPr>
          <p:nvPr>
            <p:ph type="sldNum" sz="quarter" idx="11"/>
          </p:nvPr>
        </p:nvSpPr>
        <p:spPr>
          <a:ln/>
        </p:spPr>
        <p:txBody>
          <a:bodyPr/>
          <a:lstStyle>
            <a:lvl1pPr>
              <a:defRPr/>
            </a:lvl1pPr>
          </a:lstStyle>
          <a:p>
            <a:fld id="{02662E02-C361-4259-A87B-3128785B3AA6}" type="slidenum">
              <a:rPr lang="en-US" altLang="en-US"/>
              <a:pPr/>
              <a:t>‹#›</a:t>
            </a:fld>
            <a:endParaRPr lang="en-US" altLang="en-US"/>
          </a:p>
        </p:txBody>
      </p:sp>
      <p:sp>
        <p:nvSpPr>
          <p:cNvPr id="9" name="Rectangle 18">
            <a:extLst>
              <a:ext uri="{FF2B5EF4-FFF2-40B4-BE49-F238E27FC236}">
                <a16:creationId xmlns:a16="http://schemas.microsoft.com/office/drawing/2014/main" id="{FD545A76-27D7-4F21-ED00-147DBFC39014}"/>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273543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5"/>
              </a:buClr>
              <a:buSzPts val="2400"/>
              <a:buNone/>
              <a:defRPr>
                <a:solidFill>
                  <a:schemeClr val="accent5"/>
                </a:solidFill>
                <a:latin typeface="Calibri" panose="020F0502020204030204" pitchFamily="34" charset="0"/>
                <a:cs typeface="Calibri" panose="020F0502020204030204" pitchFamily="34" charset="0"/>
              </a:defRPr>
            </a:lvl1pPr>
            <a:lvl2pPr lvl="1">
              <a:spcBef>
                <a:spcPts val="0"/>
              </a:spcBef>
              <a:spcAft>
                <a:spcPts val="0"/>
              </a:spcAft>
              <a:buClr>
                <a:schemeClr val="accent5"/>
              </a:buClr>
              <a:buSzPts val="2400"/>
              <a:buNone/>
              <a:defRPr>
                <a:solidFill>
                  <a:schemeClr val="accent5"/>
                </a:solidFill>
              </a:defRPr>
            </a:lvl2pPr>
            <a:lvl3pPr lvl="2">
              <a:spcBef>
                <a:spcPts val="0"/>
              </a:spcBef>
              <a:spcAft>
                <a:spcPts val="0"/>
              </a:spcAft>
              <a:buClr>
                <a:schemeClr val="accent5"/>
              </a:buClr>
              <a:buSzPts val="2400"/>
              <a:buNone/>
              <a:defRPr>
                <a:solidFill>
                  <a:schemeClr val="accent5"/>
                </a:solidFill>
              </a:defRPr>
            </a:lvl3pPr>
            <a:lvl4pPr lvl="3">
              <a:spcBef>
                <a:spcPts val="0"/>
              </a:spcBef>
              <a:spcAft>
                <a:spcPts val="0"/>
              </a:spcAft>
              <a:buClr>
                <a:schemeClr val="accent5"/>
              </a:buClr>
              <a:buSzPts val="2400"/>
              <a:buNone/>
              <a:defRPr>
                <a:solidFill>
                  <a:schemeClr val="accent5"/>
                </a:solidFill>
              </a:defRPr>
            </a:lvl4pPr>
            <a:lvl5pPr lvl="4">
              <a:spcBef>
                <a:spcPts val="0"/>
              </a:spcBef>
              <a:spcAft>
                <a:spcPts val="0"/>
              </a:spcAft>
              <a:buClr>
                <a:schemeClr val="accent5"/>
              </a:buClr>
              <a:buSzPts val="2400"/>
              <a:buNone/>
              <a:defRPr>
                <a:solidFill>
                  <a:schemeClr val="accent5"/>
                </a:solidFill>
              </a:defRPr>
            </a:lvl5pPr>
            <a:lvl6pPr lvl="5">
              <a:spcBef>
                <a:spcPts val="0"/>
              </a:spcBef>
              <a:spcAft>
                <a:spcPts val="0"/>
              </a:spcAft>
              <a:buClr>
                <a:schemeClr val="accent5"/>
              </a:buClr>
              <a:buSzPts val="2400"/>
              <a:buNone/>
              <a:defRPr>
                <a:solidFill>
                  <a:schemeClr val="accent5"/>
                </a:solidFill>
              </a:defRPr>
            </a:lvl6pPr>
            <a:lvl7pPr lvl="6">
              <a:spcBef>
                <a:spcPts val="0"/>
              </a:spcBef>
              <a:spcAft>
                <a:spcPts val="0"/>
              </a:spcAft>
              <a:buClr>
                <a:schemeClr val="accent5"/>
              </a:buClr>
              <a:buSzPts val="2400"/>
              <a:buNone/>
              <a:defRPr>
                <a:solidFill>
                  <a:schemeClr val="accent5"/>
                </a:solidFill>
              </a:defRPr>
            </a:lvl7pPr>
            <a:lvl8pPr lvl="7">
              <a:spcBef>
                <a:spcPts val="0"/>
              </a:spcBef>
              <a:spcAft>
                <a:spcPts val="0"/>
              </a:spcAft>
              <a:buClr>
                <a:schemeClr val="accent5"/>
              </a:buClr>
              <a:buSzPts val="2400"/>
              <a:buNone/>
              <a:defRPr>
                <a:solidFill>
                  <a:schemeClr val="accent5"/>
                </a:solidFill>
              </a:defRPr>
            </a:lvl8pPr>
            <a:lvl9pPr lvl="8">
              <a:spcBef>
                <a:spcPts val="0"/>
              </a:spcBef>
              <a:spcAft>
                <a:spcPts val="0"/>
              </a:spcAft>
              <a:buClr>
                <a:schemeClr val="accent5"/>
              </a:buClr>
              <a:buSzPts val="2400"/>
              <a:buNone/>
              <a:defRPr>
                <a:solidFill>
                  <a:schemeClr val="accent5"/>
                </a:solidFill>
              </a:defRPr>
            </a:lvl9pPr>
          </a:lstStyle>
          <a:p>
            <a:endParaRPr dirty="0"/>
          </a:p>
        </p:txBody>
      </p:sp>
      <p:sp>
        <p:nvSpPr>
          <p:cNvPr id="26" name="Google Shape;26;p5"/>
          <p:cNvSpPr txBox="1">
            <a:spLocks noGrp="1"/>
          </p:cNvSpPr>
          <p:nvPr>
            <p:ph type="body" idx="1"/>
          </p:nvPr>
        </p:nvSpPr>
        <p:spPr>
          <a:xfrm>
            <a:off x="890300" y="1200149"/>
            <a:ext cx="7363500" cy="30210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Clr>
                <a:schemeClr val="accent5"/>
              </a:buClr>
              <a:buSzPts val="2200"/>
              <a:buChar char="‐"/>
              <a:defRPr/>
            </a:lvl1pPr>
            <a:lvl2pPr marL="914400" lvl="1" indent="-368300">
              <a:spcBef>
                <a:spcPts val="0"/>
              </a:spcBef>
              <a:spcAft>
                <a:spcPts val="0"/>
              </a:spcAft>
              <a:buClr>
                <a:schemeClr val="accent5"/>
              </a:buClr>
              <a:buSzPts val="2200"/>
              <a:buChar char="‐"/>
              <a:defRPr/>
            </a:lvl2pPr>
            <a:lvl3pPr marL="1371600" lvl="2" indent="-368300">
              <a:spcBef>
                <a:spcPts val="0"/>
              </a:spcBef>
              <a:spcAft>
                <a:spcPts val="0"/>
              </a:spcAft>
              <a:buClr>
                <a:schemeClr val="accent5"/>
              </a:buClr>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7" name="Google Shape;27;p5"/>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8" name="Google Shape;28;p5"/>
          <p:cNvSpPr/>
          <p:nvPr/>
        </p:nvSpPr>
        <p:spPr>
          <a:xfrm>
            <a:off x="157350" y="125700"/>
            <a:ext cx="8829185" cy="4892151"/>
          </a:xfrm>
          <a:custGeom>
            <a:avLst/>
            <a:gdLst/>
            <a:ahLst/>
            <a:cxnLst/>
            <a:rect l="l" t="t" r="r" b="b"/>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92B16AF3-2D35-67E8-1C17-8410DE245725}"/>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4" name="Rectangle 6">
            <a:extLst>
              <a:ext uri="{FF2B5EF4-FFF2-40B4-BE49-F238E27FC236}">
                <a16:creationId xmlns:a16="http://schemas.microsoft.com/office/drawing/2014/main" id="{D4518429-5D3A-B0CA-086A-99B342523700}"/>
              </a:ext>
            </a:extLst>
          </p:cNvPr>
          <p:cNvSpPr>
            <a:spLocks noGrp="1" noChangeArrowheads="1"/>
          </p:cNvSpPr>
          <p:nvPr>
            <p:ph type="sldNum" sz="quarter" idx="11"/>
          </p:nvPr>
        </p:nvSpPr>
        <p:spPr>
          <a:ln/>
        </p:spPr>
        <p:txBody>
          <a:bodyPr/>
          <a:lstStyle>
            <a:lvl1pPr>
              <a:defRPr/>
            </a:lvl1pPr>
          </a:lstStyle>
          <a:p>
            <a:fld id="{A602EE77-3867-4A3A-9F13-72FDB1B2F917}" type="slidenum">
              <a:rPr lang="en-US" altLang="en-US"/>
              <a:pPr/>
              <a:t>‹#›</a:t>
            </a:fld>
            <a:endParaRPr lang="en-US" altLang="en-US"/>
          </a:p>
        </p:txBody>
      </p:sp>
      <p:sp>
        <p:nvSpPr>
          <p:cNvPr id="5" name="Rectangle 18">
            <a:extLst>
              <a:ext uri="{FF2B5EF4-FFF2-40B4-BE49-F238E27FC236}">
                <a16:creationId xmlns:a16="http://schemas.microsoft.com/office/drawing/2014/main" id="{0E09BB80-9DA4-CE73-2E5C-EF3A67186D78}"/>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64015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64A2325-D4DC-4F47-0ECA-15585E8CD149}"/>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3" name="Rectangle 6">
            <a:extLst>
              <a:ext uri="{FF2B5EF4-FFF2-40B4-BE49-F238E27FC236}">
                <a16:creationId xmlns:a16="http://schemas.microsoft.com/office/drawing/2014/main" id="{48C18943-72EA-7AE6-611B-3A4AD105E612}"/>
              </a:ext>
            </a:extLst>
          </p:cNvPr>
          <p:cNvSpPr>
            <a:spLocks noGrp="1" noChangeArrowheads="1"/>
          </p:cNvSpPr>
          <p:nvPr>
            <p:ph type="sldNum" sz="quarter" idx="11"/>
          </p:nvPr>
        </p:nvSpPr>
        <p:spPr>
          <a:ln/>
        </p:spPr>
        <p:txBody>
          <a:bodyPr/>
          <a:lstStyle>
            <a:lvl1pPr>
              <a:defRPr/>
            </a:lvl1pPr>
          </a:lstStyle>
          <a:p>
            <a:fld id="{105E1257-981E-44E5-8EDD-ECB94909D8A9}" type="slidenum">
              <a:rPr lang="en-US" altLang="en-US"/>
              <a:pPr/>
              <a:t>‹#›</a:t>
            </a:fld>
            <a:endParaRPr lang="en-US" altLang="en-US"/>
          </a:p>
        </p:txBody>
      </p:sp>
      <p:sp>
        <p:nvSpPr>
          <p:cNvPr id="4" name="Rectangle 18">
            <a:extLst>
              <a:ext uri="{FF2B5EF4-FFF2-40B4-BE49-F238E27FC236}">
                <a16:creationId xmlns:a16="http://schemas.microsoft.com/office/drawing/2014/main" id="{1F1C357C-F6A3-E668-D19E-30CCA7E06124}"/>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739934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5">
            <a:extLst>
              <a:ext uri="{FF2B5EF4-FFF2-40B4-BE49-F238E27FC236}">
                <a16:creationId xmlns:a16="http://schemas.microsoft.com/office/drawing/2014/main" id="{90428A57-A597-68B0-B7D6-6B490E1D7D56}"/>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6" name="Rectangle 6">
            <a:extLst>
              <a:ext uri="{FF2B5EF4-FFF2-40B4-BE49-F238E27FC236}">
                <a16:creationId xmlns:a16="http://schemas.microsoft.com/office/drawing/2014/main" id="{D9099C9D-8406-E38E-1547-C2DFF99E9E76}"/>
              </a:ext>
            </a:extLst>
          </p:cNvPr>
          <p:cNvSpPr>
            <a:spLocks noGrp="1" noChangeArrowheads="1"/>
          </p:cNvSpPr>
          <p:nvPr>
            <p:ph type="sldNum" sz="quarter" idx="11"/>
          </p:nvPr>
        </p:nvSpPr>
        <p:spPr>
          <a:ln/>
        </p:spPr>
        <p:txBody>
          <a:bodyPr/>
          <a:lstStyle>
            <a:lvl1pPr>
              <a:defRPr/>
            </a:lvl1pPr>
          </a:lstStyle>
          <a:p>
            <a:fld id="{75824B26-923E-40D3-82B7-8DC0011A355F}" type="slidenum">
              <a:rPr lang="en-US" altLang="en-US"/>
              <a:pPr/>
              <a:t>‹#›</a:t>
            </a:fld>
            <a:endParaRPr lang="en-US" altLang="en-US"/>
          </a:p>
        </p:txBody>
      </p:sp>
      <p:sp>
        <p:nvSpPr>
          <p:cNvPr id="7" name="Rectangle 18">
            <a:extLst>
              <a:ext uri="{FF2B5EF4-FFF2-40B4-BE49-F238E27FC236}">
                <a16:creationId xmlns:a16="http://schemas.microsoft.com/office/drawing/2014/main" id="{A3DB42A5-3E2A-DE8D-DF49-C5D78517737A}"/>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2294756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5">
            <a:extLst>
              <a:ext uri="{FF2B5EF4-FFF2-40B4-BE49-F238E27FC236}">
                <a16:creationId xmlns:a16="http://schemas.microsoft.com/office/drawing/2014/main" id="{C6742CEB-32EB-7F00-65F1-5DE18DF7253F}"/>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6" name="Rectangle 6">
            <a:extLst>
              <a:ext uri="{FF2B5EF4-FFF2-40B4-BE49-F238E27FC236}">
                <a16:creationId xmlns:a16="http://schemas.microsoft.com/office/drawing/2014/main" id="{ACFF6BCC-5B76-4E60-81BF-2560D30B76E8}"/>
              </a:ext>
            </a:extLst>
          </p:cNvPr>
          <p:cNvSpPr>
            <a:spLocks noGrp="1" noChangeArrowheads="1"/>
          </p:cNvSpPr>
          <p:nvPr>
            <p:ph type="sldNum" sz="quarter" idx="11"/>
          </p:nvPr>
        </p:nvSpPr>
        <p:spPr>
          <a:ln/>
        </p:spPr>
        <p:txBody>
          <a:bodyPr/>
          <a:lstStyle>
            <a:lvl1pPr>
              <a:defRPr/>
            </a:lvl1pPr>
          </a:lstStyle>
          <a:p>
            <a:fld id="{A9ED5C15-5A03-4E63-85AE-6AAF6288D396}" type="slidenum">
              <a:rPr lang="en-US" altLang="en-US"/>
              <a:pPr/>
              <a:t>‹#›</a:t>
            </a:fld>
            <a:endParaRPr lang="en-US" altLang="en-US"/>
          </a:p>
        </p:txBody>
      </p:sp>
      <p:sp>
        <p:nvSpPr>
          <p:cNvPr id="7" name="Rectangle 18">
            <a:extLst>
              <a:ext uri="{FF2B5EF4-FFF2-40B4-BE49-F238E27FC236}">
                <a16:creationId xmlns:a16="http://schemas.microsoft.com/office/drawing/2014/main" id="{16B7DDAB-3B31-7E6B-D62F-526489C725EA}"/>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1670674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04C85C1-04E2-36BA-3C63-3820CAD84932}"/>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5" name="Rectangle 6">
            <a:extLst>
              <a:ext uri="{FF2B5EF4-FFF2-40B4-BE49-F238E27FC236}">
                <a16:creationId xmlns:a16="http://schemas.microsoft.com/office/drawing/2014/main" id="{12A7CA17-EEE3-F00D-4F54-381CC40E3DA5}"/>
              </a:ext>
            </a:extLst>
          </p:cNvPr>
          <p:cNvSpPr>
            <a:spLocks noGrp="1" noChangeArrowheads="1"/>
          </p:cNvSpPr>
          <p:nvPr>
            <p:ph type="sldNum" sz="quarter" idx="11"/>
          </p:nvPr>
        </p:nvSpPr>
        <p:spPr>
          <a:ln/>
        </p:spPr>
        <p:txBody>
          <a:bodyPr/>
          <a:lstStyle>
            <a:lvl1pPr>
              <a:defRPr/>
            </a:lvl1pPr>
          </a:lstStyle>
          <a:p>
            <a:fld id="{3D7B5F8B-BAD9-473F-A3BD-1659077D1F4A}" type="slidenum">
              <a:rPr lang="en-US" altLang="en-US"/>
              <a:pPr/>
              <a:t>‹#›</a:t>
            </a:fld>
            <a:endParaRPr lang="en-US" altLang="en-US"/>
          </a:p>
        </p:txBody>
      </p:sp>
      <p:sp>
        <p:nvSpPr>
          <p:cNvPr id="6" name="Rectangle 18">
            <a:extLst>
              <a:ext uri="{FF2B5EF4-FFF2-40B4-BE49-F238E27FC236}">
                <a16:creationId xmlns:a16="http://schemas.microsoft.com/office/drawing/2014/main" id="{A01D6D20-3007-6C32-0FE8-68C4A6C78C92}"/>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1525228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505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505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1F00310-7FC0-C5FF-154A-D757422C603F}"/>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5" name="Rectangle 6">
            <a:extLst>
              <a:ext uri="{FF2B5EF4-FFF2-40B4-BE49-F238E27FC236}">
                <a16:creationId xmlns:a16="http://schemas.microsoft.com/office/drawing/2014/main" id="{7CEE3A26-4E03-0976-2032-DB314DFC695D}"/>
              </a:ext>
            </a:extLst>
          </p:cNvPr>
          <p:cNvSpPr>
            <a:spLocks noGrp="1" noChangeArrowheads="1"/>
          </p:cNvSpPr>
          <p:nvPr>
            <p:ph type="sldNum" sz="quarter" idx="11"/>
          </p:nvPr>
        </p:nvSpPr>
        <p:spPr>
          <a:ln/>
        </p:spPr>
        <p:txBody>
          <a:bodyPr/>
          <a:lstStyle>
            <a:lvl1pPr>
              <a:defRPr/>
            </a:lvl1pPr>
          </a:lstStyle>
          <a:p>
            <a:fld id="{2736601D-739B-4328-A526-00AAB867B2E9}" type="slidenum">
              <a:rPr lang="en-US" altLang="en-US"/>
              <a:pPr/>
              <a:t>‹#›</a:t>
            </a:fld>
            <a:endParaRPr lang="en-US" altLang="en-US"/>
          </a:p>
        </p:txBody>
      </p:sp>
      <p:sp>
        <p:nvSpPr>
          <p:cNvPr id="6" name="Rectangle 18">
            <a:extLst>
              <a:ext uri="{FF2B5EF4-FFF2-40B4-BE49-F238E27FC236}">
                <a16:creationId xmlns:a16="http://schemas.microsoft.com/office/drawing/2014/main" id="{4E99525A-B1FF-781F-1F75-81FFF528177D}"/>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1730134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422672"/>
          </a:xfrm>
        </p:spPr>
        <p:txBody>
          <a:bodyPr/>
          <a:lstStyle/>
          <a:p>
            <a:r>
              <a:rPr lang="en-US"/>
              <a:t>Click to edit Master title style</a:t>
            </a:r>
          </a:p>
        </p:txBody>
      </p:sp>
      <p:sp>
        <p:nvSpPr>
          <p:cNvPr id="3" name="Table Placeholder 2"/>
          <p:cNvSpPr>
            <a:spLocks noGrp="1"/>
          </p:cNvSpPr>
          <p:nvPr>
            <p:ph type="tbl" idx="1"/>
          </p:nvPr>
        </p:nvSpPr>
        <p:spPr>
          <a:xfrm>
            <a:off x="457200" y="882253"/>
            <a:ext cx="8229600" cy="3829050"/>
          </a:xfrm>
        </p:spPr>
        <p:txBody>
          <a:bodyPr/>
          <a:lstStyle/>
          <a:p>
            <a:pPr lvl="0"/>
            <a:r>
              <a:rPr lang="en-US" noProof="0"/>
              <a:t>Click icon to add table</a:t>
            </a:r>
          </a:p>
        </p:txBody>
      </p:sp>
      <p:sp>
        <p:nvSpPr>
          <p:cNvPr id="4" name="Rectangle 5">
            <a:extLst>
              <a:ext uri="{FF2B5EF4-FFF2-40B4-BE49-F238E27FC236}">
                <a16:creationId xmlns:a16="http://schemas.microsoft.com/office/drawing/2014/main" id="{AFF1FD25-8E6C-0F7B-80F9-C1CF97B33312}"/>
              </a:ext>
            </a:extLst>
          </p:cNvPr>
          <p:cNvSpPr>
            <a:spLocks noGrp="1" noChangeArrowheads="1"/>
          </p:cNvSpPr>
          <p:nvPr>
            <p:ph type="ftr" sz="quarter" idx="10"/>
          </p:nvPr>
        </p:nvSpPr>
        <p:spPr>
          <a:ln/>
        </p:spPr>
        <p:txBody>
          <a:bodyPr/>
          <a:lstStyle>
            <a:lvl1pPr>
              <a:defRPr/>
            </a:lvl1pPr>
          </a:lstStyle>
          <a:p>
            <a:pPr>
              <a:defRPr/>
            </a:pPr>
            <a:r>
              <a:rPr lang="en-US"/>
              <a:t>Company Logo</a:t>
            </a:r>
          </a:p>
        </p:txBody>
      </p:sp>
      <p:sp>
        <p:nvSpPr>
          <p:cNvPr id="5" name="Rectangle 6">
            <a:extLst>
              <a:ext uri="{FF2B5EF4-FFF2-40B4-BE49-F238E27FC236}">
                <a16:creationId xmlns:a16="http://schemas.microsoft.com/office/drawing/2014/main" id="{FC565CAF-1558-659C-49A0-04AEB1989C33}"/>
              </a:ext>
            </a:extLst>
          </p:cNvPr>
          <p:cNvSpPr>
            <a:spLocks noGrp="1" noChangeArrowheads="1"/>
          </p:cNvSpPr>
          <p:nvPr>
            <p:ph type="sldNum" sz="quarter" idx="11"/>
          </p:nvPr>
        </p:nvSpPr>
        <p:spPr>
          <a:ln/>
        </p:spPr>
        <p:txBody>
          <a:bodyPr/>
          <a:lstStyle>
            <a:lvl1pPr>
              <a:defRPr/>
            </a:lvl1pPr>
          </a:lstStyle>
          <a:p>
            <a:fld id="{FA331F59-EBA7-40A8-8318-B3BF7532477C}" type="slidenum">
              <a:rPr lang="en-US" altLang="en-US"/>
              <a:pPr/>
              <a:t>‹#›</a:t>
            </a:fld>
            <a:endParaRPr lang="en-US" altLang="en-US"/>
          </a:p>
        </p:txBody>
      </p:sp>
      <p:sp>
        <p:nvSpPr>
          <p:cNvPr id="6" name="Rectangle 18">
            <a:extLst>
              <a:ext uri="{FF2B5EF4-FFF2-40B4-BE49-F238E27FC236}">
                <a16:creationId xmlns:a16="http://schemas.microsoft.com/office/drawing/2014/main" id="{16A52B8E-415E-5004-1BF7-1FF7140F38F1}"/>
              </a:ext>
            </a:extLst>
          </p:cNvPr>
          <p:cNvSpPr>
            <a:spLocks noGrp="1" noChangeArrowheads="1"/>
          </p:cNvSpPr>
          <p:nvPr>
            <p:ph type="dt" sz="half" idx="12"/>
          </p:nvPr>
        </p:nvSpPr>
        <p:spPr>
          <a:ln/>
        </p:spPr>
        <p:txBody>
          <a:bodyPr/>
          <a:lstStyle>
            <a:lvl1pPr>
              <a:defRPr/>
            </a:lvl1pPr>
          </a:lstStyle>
          <a:p>
            <a:pPr>
              <a:defRPr/>
            </a:pPr>
            <a:r>
              <a:rPr lang="en-US"/>
              <a:t>www.themegallery.com</a:t>
            </a:r>
          </a:p>
        </p:txBody>
      </p:sp>
    </p:spTree>
    <p:extLst>
      <p:ext uri="{BB962C8B-B14F-4D97-AF65-F5344CB8AC3E}">
        <p14:creationId xmlns:p14="http://schemas.microsoft.com/office/powerpoint/2010/main" val="7418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9"/>
        <p:cNvGrpSpPr/>
        <p:nvPr/>
      </p:nvGrpSpPr>
      <p:grpSpPr>
        <a:xfrm>
          <a:off x="0" y="0"/>
          <a:ext cx="0" cy="0"/>
          <a:chOff x="0" y="0"/>
          <a:chExt cx="0" cy="0"/>
        </a:xfrm>
      </p:grpSpPr>
      <p:sp>
        <p:nvSpPr>
          <p:cNvPr id="30" name="Google Shape;30;p6"/>
          <p:cNvSpPr/>
          <p:nvPr/>
        </p:nvSpPr>
        <p:spPr>
          <a:xfrm>
            <a:off x="117200" y="115225"/>
            <a:ext cx="8909558" cy="4913024"/>
          </a:xfrm>
          <a:custGeom>
            <a:avLst/>
            <a:gdLst/>
            <a:ahLst/>
            <a:cxnLst/>
            <a:rect l="l" t="t" r="r" b="b"/>
            <a:pathLst>
              <a:path w="92849" h="51200" extrusionOk="0">
                <a:moveTo>
                  <a:pt x="15026" y="1005"/>
                </a:moveTo>
                <a:lnTo>
                  <a:pt x="15026" y="1005"/>
                </a:lnTo>
                <a:lnTo>
                  <a:pt x="15026" y="1005"/>
                </a:lnTo>
                <a:close/>
                <a:moveTo>
                  <a:pt x="15026" y="1005"/>
                </a:moveTo>
                <a:lnTo>
                  <a:pt x="14970" y="1099"/>
                </a:lnTo>
                <a:lnTo>
                  <a:pt x="14978" y="1087"/>
                </a:lnTo>
                <a:lnTo>
                  <a:pt x="15026" y="1005"/>
                </a:lnTo>
                <a:close/>
                <a:moveTo>
                  <a:pt x="14970" y="1099"/>
                </a:moveTo>
                <a:lnTo>
                  <a:pt x="14970" y="1099"/>
                </a:lnTo>
                <a:lnTo>
                  <a:pt x="14970" y="1099"/>
                </a:lnTo>
                <a:close/>
                <a:moveTo>
                  <a:pt x="37907" y="112"/>
                </a:moveTo>
                <a:lnTo>
                  <a:pt x="37851" y="130"/>
                </a:lnTo>
                <a:lnTo>
                  <a:pt x="37758" y="168"/>
                </a:lnTo>
                <a:lnTo>
                  <a:pt x="37535" y="298"/>
                </a:lnTo>
                <a:lnTo>
                  <a:pt x="37274" y="503"/>
                </a:lnTo>
                <a:lnTo>
                  <a:pt x="37013" y="708"/>
                </a:lnTo>
                <a:lnTo>
                  <a:pt x="36771" y="931"/>
                </a:lnTo>
                <a:lnTo>
                  <a:pt x="36474" y="1210"/>
                </a:lnTo>
                <a:lnTo>
                  <a:pt x="36436" y="1266"/>
                </a:lnTo>
                <a:lnTo>
                  <a:pt x="36436" y="1285"/>
                </a:lnTo>
                <a:lnTo>
                  <a:pt x="36455" y="1285"/>
                </a:lnTo>
                <a:lnTo>
                  <a:pt x="36548" y="1266"/>
                </a:lnTo>
                <a:lnTo>
                  <a:pt x="36660" y="1210"/>
                </a:lnTo>
                <a:lnTo>
                  <a:pt x="36902" y="1099"/>
                </a:lnTo>
                <a:lnTo>
                  <a:pt x="37051" y="1005"/>
                </a:lnTo>
                <a:lnTo>
                  <a:pt x="37274" y="857"/>
                </a:lnTo>
                <a:lnTo>
                  <a:pt x="37591" y="633"/>
                </a:lnTo>
                <a:lnTo>
                  <a:pt x="37740" y="521"/>
                </a:lnTo>
                <a:lnTo>
                  <a:pt x="37851" y="391"/>
                </a:lnTo>
                <a:lnTo>
                  <a:pt x="37944" y="279"/>
                </a:lnTo>
                <a:lnTo>
                  <a:pt x="37963" y="242"/>
                </a:lnTo>
                <a:lnTo>
                  <a:pt x="37982" y="186"/>
                </a:lnTo>
                <a:lnTo>
                  <a:pt x="37963" y="130"/>
                </a:lnTo>
                <a:lnTo>
                  <a:pt x="37907" y="112"/>
                </a:lnTo>
                <a:close/>
                <a:moveTo>
                  <a:pt x="26885" y="1396"/>
                </a:moveTo>
                <a:lnTo>
                  <a:pt x="26867" y="1452"/>
                </a:lnTo>
                <a:lnTo>
                  <a:pt x="26885" y="1415"/>
                </a:lnTo>
                <a:lnTo>
                  <a:pt x="26885" y="1396"/>
                </a:lnTo>
                <a:close/>
                <a:moveTo>
                  <a:pt x="34537" y="149"/>
                </a:moveTo>
                <a:lnTo>
                  <a:pt x="34481" y="168"/>
                </a:lnTo>
                <a:lnTo>
                  <a:pt x="34388" y="205"/>
                </a:lnTo>
                <a:lnTo>
                  <a:pt x="34314" y="279"/>
                </a:lnTo>
                <a:lnTo>
                  <a:pt x="34109" y="466"/>
                </a:lnTo>
                <a:lnTo>
                  <a:pt x="33904" y="708"/>
                </a:lnTo>
                <a:lnTo>
                  <a:pt x="33532" y="1192"/>
                </a:lnTo>
                <a:lnTo>
                  <a:pt x="33364" y="1452"/>
                </a:lnTo>
                <a:lnTo>
                  <a:pt x="33625" y="1229"/>
                </a:lnTo>
                <a:lnTo>
                  <a:pt x="34072" y="838"/>
                </a:lnTo>
                <a:lnTo>
                  <a:pt x="34295" y="633"/>
                </a:lnTo>
                <a:lnTo>
                  <a:pt x="34481" y="428"/>
                </a:lnTo>
                <a:lnTo>
                  <a:pt x="34556" y="354"/>
                </a:lnTo>
                <a:lnTo>
                  <a:pt x="34593" y="279"/>
                </a:lnTo>
                <a:lnTo>
                  <a:pt x="34612" y="223"/>
                </a:lnTo>
                <a:lnTo>
                  <a:pt x="34593" y="186"/>
                </a:lnTo>
                <a:lnTo>
                  <a:pt x="34537" y="149"/>
                </a:lnTo>
                <a:close/>
                <a:moveTo>
                  <a:pt x="22361" y="242"/>
                </a:moveTo>
                <a:lnTo>
                  <a:pt x="22287" y="261"/>
                </a:lnTo>
                <a:lnTo>
                  <a:pt x="22193" y="317"/>
                </a:lnTo>
                <a:lnTo>
                  <a:pt x="22119" y="410"/>
                </a:lnTo>
                <a:lnTo>
                  <a:pt x="22045" y="503"/>
                </a:lnTo>
                <a:lnTo>
                  <a:pt x="21877" y="745"/>
                </a:lnTo>
                <a:lnTo>
                  <a:pt x="21747" y="1005"/>
                </a:lnTo>
                <a:lnTo>
                  <a:pt x="21654" y="1229"/>
                </a:lnTo>
                <a:lnTo>
                  <a:pt x="21560" y="1452"/>
                </a:lnTo>
                <a:lnTo>
                  <a:pt x="21784" y="1266"/>
                </a:lnTo>
                <a:lnTo>
                  <a:pt x="22138" y="912"/>
                </a:lnTo>
                <a:lnTo>
                  <a:pt x="22324" y="708"/>
                </a:lnTo>
                <a:lnTo>
                  <a:pt x="22454" y="540"/>
                </a:lnTo>
                <a:lnTo>
                  <a:pt x="22491" y="466"/>
                </a:lnTo>
                <a:lnTo>
                  <a:pt x="22529" y="391"/>
                </a:lnTo>
                <a:lnTo>
                  <a:pt x="22529" y="335"/>
                </a:lnTo>
                <a:lnTo>
                  <a:pt x="22510" y="298"/>
                </a:lnTo>
                <a:lnTo>
                  <a:pt x="22436" y="242"/>
                </a:lnTo>
                <a:close/>
                <a:moveTo>
                  <a:pt x="33364" y="1452"/>
                </a:moveTo>
                <a:lnTo>
                  <a:pt x="33364" y="1452"/>
                </a:lnTo>
                <a:lnTo>
                  <a:pt x="33364" y="1452"/>
                </a:lnTo>
                <a:close/>
                <a:moveTo>
                  <a:pt x="66858" y="242"/>
                </a:moveTo>
                <a:lnTo>
                  <a:pt x="66784" y="261"/>
                </a:lnTo>
                <a:lnTo>
                  <a:pt x="66691" y="317"/>
                </a:lnTo>
                <a:lnTo>
                  <a:pt x="66616" y="410"/>
                </a:lnTo>
                <a:lnTo>
                  <a:pt x="66542" y="503"/>
                </a:lnTo>
                <a:lnTo>
                  <a:pt x="66393" y="745"/>
                </a:lnTo>
                <a:lnTo>
                  <a:pt x="66262" y="1005"/>
                </a:lnTo>
                <a:lnTo>
                  <a:pt x="66151" y="1229"/>
                </a:lnTo>
                <a:lnTo>
                  <a:pt x="66076" y="1452"/>
                </a:lnTo>
                <a:lnTo>
                  <a:pt x="66281" y="1266"/>
                </a:lnTo>
                <a:lnTo>
                  <a:pt x="66653" y="912"/>
                </a:lnTo>
                <a:lnTo>
                  <a:pt x="66821" y="708"/>
                </a:lnTo>
                <a:lnTo>
                  <a:pt x="66951" y="540"/>
                </a:lnTo>
                <a:lnTo>
                  <a:pt x="67007" y="466"/>
                </a:lnTo>
                <a:lnTo>
                  <a:pt x="67026" y="391"/>
                </a:lnTo>
                <a:lnTo>
                  <a:pt x="67026" y="335"/>
                </a:lnTo>
                <a:lnTo>
                  <a:pt x="67007" y="298"/>
                </a:lnTo>
                <a:lnTo>
                  <a:pt x="66933" y="242"/>
                </a:lnTo>
                <a:close/>
                <a:moveTo>
                  <a:pt x="36771" y="354"/>
                </a:moveTo>
                <a:lnTo>
                  <a:pt x="36678" y="372"/>
                </a:lnTo>
                <a:lnTo>
                  <a:pt x="36585" y="428"/>
                </a:lnTo>
                <a:lnTo>
                  <a:pt x="36343" y="596"/>
                </a:lnTo>
                <a:lnTo>
                  <a:pt x="36101" y="801"/>
                </a:lnTo>
                <a:lnTo>
                  <a:pt x="35636" y="1229"/>
                </a:lnTo>
                <a:lnTo>
                  <a:pt x="35375" y="1471"/>
                </a:lnTo>
                <a:lnTo>
                  <a:pt x="35673" y="1303"/>
                </a:lnTo>
                <a:lnTo>
                  <a:pt x="36231" y="987"/>
                </a:lnTo>
                <a:lnTo>
                  <a:pt x="36511" y="801"/>
                </a:lnTo>
                <a:lnTo>
                  <a:pt x="36753" y="633"/>
                </a:lnTo>
                <a:lnTo>
                  <a:pt x="36827" y="559"/>
                </a:lnTo>
                <a:lnTo>
                  <a:pt x="36883" y="484"/>
                </a:lnTo>
                <a:lnTo>
                  <a:pt x="36920" y="428"/>
                </a:lnTo>
                <a:lnTo>
                  <a:pt x="36902" y="391"/>
                </a:lnTo>
                <a:lnTo>
                  <a:pt x="36846" y="354"/>
                </a:lnTo>
                <a:close/>
                <a:moveTo>
                  <a:pt x="61478" y="335"/>
                </a:moveTo>
                <a:lnTo>
                  <a:pt x="61384" y="372"/>
                </a:lnTo>
                <a:lnTo>
                  <a:pt x="61291" y="410"/>
                </a:lnTo>
                <a:lnTo>
                  <a:pt x="61217" y="484"/>
                </a:lnTo>
                <a:lnTo>
                  <a:pt x="61049" y="670"/>
                </a:lnTo>
                <a:lnTo>
                  <a:pt x="60900" y="875"/>
                </a:lnTo>
                <a:lnTo>
                  <a:pt x="60789" y="1099"/>
                </a:lnTo>
                <a:lnTo>
                  <a:pt x="60696" y="1285"/>
                </a:lnTo>
                <a:lnTo>
                  <a:pt x="60640" y="1415"/>
                </a:lnTo>
                <a:lnTo>
                  <a:pt x="60640" y="1471"/>
                </a:lnTo>
                <a:lnTo>
                  <a:pt x="60751" y="1396"/>
                </a:lnTo>
                <a:lnTo>
                  <a:pt x="60900" y="1266"/>
                </a:lnTo>
                <a:lnTo>
                  <a:pt x="61087" y="1099"/>
                </a:lnTo>
                <a:lnTo>
                  <a:pt x="61273" y="894"/>
                </a:lnTo>
                <a:lnTo>
                  <a:pt x="61440" y="689"/>
                </a:lnTo>
                <a:lnTo>
                  <a:pt x="61552" y="521"/>
                </a:lnTo>
                <a:lnTo>
                  <a:pt x="61589" y="447"/>
                </a:lnTo>
                <a:lnTo>
                  <a:pt x="61589" y="391"/>
                </a:lnTo>
                <a:lnTo>
                  <a:pt x="61589" y="354"/>
                </a:lnTo>
                <a:lnTo>
                  <a:pt x="61552" y="335"/>
                </a:lnTo>
                <a:close/>
                <a:moveTo>
                  <a:pt x="16962" y="335"/>
                </a:moveTo>
                <a:lnTo>
                  <a:pt x="16887" y="372"/>
                </a:lnTo>
                <a:lnTo>
                  <a:pt x="16794" y="410"/>
                </a:lnTo>
                <a:lnTo>
                  <a:pt x="16701" y="484"/>
                </a:lnTo>
                <a:lnTo>
                  <a:pt x="16552" y="670"/>
                </a:lnTo>
                <a:lnTo>
                  <a:pt x="16403" y="875"/>
                </a:lnTo>
                <a:lnTo>
                  <a:pt x="16273" y="1099"/>
                </a:lnTo>
                <a:lnTo>
                  <a:pt x="16198" y="1285"/>
                </a:lnTo>
                <a:lnTo>
                  <a:pt x="16143" y="1415"/>
                </a:lnTo>
                <a:lnTo>
                  <a:pt x="16143" y="1471"/>
                </a:lnTo>
                <a:lnTo>
                  <a:pt x="16236" y="1396"/>
                </a:lnTo>
                <a:lnTo>
                  <a:pt x="16403" y="1266"/>
                </a:lnTo>
                <a:lnTo>
                  <a:pt x="16589" y="1099"/>
                </a:lnTo>
                <a:lnTo>
                  <a:pt x="16776" y="894"/>
                </a:lnTo>
                <a:lnTo>
                  <a:pt x="16925" y="689"/>
                </a:lnTo>
                <a:lnTo>
                  <a:pt x="17055" y="521"/>
                </a:lnTo>
                <a:lnTo>
                  <a:pt x="17073" y="447"/>
                </a:lnTo>
                <a:lnTo>
                  <a:pt x="17092" y="391"/>
                </a:lnTo>
                <a:lnTo>
                  <a:pt x="17092" y="354"/>
                </a:lnTo>
                <a:lnTo>
                  <a:pt x="17055" y="335"/>
                </a:lnTo>
                <a:close/>
                <a:moveTo>
                  <a:pt x="46229" y="298"/>
                </a:moveTo>
                <a:lnTo>
                  <a:pt x="46174" y="317"/>
                </a:lnTo>
                <a:lnTo>
                  <a:pt x="46118" y="354"/>
                </a:lnTo>
                <a:lnTo>
                  <a:pt x="46062" y="428"/>
                </a:lnTo>
                <a:lnTo>
                  <a:pt x="45931" y="614"/>
                </a:lnTo>
                <a:lnTo>
                  <a:pt x="45801" y="857"/>
                </a:lnTo>
                <a:lnTo>
                  <a:pt x="45689" y="1099"/>
                </a:lnTo>
                <a:lnTo>
                  <a:pt x="45615" y="1303"/>
                </a:lnTo>
                <a:lnTo>
                  <a:pt x="45578" y="1434"/>
                </a:lnTo>
                <a:lnTo>
                  <a:pt x="45578" y="1471"/>
                </a:lnTo>
                <a:lnTo>
                  <a:pt x="45596" y="1471"/>
                </a:lnTo>
                <a:lnTo>
                  <a:pt x="45764" y="1266"/>
                </a:lnTo>
                <a:lnTo>
                  <a:pt x="46043" y="912"/>
                </a:lnTo>
                <a:lnTo>
                  <a:pt x="46174" y="708"/>
                </a:lnTo>
                <a:lnTo>
                  <a:pt x="46267" y="540"/>
                </a:lnTo>
                <a:lnTo>
                  <a:pt x="46304" y="391"/>
                </a:lnTo>
                <a:lnTo>
                  <a:pt x="46304" y="354"/>
                </a:lnTo>
                <a:lnTo>
                  <a:pt x="46285" y="317"/>
                </a:lnTo>
                <a:lnTo>
                  <a:pt x="46229" y="298"/>
                </a:lnTo>
                <a:close/>
                <a:moveTo>
                  <a:pt x="60640" y="1471"/>
                </a:moveTo>
                <a:lnTo>
                  <a:pt x="60640" y="1471"/>
                </a:lnTo>
                <a:lnTo>
                  <a:pt x="60640" y="1471"/>
                </a:lnTo>
                <a:close/>
                <a:moveTo>
                  <a:pt x="20201" y="372"/>
                </a:moveTo>
                <a:lnTo>
                  <a:pt x="20145" y="410"/>
                </a:lnTo>
                <a:lnTo>
                  <a:pt x="20071" y="466"/>
                </a:lnTo>
                <a:lnTo>
                  <a:pt x="19922" y="614"/>
                </a:lnTo>
                <a:lnTo>
                  <a:pt x="19773" y="819"/>
                </a:lnTo>
                <a:lnTo>
                  <a:pt x="19624" y="1043"/>
                </a:lnTo>
                <a:lnTo>
                  <a:pt x="19494" y="1247"/>
                </a:lnTo>
                <a:lnTo>
                  <a:pt x="19419" y="1415"/>
                </a:lnTo>
                <a:lnTo>
                  <a:pt x="19382" y="1508"/>
                </a:lnTo>
                <a:lnTo>
                  <a:pt x="19401" y="1508"/>
                </a:lnTo>
                <a:lnTo>
                  <a:pt x="19457" y="1471"/>
                </a:lnTo>
                <a:lnTo>
                  <a:pt x="19624" y="1322"/>
                </a:lnTo>
                <a:lnTo>
                  <a:pt x="19885" y="1080"/>
                </a:lnTo>
                <a:lnTo>
                  <a:pt x="20015" y="950"/>
                </a:lnTo>
                <a:lnTo>
                  <a:pt x="20183" y="763"/>
                </a:lnTo>
                <a:lnTo>
                  <a:pt x="20257" y="652"/>
                </a:lnTo>
                <a:lnTo>
                  <a:pt x="20313" y="559"/>
                </a:lnTo>
                <a:lnTo>
                  <a:pt x="20313" y="466"/>
                </a:lnTo>
                <a:lnTo>
                  <a:pt x="20313" y="428"/>
                </a:lnTo>
                <a:lnTo>
                  <a:pt x="20294" y="391"/>
                </a:lnTo>
                <a:lnTo>
                  <a:pt x="20257" y="372"/>
                </a:lnTo>
                <a:close/>
                <a:moveTo>
                  <a:pt x="38745" y="410"/>
                </a:moveTo>
                <a:lnTo>
                  <a:pt x="38652" y="428"/>
                </a:lnTo>
                <a:lnTo>
                  <a:pt x="38559" y="521"/>
                </a:lnTo>
                <a:lnTo>
                  <a:pt x="38447" y="614"/>
                </a:lnTo>
                <a:lnTo>
                  <a:pt x="38242" y="819"/>
                </a:lnTo>
                <a:lnTo>
                  <a:pt x="38131" y="950"/>
                </a:lnTo>
                <a:lnTo>
                  <a:pt x="38037" y="1080"/>
                </a:lnTo>
                <a:lnTo>
                  <a:pt x="37907" y="1285"/>
                </a:lnTo>
                <a:lnTo>
                  <a:pt x="37851" y="1396"/>
                </a:lnTo>
                <a:lnTo>
                  <a:pt x="37814" y="1471"/>
                </a:lnTo>
                <a:lnTo>
                  <a:pt x="37814" y="1508"/>
                </a:lnTo>
                <a:lnTo>
                  <a:pt x="37870" y="1508"/>
                </a:lnTo>
                <a:lnTo>
                  <a:pt x="38093" y="1322"/>
                </a:lnTo>
                <a:lnTo>
                  <a:pt x="38447" y="1005"/>
                </a:lnTo>
                <a:lnTo>
                  <a:pt x="38615" y="819"/>
                </a:lnTo>
                <a:lnTo>
                  <a:pt x="38764" y="652"/>
                </a:lnTo>
                <a:lnTo>
                  <a:pt x="38801" y="577"/>
                </a:lnTo>
                <a:lnTo>
                  <a:pt x="38838" y="521"/>
                </a:lnTo>
                <a:lnTo>
                  <a:pt x="38838" y="466"/>
                </a:lnTo>
                <a:lnTo>
                  <a:pt x="38819" y="428"/>
                </a:lnTo>
                <a:lnTo>
                  <a:pt x="38782" y="410"/>
                </a:lnTo>
                <a:close/>
                <a:moveTo>
                  <a:pt x="41966" y="149"/>
                </a:moveTo>
                <a:lnTo>
                  <a:pt x="41891" y="186"/>
                </a:lnTo>
                <a:lnTo>
                  <a:pt x="41798" y="242"/>
                </a:lnTo>
                <a:lnTo>
                  <a:pt x="41705" y="335"/>
                </a:lnTo>
                <a:lnTo>
                  <a:pt x="41612" y="447"/>
                </a:lnTo>
                <a:lnTo>
                  <a:pt x="41445" y="708"/>
                </a:lnTo>
                <a:lnTo>
                  <a:pt x="41277" y="987"/>
                </a:lnTo>
                <a:lnTo>
                  <a:pt x="41147" y="1247"/>
                </a:lnTo>
                <a:lnTo>
                  <a:pt x="41016" y="1508"/>
                </a:lnTo>
                <a:lnTo>
                  <a:pt x="41240" y="1285"/>
                </a:lnTo>
                <a:lnTo>
                  <a:pt x="41649" y="857"/>
                </a:lnTo>
                <a:lnTo>
                  <a:pt x="41836" y="633"/>
                </a:lnTo>
                <a:lnTo>
                  <a:pt x="42003" y="428"/>
                </a:lnTo>
                <a:lnTo>
                  <a:pt x="42115" y="261"/>
                </a:lnTo>
                <a:lnTo>
                  <a:pt x="42133" y="223"/>
                </a:lnTo>
                <a:lnTo>
                  <a:pt x="42133" y="186"/>
                </a:lnTo>
                <a:lnTo>
                  <a:pt x="42059" y="149"/>
                </a:lnTo>
                <a:close/>
                <a:moveTo>
                  <a:pt x="64699" y="372"/>
                </a:moveTo>
                <a:lnTo>
                  <a:pt x="64643" y="410"/>
                </a:lnTo>
                <a:lnTo>
                  <a:pt x="64587" y="466"/>
                </a:lnTo>
                <a:lnTo>
                  <a:pt x="64438" y="614"/>
                </a:lnTo>
                <a:lnTo>
                  <a:pt x="64270" y="819"/>
                </a:lnTo>
                <a:lnTo>
                  <a:pt x="64121" y="1043"/>
                </a:lnTo>
                <a:lnTo>
                  <a:pt x="64010" y="1247"/>
                </a:lnTo>
                <a:lnTo>
                  <a:pt x="63917" y="1415"/>
                </a:lnTo>
                <a:lnTo>
                  <a:pt x="63879" y="1508"/>
                </a:lnTo>
                <a:lnTo>
                  <a:pt x="63917" y="1508"/>
                </a:lnTo>
                <a:lnTo>
                  <a:pt x="63954" y="1471"/>
                </a:lnTo>
                <a:lnTo>
                  <a:pt x="64140" y="1322"/>
                </a:lnTo>
                <a:lnTo>
                  <a:pt x="64401" y="1080"/>
                </a:lnTo>
                <a:lnTo>
                  <a:pt x="64512" y="950"/>
                </a:lnTo>
                <a:lnTo>
                  <a:pt x="64680" y="763"/>
                </a:lnTo>
                <a:lnTo>
                  <a:pt x="64754" y="652"/>
                </a:lnTo>
                <a:lnTo>
                  <a:pt x="64810" y="559"/>
                </a:lnTo>
                <a:lnTo>
                  <a:pt x="64829" y="466"/>
                </a:lnTo>
                <a:lnTo>
                  <a:pt x="64810" y="428"/>
                </a:lnTo>
                <a:lnTo>
                  <a:pt x="64792" y="391"/>
                </a:lnTo>
                <a:lnTo>
                  <a:pt x="64754" y="372"/>
                </a:lnTo>
                <a:close/>
                <a:moveTo>
                  <a:pt x="2924" y="149"/>
                </a:moveTo>
                <a:lnTo>
                  <a:pt x="2812" y="186"/>
                </a:lnTo>
                <a:lnTo>
                  <a:pt x="2700" y="223"/>
                </a:lnTo>
                <a:lnTo>
                  <a:pt x="2607" y="298"/>
                </a:lnTo>
                <a:lnTo>
                  <a:pt x="2533" y="372"/>
                </a:lnTo>
                <a:lnTo>
                  <a:pt x="2440" y="466"/>
                </a:lnTo>
                <a:lnTo>
                  <a:pt x="2365" y="559"/>
                </a:lnTo>
                <a:lnTo>
                  <a:pt x="2235" y="782"/>
                </a:lnTo>
                <a:lnTo>
                  <a:pt x="2123" y="1005"/>
                </a:lnTo>
                <a:lnTo>
                  <a:pt x="2030" y="1229"/>
                </a:lnTo>
                <a:lnTo>
                  <a:pt x="1956" y="1396"/>
                </a:lnTo>
                <a:lnTo>
                  <a:pt x="1881" y="1527"/>
                </a:lnTo>
                <a:lnTo>
                  <a:pt x="2272" y="1080"/>
                </a:lnTo>
                <a:lnTo>
                  <a:pt x="2477" y="875"/>
                </a:lnTo>
                <a:lnTo>
                  <a:pt x="2682" y="670"/>
                </a:lnTo>
                <a:lnTo>
                  <a:pt x="2849" y="521"/>
                </a:lnTo>
                <a:lnTo>
                  <a:pt x="3054" y="335"/>
                </a:lnTo>
                <a:lnTo>
                  <a:pt x="3110" y="261"/>
                </a:lnTo>
                <a:lnTo>
                  <a:pt x="3129" y="223"/>
                </a:lnTo>
                <a:lnTo>
                  <a:pt x="3129" y="186"/>
                </a:lnTo>
                <a:lnTo>
                  <a:pt x="3110" y="168"/>
                </a:lnTo>
                <a:lnTo>
                  <a:pt x="3073" y="149"/>
                </a:lnTo>
                <a:close/>
                <a:moveTo>
                  <a:pt x="47421" y="149"/>
                </a:moveTo>
                <a:lnTo>
                  <a:pt x="47309" y="186"/>
                </a:lnTo>
                <a:lnTo>
                  <a:pt x="47216" y="223"/>
                </a:lnTo>
                <a:lnTo>
                  <a:pt x="47123" y="298"/>
                </a:lnTo>
                <a:lnTo>
                  <a:pt x="47030" y="372"/>
                </a:lnTo>
                <a:lnTo>
                  <a:pt x="46937" y="466"/>
                </a:lnTo>
                <a:lnTo>
                  <a:pt x="46881" y="559"/>
                </a:lnTo>
                <a:lnTo>
                  <a:pt x="46751" y="782"/>
                </a:lnTo>
                <a:lnTo>
                  <a:pt x="46639" y="1005"/>
                </a:lnTo>
                <a:lnTo>
                  <a:pt x="46546" y="1229"/>
                </a:lnTo>
                <a:lnTo>
                  <a:pt x="46453" y="1396"/>
                </a:lnTo>
                <a:lnTo>
                  <a:pt x="46378" y="1527"/>
                </a:lnTo>
                <a:lnTo>
                  <a:pt x="46769" y="1080"/>
                </a:lnTo>
                <a:lnTo>
                  <a:pt x="46974" y="875"/>
                </a:lnTo>
                <a:lnTo>
                  <a:pt x="47179" y="670"/>
                </a:lnTo>
                <a:lnTo>
                  <a:pt x="47346" y="521"/>
                </a:lnTo>
                <a:lnTo>
                  <a:pt x="47551" y="335"/>
                </a:lnTo>
                <a:lnTo>
                  <a:pt x="47607" y="261"/>
                </a:lnTo>
                <a:lnTo>
                  <a:pt x="47626" y="223"/>
                </a:lnTo>
                <a:lnTo>
                  <a:pt x="47626" y="186"/>
                </a:lnTo>
                <a:lnTo>
                  <a:pt x="47607" y="168"/>
                </a:lnTo>
                <a:lnTo>
                  <a:pt x="47570" y="149"/>
                </a:lnTo>
                <a:close/>
                <a:moveTo>
                  <a:pt x="16105" y="56"/>
                </a:moveTo>
                <a:lnTo>
                  <a:pt x="16050" y="75"/>
                </a:lnTo>
                <a:lnTo>
                  <a:pt x="15919" y="149"/>
                </a:lnTo>
                <a:lnTo>
                  <a:pt x="15789" y="261"/>
                </a:lnTo>
                <a:lnTo>
                  <a:pt x="15565" y="484"/>
                </a:lnTo>
                <a:lnTo>
                  <a:pt x="15416" y="614"/>
                </a:lnTo>
                <a:lnTo>
                  <a:pt x="15193" y="857"/>
                </a:lnTo>
                <a:lnTo>
                  <a:pt x="15063" y="968"/>
                </a:lnTo>
                <a:lnTo>
                  <a:pt x="14978" y="1087"/>
                </a:lnTo>
                <a:lnTo>
                  <a:pt x="14895" y="1229"/>
                </a:lnTo>
                <a:lnTo>
                  <a:pt x="14839" y="1359"/>
                </a:lnTo>
                <a:lnTo>
                  <a:pt x="14802" y="1471"/>
                </a:lnTo>
                <a:lnTo>
                  <a:pt x="14802" y="1508"/>
                </a:lnTo>
                <a:lnTo>
                  <a:pt x="14802" y="1527"/>
                </a:lnTo>
                <a:lnTo>
                  <a:pt x="14839" y="1508"/>
                </a:lnTo>
                <a:lnTo>
                  <a:pt x="14895" y="1490"/>
                </a:lnTo>
                <a:lnTo>
                  <a:pt x="15193" y="1247"/>
                </a:lnTo>
                <a:lnTo>
                  <a:pt x="15677" y="819"/>
                </a:lnTo>
                <a:lnTo>
                  <a:pt x="15919" y="596"/>
                </a:lnTo>
                <a:lnTo>
                  <a:pt x="16105" y="391"/>
                </a:lnTo>
                <a:lnTo>
                  <a:pt x="16161" y="298"/>
                </a:lnTo>
                <a:lnTo>
                  <a:pt x="16217" y="223"/>
                </a:lnTo>
                <a:lnTo>
                  <a:pt x="16236" y="149"/>
                </a:lnTo>
                <a:lnTo>
                  <a:pt x="16217" y="93"/>
                </a:lnTo>
                <a:lnTo>
                  <a:pt x="16180" y="75"/>
                </a:lnTo>
                <a:lnTo>
                  <a:pt x="16143" y="56"/>
                </a:lnTo>
                <a:close/>
                <a:moveTo>
                  <a:pt x="35543" y="261"/>
                </a:moveTo>
                <a:lnTo>
                  <a:pt x="35450" y="279"/>
                </a:lnTo>
                <a:lnTo>
                  <a:pt x="35338" y="335"/>
                </a:lnTo>
                <a:lnTo>
                  <a:pt x="35245" y="410"/>
                </a:lnTo>
                <a:lnTo>
                  <a:pt x="35133" y="503"/>
                </a:lnTo>
                <a:lnTo>
                  <a:pt x="34947" y="689"/>
                </a:lnTo>
                <a:lnTo>
                  <a:pt x="34798" y="838"/>
                </a:lnTo>
                <a:lnTo>
                  <a:pt x="34686" y="1005"/>
                </a:lnTo>
                <a:lnTo>
                  <a:pt x="34519" y="1247"/>
                </a:lnTo>
                <a:lnTo>
                  <a:pt x="34407" y="1471"/>
                </a:lnTo>
                <a:lnTo>
                  <a:pt x="34388" y="1527"/>
                </a:lnTo>
                <a:lnTo>
                  <a:pt x="34407" y="1527"/>
                </a:lnTo>
                <a:lnTo>
                  <a:pt x="35338" y="745"/>
                </a:lnTo>
                <a:lnTo>
                  <a:pt x="35505" y="614"/>
                </a:lnTo>
                <a:lnTo>
                  <a:pt x="35598" y="521"/>
                </a:lnTo>
                <a:lnTo>
                  <a:pt x="35692" y="447"/>
                </a:lnTo>
                <a:lnTo>
                  <a:pt x="35747" y="372"/>
                </a:lnTo>
                <a:lnTo>
                  <a:pt x="35747" y="335"/>
                </a:lnTo>
                <a:lnTo>
                  <a:pt x="35747" y="298"/>
                </a:lnTo>
                <a:lnTo>
                  <a:pt x="35729" y="279"/>
                </a:lnTo>
                <a:lnTo>
                  <a:pt x="35692" y="261"/>
                </a:lnTo>
                <a:close/>
                <a:moveTo>
                  <a:pt x="42971" y="261"/>
                </a:moveTo>
                <a:lnTo>
                  <a:pt x="42860" y="317"/>
                </a:lnTo>
                <a:lnTo>
                  <a:pt x="42748" y="410"/>
                </a:lnTo>
                <a:lnTo>
                  <a:pt x="42636" y="521"/>
                </a:lnTo>
                <a:lnTo>
                  <a:pt x="42450" y="763"/>
                </a:lnTo>
                <a:lnTo>
                  <a:pt x="42320" y="931"/>
                </a:lnTo>
                <a:lnTo>
                  <a:pt x="42264" y="1080"/>
                </a:lnTo>
                <a:lnTo>
                  <a:pt x="42171" y="1322"/>
                </a:lnTo>
                <a:lnTo>
                  <a:pt x="42152" y="1434"/>
                </a:lnTo>
                <a:lnTo>
                  <a:pt x="42152" y="1508"/>
                </a:lnTo>
                <a:lnTo>
                  <a:pt x="42152" y="1527"/>
                </a:lnTo>
                <a:lnTo>
                  <a:pt x="42171" y="1527"/>
                </a:lnTo>
                <a:lnTo>
                  <a:pt x="42245" y="1490"/>
                </a:lnTo>
                <a:lnTo>
                  <a:pt x="42487" y="1229"/>
                </a:lnTo>
                <a:lnTo>
                  <a:pt x="42655" y="1043"/>
                </a:lnTo>
                <a:lnTo>
                  <a:pt x="42841" y="838"/>
                </a:lnTo>
                <a:lnTo>
                  <a:pt x="42990" y="633"/>
                </a:lnTo>
                <a:lnTo>
                  <a:pt x="43102" y="466"/>
                </a:lnTo>
                <a:lnTo>
                  <a:pt x="43120" y="391"/>
                </a:lnTo>
                <a:lnTo>
                  <a:pt x="43139" y="335"/>
                </a:lnTo>
                <a:lnTo>
                  <a:pt x="43120" y="279"/>
                </a:lnTo>
                <a:lnTo>
                  <a:pt x="43064" y="261"/>
                </a:lnTo>
                <a:close/>
                <a:moveTo>
                  <a:pt x="46378" y="1527"/>
                </a:moveTo>
                <a:lnTo>
                  <a:pt x="46378" y="1527"/>
                </a:lnTo>
                <a:lnTo>
                  <a:pt x="46378" y="1527"/>
                </a:lnTo>
                <a:close/>
                <a:moveTo>
                  <a:pt x="60603" y="56"/>
                </a:moveTo>
                <a:lnTo>
                  <a:pt x="60547" y="75"/>
                </a:lnTo>
                <a:lnTo>
                  <a:pt x="60435" y="149"/>
                </a:lnTo>
                <a:lnTo>
                  <a:pt x="60305" y="261"/>
                </a:lnTo>
                <a:lnTo>
                  <a:pt x="60063" y="484"/>
                </a:lnTo>
                <a:lnTo>
                  <a:pt x="59914" y="614"/>
                </a:lnTo>
                <a:lnTo>
                  <a:pt x="59690" y="857"/>
                </a:lnTo>
                <a:lnTo>
                  <a:pt x="59579" y="968"/>
                </a:lnTo>
                <a:lnTo>
                  <a:pt x="59485" y="1099"/>
                </a:lnTo>
                <a:lnTo>
                  <a:pt x="59523" y="1005"/>
                </a:lnTo>
                <a:lnTo>
                  <a:pt x="59411" y="1229"/>
                </a:lnTo>
                <a:lnTo>
                  <a:pt x="59336" y="1359"/>
                </a:lnTo>
                <a:lnTo>
                  <a:pt x="59299" y="1471"/>
                </a:lnTo>
                <a:lnTo>
                  <a:pt x="59299" y="1508"/>
                </a:lnTo>
                <a:lnTo>
                  <a:pt x="59318" y="1527"/>
                </a:lnTo>
                <a:lnTo>
                  <a:pt x="59355" y="1508"/>
                </a:lnTo>
                <a:lnTo>
                  <a:pt x="59392" y="1490"/>
                </a:lnTo>
                <a:lnTo>
                  <a:pt x="59690" y="1247"/>
                </a:lnTo>
                <a:lnTo>
                  <a:pt x="60174" y="819"/>
                </a:lnTo>
                <a:lnTo>
                  <a:pt x="60416" y="596"/>
                </a:lnTo>
                <a:lnTo>
                  <a:pt x="60603" y="391"/>
                </a:lnTo>
                <a:lnTo>
                  <a:pt x="60677" y="298"/>
                </a:lnTo>
                <a:lnTo>
                  <a:pt x="60714" y="223"/>
                </a:lnTo>
                <a:lnTo>
                  <a:pt x="60733" y="149"/>
                </a:lnTo>
                <a:lnTo>
                  <a:pt x="60714" y="93"/>
                </a:lnTo>
                <a:lnTo>
                  <a:pt x="60696" y="75"/>
                </a:lnTo>
                <a:lnTo>
                  <a:pt x="60658" y="56"/>
                </a:lnTo>
                <a:close/>
                <a:moveTo>
                  <a:pt x="4004" y="242"/>
                </a:moveTo>
                <a:lnTo>
                  <a:pt x="3929" y="279"/>
                </a:lnTo>
                <a:lnTo>
                  <a:pt x="3836" y="335"/>
                </a:lnTo>
                <a:lnTo>
                  <a:pt x="3762" y="410"/>
                </a:lnTo>
                <a:lnTo>
                  <a:pt x="3594" y="614"/>
                </a:lnTo>
                <a:lnTo>
                  <a:pt x="3426" y="857"/>
                </a:lnTo>
                <a:lnTo>
                  <a:pt x="3278" y="1099"/>
                </a:lnTo>
                <a:lnTo>
                  <a:pt x="3166" y="1322"/>
                </a:lnTo>
                <a:lnTo>
                  <a:pt x="3035" y="1545"/>
                </a:lnTo>
                <a:lnTo>
                  <a:pt x="3296" y="1322"/>
                </a:lnTo>
                <a:lnTo>
                  <a:pt x="3520" y="1117"/>
                </a:lnTo>
                <a:lnTo>
                  <a:pt x="3724" y="912"/>
                </a:lnTo>
                <a:lnTo>
                  <a:pt x="3929" y="689"/>
                </a:lnTo>
                <a:lnTo>
                  <a:pt x="4078" y="484"/>
                </a:lnTo>
                <a:lnTo>
                  <a:pt x="4115" y="410"/>
                </a:lnTo>
                <a:lnTo>
                  <a:pt x="4134" y="335"/>
                </a:lnTo>
                <a:lnTo>
                  <a:pt x="4115" y="279"/>
                </a:lnTo>
                <a:lnTo>
                  <a:pt x="4078" y="261"/>
                </a:lnTo>
                <a:lnTo>
                  <a:pt x="4004" y="242"/>
                </a:lnTo>
                <a:close/>
                <a:moveTo>
                  <a:pt x="40756" y="447"/>
                </a:moveTo>
                <a:lnTo>
                  <a:pt x="40644" y="466"/>
                </a:lnTo>
                <a:lnTo>
                  <a:pt x="40569" y="484"/>
                </a:lnTo>
                <a:lnTo>
                  <a:pt x="40495" y="540"/>
                </a:lnTo>
                <a:lnTo>
                  <a:pt x="40421" y="596"/>
                </a:lnTo>
                <a:lnTo>
                  <a:pt x="40365" y="689"/>
                </a:lnTo>
                <a:lnTo>
                  <a:pt x="40309" y="763"/>
                </a:lnTo>
                <a:lnTo>
                  <a:pt x="40234" y="950"/>
                </a:lnTo>
                <a:lnTo>
                  <a:pt x="40179" y="1154"/>
                </a:lnTo>
                <a:lnTo>
                  <a:pt x="40141" y="1341"/>
                </a:lnTo>
                <a:lnTo>
                  <a:pt x="40104" y="1471"/>
                </a:lnTo>
                <a:lnTo>
                  <a:pt x="40067" y="1545"/>
                </a:lnTo>
                <a:lnTo>
                  <a:pt x="40067" y="1545"/>
                </a:lnTo>
                <a:lnTo>
                  <a:pt x="40309" y="1303"/>
                </a:lnTo>
                <a:lnTo>
                  <a:pt x="40476" y="1117"/>
                </a:lnTo>
                <a:lnTo>
                  <a:pt x="40663" y="931"/>
                </a:lnTo>
                <a:lnTo>
                  <a:pt x="40793" y="763"/>
                </a:lnTo>
                <a:lnTo>
                  <a:pt x="40849" y="670"/>
                </a:lnTo>
                <a:lnTo>
                  <a:pt x="40867" y="596"/>
                </a:lnTo>
                <a:lnTo>
                  <a:pt x="40886" y="540"/>
                </a:lnTo>
                <a:lnTo>
                  <a:pt x="40867" y="503"/>
                </a:lnTo>
                <a:lnTo>
                  <a:pt x="40830" y="466"/>
                </a:lnTo>
                <a:lnTo>
                  <a:pt x="40756" y="447"/>
                </a:lnTo>
                <a:close/>
                <a:moveTo>
                  <a:pt x="48501" y="242"/>
                </a:moveTo>
                <a:lnTo>
                  <a:pt x="48426" y="279"/>
                </a:lnTo>
                <a:lnTo>
                  <a:pt x="48352" y="335"/>
                </a:lnTo>
                <a:lnTo>
                  <a:pt x="48259" y="410"/>
                </a:lnTo>
                <a:lnTo>
                  <a:pt x="48091" y="614"/>
                </a:lnTo>
                <a:lnTo>
                  <a:pt x="47924" y="857"/>
                </a:lnTo>
                <a:lnTo>
                  <a:pt x="47775" y="1099"/>
                </a:lnTo>
                <a:lnTo>
                  <a:pt x="47663" y="1322"/>
                </a:lnTo>
                <a:lnTo>
                  <a:pt x="47551" y="1545"/>
                </a:lnTo>
                <a:lnTo>
                  <a:pt x="47551" y="1545"/>
                </a:lnTo>
                <a:lnTo>
                  <a:pt x="47812" y="1322"/>
                </a:lnTo>
                <a:lnTo>
                  <a:pt x="48017" y="1117"/>
                </a:lnTo>
                <a:lnTo>
                  <a:pt x="48240" y="912"/>
                </a:lnTo>
                <a:lnTo>
                  <a:pt x="48426" y="689"/>
                </a:lnTo>
                <a:lnTo>
                  <a:pt x="48575" y="484"/>
                </a:lnTo>
                <a:lnTo>
                  <a:pt x="48612" y="410"/>
                </a:lnTo>
                <a:lnTo>
                  <a:pt x="48631" y="335"/>
                </a:lnTo>
                <a:lnTo>
                  <a:pt x="48631" y="279"/>
                </a:lnTo>
                <a:lnTo>
                  <a:pt x="48575" y="261"/>
                </a:lnTo>
                <a:lnTo>
                  <a:pt x="48501" y="242"/>
                </a:lnTo>
                <a:close/>
                <a:moveTo>
                  <a:pt x="3035" y="1545"/>
                </a:moveTo>
                <a:lnTo>
                  <a:pt x="3035" y="1545"/>
                </a:lnTo>
                <a:lnTo>
                  <a:pt x="3035" y="1545"/>
                </a:lnTo>
                <a:close/>
                <a:moveTo>
                  <a:pt x="23683" y="168"/>
                </a:moveTo>
                <a:lnTo>
                  <a:pt x="23571" y="186"/>
                </a:lnTo>
                <a:lnTo>
                  <a:pt x="23478" y="242"/>
                </a:lnTo>
                <a:lnTo>
                  <a:pt x="23348" y="335"/>
                </a:lnTo>
                <a:lnTo>
                  <a:pt x="23236" y="447"/>
                </a:lnTo>
                <a:lnTo>
                  <a:pt x="22975" y="726"/>
                </a:lnTo>
                <a:lnTo>
                  <a:pt x="22752" y="1024"/>
                </a:lnTo>
                <a:lnTo>
                  <a:pt x="22566" y="1303"/>
                </a:lnTo>
                <a:lnTo>
                  <a:pt x="22454" y="1490"/>
                </a:lnTo>
                <a:lnTo>
                  <a:pt x="22436" y="1527"/>
                </a:lnTo>
                <a:lnTo>
                  <a:pt x="22436" y="1545"/>
                </a:lnTo>
                <a:lnTo>
                  <a:pt x="22566" y="1471"/>
                </a:lnTo>
                <a:lnTo>
                  <a:pt x="22752" y="1322"/>
                </a:lnTo>
                <a:lnTo>
                  <a:pt x="23217" y="912"/>
                </a:lnTo>
                <a:lnTo>
                  <a:pt x="23459" y="708"/>
                </a:lnTo>
                <a:lnTo>
                  <a:pt x="23664" y="503"/>
                </a:lnTo>
                <a:lnTo>
                  <a:pt x="23776" y="335"/>
                </a:lnTo>
                <a:lnTo>
                  <a:pt x="23813" y="279"/>
                </a:lnTo>
                <a:lnTo>
                  <a:pt x="23813" y="242"/>
                </a:lnTo>
                <a:lnTo>
                  <a:pt x="23795" y="205"/>
                </a:lnTo>
                <a:lnTo>
                  <a:pt x="23757" y="186"/>
                </a:lnTo>
                <a:lnTo>
                  <a:pt x="23720" y="168"/>
                </a:lnTo>
                <a:close/>
                <a:moveTo>
                  <a:pt x="68180" y="168"/>
                </a:moveTo>
                <a:lnTo>
                  <a:pt x="68087" y="186"/>
                </a:lnTo>
                <a:lnTo>
                  <a:pt x="67975" y="242"/>
                </a:lnTo>
                <a:lnTo>
                  <a:pt x="67864" y="335"/>
                </a:lnTo>
                <a:lnTo>
                  <a:pt x="67733" y="447"/>
                </a:lnTo>
                <a:lnTo>
                  <a:pt x="67491" y="726"/>
                </a:lnTo>
                <a:lnTo>
                  <a:pt x="67249" y="1024"/>
                </a:lnTo>
                <a:lnTo>
                  <a:pt x="67063" y="1303"/>
                </a:lnTo>
                <a:lnTo>
                  <a:pt x="66951" y="1490"/>
                </a:lnTo>
                <a:lnTo>
                  <a:pt x="66933" y="1527"/>
                </a:lnTo>
                <a:lnTo>
                  <a:pt x="66933" y="1545"/>
                </a:lnTo>
                <a:lnTo>
                  <a:pt x="66951" y="1545"/>
                </a:lnTo>
                <a:lnTo>
                  <a:pt x="67063" y="1471"/>
                </a:lnTo>
                <a:lnTo>
                  <a:pt x="67249" y="1322"/>
                </a:lnTo>
                <a:lnTo>
                  <a:pt x="67733" y="912"/>
                </a:lnTo>
                <a:lnTo>
                  <a:pt x="67957" y="708"/>
                </a:lnTo>
                <a:lnTo>
                  <a:pt x="68161" y="503"/>
                </a:lnTo>
                <a:lnTo>
                  <a:pt x="68292" y="335"/>
                </a:lnTo>
                <a:lnTo>
                  <a:pt x="68310" y="279"/>
                </a:lnTo>
                <a:lnTo>
                  <a:pt x="68310" y="242"/>
                </a:lnTo>
                <a:lnTo>
                  <a:pt x="68292" y="205"/>
                </a:lnTo>
                <a:lnTo>
                  <a:pt x="68255" y="186"/>
                </a:lnTo>
                <a:lnTo>
                  <a:pt x="68217" y="168"/>
                </a:lnTo>
                <a:close/>
                <a:moveTo>
                  <a:pt x="6163" y="279"/>
                </a:moveTo>
                <a:lnTo>
                  <a:pt x="6089" y="317"/>
                </a:lnTo>
                <a:lnTo>
                  <a:pt x="5996" y="391"/>
                </a:lnTo>
                <a:lnTo>
                  <a:pt x="5828" y="577"/>
                </a:lnTo>
                <a:lnTo>
                  <a:pt x="5661" y="819"/>
                </a:lnTo>
                <a:lnTo>
                  <a:pt x="5493" y="1080"/>
                </a:lnTo>
                <a:lnTo>
                  <a:pt x="5363" y="1322"/>
                </a:lnTo>
                <a:lnTo>
                  <a:pt x="5214" y="1583"/>
                </a:lnTo>
                <a:lnTo>
                  <a:pt x="5493" y="1359"/>
                </a:lnTo>
                <a:lnTo>
                  <a:pt x="5698" y="1192"/>
                </a:lnTo>
                <a:lnTo>
                  <a:pt x="5903" y="987"/>
                </a:lnTo>
                <a:lnTo>
                  <a:pt x="6089" y="801"/>
                </a:lnTo>
                <a:lnTo>
                  <a:pt x="6238" y="614"/>
                </a:lnTo>
                <a:lnTo>
                  <a:pt x="6294" y="521"/>
                </a:lnTo>
                <a:lnTo>
                  <a:pt x="6312" y="447"/>
                </a:lnTo>
                <a:lnTo>
                  <a:pt x="6312" y="372"/>
                </a:lnTo>
                <a:lnTo>
                  <a:pt x="6275" y="317"/>
                </a:lnTo>
                <a:lnTo>
                  <a:pt x="6219" y="279"/>
                </a:lnTo>
                <a:close/>
                <a:moveTo>
                  <a:pt x="7299" y="0"/>
                </a:moveTo>
                <a:lnTo>
                  <a:pt x="7225" y="19"/>
                </a:lnTo>
                <a:lnTo>
                  <a:pt x="7131" y="37"/>
                </a:lnTo>
                <a:lnTo>
                  <a:pt x="7057" y="93"/>
                </a:lnTo>
                <a:lnTo>
                  <a:pt x="6983" y="168"/>
                </a:lnTo>
                <a:lnTo>
                  <a:pt x="6908" y="279"/>
                </a:lnTo>
                <a:lnTo>
                  <a:pt x="6759" y="521"/>
                </a:lnTo>
                <a:lnTo>
                  <a:pt x="6629" y="801"/>
                </a:lnTo>
                <a:lnTo>
                  <a:pt x="6443" y="1322"/>
                </a:lnTo>
                <a:lnTo>
                  <a:pt x="6368" y="1490"/>
                </a:lnTo>
                <a:lnTo>
                  <a:pt x="6331" y="1583"/>
                </a:lnTo>
                <a:lnTo>
                  <a:pt x="6331" y="1583"/>
                </a:lnTo>
                <a:lnTo>
                  <a:pt x="6536" y="1359"/>
                </a:lnTo>
                <a:lnTo>
                  <a:pt x="6722" y="1117"/>
                </a:lnTo>
                <a:lnTo>
                  <a:pt x="7094" y="633"/>
                </a:lnTo>
                <a:lnTo>
                  <a:pt x="7187" y="503"/>
                </a:lnTo>
                <a:lnTo>
                  <a:pt x="7262" y="410"/>
                </a:lnTo>
                <a:lnTo>
                  <a:pt x="7336" y="279"/>
                </a:lnTo>
                <a:lnTo>
                  <a:pt x="7392" y="168"/>
                </a:lnTo>
                <a:lnTo>
                  <a:pt x="7392" y="130"/>
                </a:lnTo>
                <a:lnTo>
                  <a:pt x="7392" y="75"/>
                </a:lnTo>
                <a:lnTo>
                  <a:pt x="7373" y="37"/>
                </a:lnTo>
                <a:lnTo>
                  <a:pt x="7355" y="19"/>
                </a:lnTo>
                <a:lnTo>
                  <a:pt x="7299" y="0"/>
                </a:lnTo>
                <a:close/>
                <a:moveTo>
                  <a:pt x="14932" y="279"/>
                </a:moveTo>
                <a:lnTo>
                  <a:pt x="14877" y="298"/>
                </a:lnTo>
                <a:lnTo>
                  <a:pt x="14802" y="335"/>
                </a:lnTo>
                <a:lnTo>
                  <a:pt x="14709" y="410"/>
                </a:lnTo>
                <a:lnTo>
                  <a:pt x="14541" y="614"/>
                </a:lnTo>
                <a:lnTo>
                  <a:pt x="14355" y="857"/>
                </a:lnTo>
                <a:lnTo>
                  <a:pt x="14188" y="1117"/>
                </a:lnTo>
                <a:lnTo>
                  <a:pt x="14039" y="1359"/>
                </a:lnTo>
                <a:lnTo>
                  <a:pt x="13908" y="1583"/>
                </a:lnTo>
                <a:lnTo>
                  <a:pt x="14132" y="1378"/>
                </a:lnTo>
                <a:lnTo>
                  <a:pt x="14560" y="987"/>
                </a:lnTo>
                <a:lnTo>
                  <a:pt x="14746" y="782"/>
                </a:lnTo>
                <a:lnTo>
                  <a:pt x="14914" y="577"/>
                </a:lnTo>
                <a:lnTo>
                  <a:pt x="14970" y="503"/>
                </a:lnTo>
                <a:lnTo>
                  <a:pt x="14988" y="428"/>
                </a:lnTo>
                <a:lnTo>
                  <a:pt x="15007" y="354"/>
                </a:lnTo>
                <a:lnTo>
                  <a:pt x="14988" y="317"/>
                </a:lnTo>
                <a:lnTo>
                  <a:pt x="14932" y="279"/>
                </a:lnTo>
                <a:close/>
                <a:moveTo>
                  <a:pt x="50660" y="279"/>
                </a:moveTo>
                <a:lnTo>
                  <a:pt x="50586" y="317"/>
                </a:lnTo>
                <a:lnTo>
                  <a:pt x="50512" y="391"/>
                </a:lnTo>
                <a:lnTo>
                  <a:pt x="50344" y="577"/>
                </a:lnTo>
                <a:lnTo>
                  <a:pt x="50158" y="819"/>
                </a:lnTo>
                <a:lnTo>
                  <a:pt x="50009" y="1080"/>
                </a:lnTo>
                <a:lnTo>
                  <a:pt x="49860" y="1322"/>
                </a:lnTo>
                <a:lnTo>
                  <a:pt x="49711" y="1583"/>
                </a:lnTo>
                <a:lnTo>
                  <a:pt x="49990" y="1359"/>
                </a:lnTo>
                <a:lnTo>
                  <a:pt x="50195" y="1192"/>
                </a:lnTo>
                <a:lnTo>
                  <a:pt x="50400" y="987"/>
                </a:lnTo>
                <a:lnTo>
                  <a:pt x="50605" y="801"/>
                </a:lnTo>
                <a:lnTo>
                  <a:pt x="50735" y="614"/>
                </a:lnTo>
                <a:lnTo>
                  <a:pt x="50791" y="521"/>
                </a:lnTo>
                <a:lnTo>
                  <a:pt x="50809" y="447"/>
                </a:lnTo>
                <a:lnTo>
                  <a:pt x="50809" y="372"/>
                </a:lnTo>
                <a:lnTo>
                  <a:pt x="50772" y="317"/>
                </a:lnTo>
                <a:lnTo>
                  <a:pt x="50716" y="279"/>
                </a:lnTo>
                <a:close/>
                <a:moveTo>
                  <a:pt x="51796" y="0"/>
                </a:moveTo>
                <a:lnTo>
                  <a:pt x="51722" y="19"/>
                </a:lnTo>
                <a:lnTo>
                  <a:pt x="51647" y="37"/>
                </a:lnTo>
                <a:lnTo>
                  <a:pt x="51554" y="93"/>
                </a:lnTo>
                <a:lnTo>
                  <a:pt x="51480" y="168"/>
                </a:lnTo>
                <a:lnTo>
                  <a:pt x="51405" y="279"/>
                </a:lnTo>
                <a:lnTo>
                  <a:pt x="51256" y="521"/>
                </a:lnTo>
                <a:lnTo>
                  <a:pt x="51145" y="801"/>
                </a:lnTo>
                <a:lnTo>
                  <a:pt x="50940" y="1322"/>
                </a:lnTo>
                <a:lnTo>
                  <a:pt x="50884" y="1490"/>
                </a:lnTo>
                <a:lnTo>
                  <a:pt x="50828" y="1583"/>
                </a:lnTo>
                <a:lnTo>
                  <a:pt x="51033" y="1359"/>
                </a:lnTo>
                <a:lnTo>
                  <a:pt x="51238" y="1117"/>
                </a:lnTo>
                <a:lnTo>
                  <a:pt x="51591" y="633"/>
                </a:lnTo>
                <a:lnTo>
                  <a:pt x="51684" y="503"/>
                </a:lnTo>
                <a:lnTo>
                  <a:pt x="51759" y="410"/>
                </a:lnTo>
                <a:lnTo>
                  <a:pt x="51833" y="279"/>
                </a:lnTo>
                <a:lnTo>
                  <a:pt x="51889" y="168"/>
                </a:lnTo>
                <a:lnTo>
                  <a:pt x="51908" y="130"/>
                </a:lnTo>
                <a:lnTo>
                  <a:pt x="51908" y="75"/>
                </a:lnTo>
                <a:lnTo>
                  <a:pt x="51889" y="37"/>
                </a:lnTo>
                <a:lnTo>
                  <a:pt x="51852" y="19"/>
                </a:lnTo>
                <a:lnTo>
                  <a:pt x="51796" y="0"/>
                </a:lnTo>
                <a:close/>
                <a:moveTo>
                  <a:pt x="59430" y="279"/>
                </a:moveTo>
                <a:lnTo>
                  <a:pt x="59374" y="298"/>
                </a:lnTo>
                <a:lnTo>
                  <a:pt x="59299" y="335"/>
                </a:lnTo>
                <a:lnTo>
                  <a:pt x="59225" y="410"/>
                </a:lnTo>
                <a:lnTo>
                  <a:pt x="59039" y="614"/>
                </a:lnTo>
                <a:lnTo>
                  <a:pt x="58852" y="857"/>
                </a:lnTo>
                <a:lnTo>
                  <a:pt x="58685" y="1117"/>
                </a:lnTo>
                <a:lnTo>
                  <a:pt x="58536" y="1359"/>
                </a:lnTo>
                <a:lnTo>
                  <a:pt x="58406" y="1583"/>
                </a:lnTo>
                <a:lnTo>
                  <a:pt x="58648" y="1378"/>
                </a:lnTo>
                <a:lnTo>
                  <a:pt x="59057" y="987"/>
                </a:lnTo>
                <a:lnTo>
                  <a:pt x="59243" y="782"/>
                </a:lnTo>
                <a:lnTo>
                  <a:pt x="59411" y="577"/>
                </a:lnTo>
                <a:lnTo>
                  <a:pt x="59467" y="503"/>
                </a:lnTo>
                <a:lnTo>
                  <a:pt x="59504" y="428"/>
                </a:lnTo>
                <a:lnTo>
                  <a:pt x="59504" y="354"/>
                </a:lnTo>
                <a:lnTo>
                  <a:pt x="59485" y="317"/>
                </a:lnTo>
                <a:lnTo>
                  <a:pt x="59430" y="279"/>
                </a:lnTo>
                <a:close/>
                <a:moveTo>
                  <a:pt x="5214" y="1583"/>
                </a:moveTo>
                <a:lnTo>
                  <a:pt x="5214" y="1583"/>
                </a:lnTo>
                <a:lnTo>
                  <a:pt x="5214" y="1583"/>
                </a:lnTo>
                <a:close/>
                <a:moveTo>
                  <a:pt x="13908" y="1583"/>
                </a:moveTo>
                <a:lnTo>
                  <a:pt x="13908" y="1583"/>
                </a:lnTo>
                <a:lnTo>
                  <a:pt x="13908" y="1583"/>
                </a:lnTo>
                <a:close/>
                <a:moveTo>
                  <a:pt x="45243" y="298"/>
                </a:moveTo>
                <a:lnTo>
                  <a:pt x="45150" y="354"/>
                </a:lnTo>
                <a:lnTo>
                  <a:pt x="45038" y="447"/>
                </a:lnTo>
                <a:lnTo>
                  <a:pt x="44945" y="559"/>
                </a:lnTo>
                <a:lnTo>
                  <a:pt x="44759" y="801"/>
                </a:lnTo>
                <a:lnTo>
                  <a:pt x="44647" y="968"/>
                </a:lnTo>
                <a:lnTo>
                  <a:pt x="44554" y="1099"/>
                </a:lnTo>
                <a:lnTo>
                  <a:pt x="44442" y="1341"/>
                </a:lnTo>
                <a:lnTo>
                  <a:pt x="44349" y="1527"/>
                </a:lnTo>
                <a:lnTo>
                  <a:pt x="44349" y="1583"/>
                </a:lnTo>
                <a:lnTo>
                  <a:pt x="44386" y="1564"/>
                </a:lnTo>
                <a:lnTo>
                  <a:pt x="44591" y="1359"/>
                </a:lnTo>
                <a:lnTo>
                  <a:pt x="44963" y="968"/>
                </a:lnTo>
                <a:lnTo>
                  <a:pt x="45131" y="745"/>
                </a:lnTo>
                <a:lnTo>
                  <a:pt x="45261" y="559"/>
                </a:lnTo>
                <a:lnTo>
                  <a:pt x="45317" y="484"/>
                </a:lnTo>
                <a:lnTo>
                  <a:pt x="45336" y="410"/>
                </a:lnTo>
                <a:lnTo>
                  <a:pt x="45336" y="354"/>
                </a:lnTo>
                <a:lnTo>
                  <a:pt x="45317" y="317"/>
                </a:lnTo>
                <a:lnTo>
                  <a:pt x="45280" y="298"/>
                </a:lnTo>
                <a:close/>
                <a:moveTo>
                  <a:pt x="49711" y="1583"/>
                </a:moveTo>
                <a:lnTo>
                  <a:pt x="49711" y="1583"/>
                </a:lnTo>
                <a:lnTo>
                  <a:pt x="49711" y="1583"/>
                </a:lnTo>
                <a:close/>
                <a:moveTo>
                  <a:pt x="50828" y="1583"/>
                </a:moveTo>
                <a:lnTo>
                  <a:pt x="50828" y="1583"/>
                </a:lnTo>
                <a:lnTo>
                  <a:pt x="50828" y="1583"/>
                </a:lnTo>
                <a:close/>
                <a:moveTo>
                  <a:pt x="58406" y="1583"/>
                </a:moveTo>
                <a:lnTo>
                  <a:pt x="58406" y="1583"/>
                </a:lnTo>
                <a:lnTo>
                  <a:pt x="58406" y="1583"/>
                </a:lnTo>
                <a:close/>
                <a:moveTo>
                  <a:pt x="13704" y="261"/>
                </a:moveTo>
                <a:lnTo>
                  <a:pt x="13592" y="298"/>
                </a:lnTo>
                <a:lnTo>
                  <a:pt x="13517" y="354"/>
                </a:lnTo>
                <a:lnTo>
                  <a:pt x="13424" y="428"/>
                </a:lnTo>
                <a:lnTo>
                  <a:pt x="13350" y="521"/>
                </a:lnTo>
                <a:lnTo>
                  <a:pt x="13275" y="633"/>
                </a:lnTo>
                <a:lnTo>
                  <a:pt x="13145" y="857"/>
                </a:lnTo>
                <a:lnTo>
                  <a:pt x="13033" y="1099"/>
                </a:lnTo>
                <a:lnTo>
                  <a:pt x="12940" y="1322"/>
                </a:lnTo>
                <a:lnTo>
                  <a:pt x="12866" y="1508"/>
                </a:lnTo>
                <a:lnTo>
                  <a:pt x="12829" y="1601"/>
                </a:lnTo>
                <a:lnTo>
                  <a:pt x="12829" y="1601"/>
                </a:lnTo>
                <a:lnTo>
                  <a:pt x="13089" y="1322"/>
                </a:lnTo>
                <a:lnTo>
                  <a:pt x="13499" y="875"/>
                </a:lnTo>
                <a:lnTo>
                  <a:pt x="13685" y="652"/>
                </a:lnTo>
                <a:lnTo>
                  <a:pt x="13815" y="466"/>
                </a:lnTo>
                <a:lnTo>
                  <a:pt x="13853" y="391"/>
                </a:lnTo>
                <a:lnTo>
                  <a:pt x="13871" y="317"/>
                </a:lnTo>
                <a:lnTo>
                  <a:pt x="13853" y="279"/>
                </a:lnTo>
                <a:lnTo>
                  <a:pt x="13797" y="261"/>
                </a:lnTo>
                <a:close/>
                <a:moveTo>
                  <a:pt x="58201" y="261"/>
                </a:moveTo>
                <a:lnTo>
                  <a:pt x="58108" y="298"/>
                </a:lnTo>
                <a:lnTo>
                  <a:pt x="58015" y="354"/>
                </a:lnTo>
                <a:lnTo>
                  <a:pt x="57922" y="428"/>
                </a:lnTo>
                <a:lnTo>
                  <a:pt x="57847" y="521"/>
                </a:lnTo>
                <a:lnTo>
                  <a:pt x="57773" y="633"/>
                </a:lnTo>
                <a:lnTo>
                  <a:pt x="57642" y="857"/>
                </a:lnTo>
                <a:lnTo>
                  <a:pt x="57531" y="1099"/>
                </a:lnTo>
                <a:lnTo>
                  <a:pt x="57437" y="1322"/>
                </a:lnTo>
                <a:lnTo>
                  <a:pt x="57382" y="1508"/>
                </a:lnTo>
                <a:lnTo>
                  <a:pt x="57326" y="1601"/>
                </a:lnTo>
                <a:lnTo>
                  <a:pt x="57586" y="1322"/>
                </a:lnTo>
                <a:lnTo>
                  <a:pt x="57996" y="875"/>
                </a:lnTo>
                <a:lnTo>
                  <a:pt x="58182" y="652"/>
                </a:lnTo>
                <a:lnTo>
                  <a:pt x="58331" y="466"/>
                </a:lnTo>
                <a:lnTo>
                  <a:pt x="58368" y="391"/>
                </a:lnTo>
                <a:lnTo>
                  <a:pt x="58368" y="317"/>
                </a:lnTo>
                <a:lnTo>
                  <a:pt x="58350" y="279"/>
                </a:lnTo>
                <a:lnTo>
                  <a:pt x="58294" y="261"/>
                </a:lnTo>
                <a:close/>
                <a:moveTo>
                  <a:pt x="57326" y="1601"/>
                </a:moveTo>
                <a:lnTo>
                  <a:pt x="57326" y="1601"/>
                </a:lnTo>
                <a:lnTo>
                  <a:pt x="57326" y="1601"/>
                </a:lnTo>
                <a:close/>
                <a:moveTo>
                  <a:pt x="11618" y="298"/>
                </a:moveTo>
                <a:lnTo>
                  <a:pt x="11507" y="317"/>
                </a:lnTo>
                <a:lnTo>
                  <a:pt x="11414" y="372"/>
                </a:lnTo>
                <a:lnTo>
                  <a:pt x="11302" y="447"/>
                </a:lnTo>
                <a:lnTo>
                  <a:pt x="11209" y="540"/>
                </a:lnTo>
                <a:lnTo>
                  <a:pt x="11116" y="652"/>
                </a:lnTo>
                <a:lnTo>
                  <a:pt x="10948" y="875"/>
                </a:lnTo>
                <a:lnTo>
                  <a:pt x="10799" y="1136"/>
                </a:lnTo>
                <a:lnTo>
                  <a:pt x="10669" y="1359"/>
                </a:lnTo>
                <a:lnTo>
                  <a:pt x="10594" y="1527"/>
                </a:lnTo>
                <a:lnTo>
                  <a:pt x="10539" y="1620"/>
                </a:lnTo>
                <a:lnTo>
                  <a:pt x="10762" y="1396"/>
                </a:lnTo>
                <a:lnTo>
                  <a:pt x="11004" y="1192"/>
                </a:lnTo>
                <a:lnTo>
                  <a:pt x="11507" y="782"/>
                </a:lnTo>
                <a:lnTo>
                  <a:pt x="11637" y="670"/>
                </a:lnTo>
                <a:lnTo>
                  <a:pt x="11730" y="614"/>
                </a:lnTo>
                <a:lnTo>
                  <a:pt x="11805" y="540"/>
                </a:lnTo>
                <a:lnTo>
                  <a:pt x="11860" y="466"/>
                </a:lnTo>
                <a:lnTo>
                  <a:pt x="11860" y="428"/>
                </a:lnTo>
                <a:lnTo>
                  <a:pt x="11860" y="410"/>
                </a:lnTo>
                <a:lnTo>
                  <a:pt x="11860" y="372"/>
                </a:lnTo>
                <a:lnTo>
                  <a:pt x="11823" y="354"/>
                </a:lnTo>
                <a:lnTo>
                  <a:pt x="11711" y="298"/>
                </a:lnTo>
                <a:close/>
                <a:moveTo>
                  <a:pt x="18228" y="372"/>
                </a:moveTo>
                <a:lnTo>
                  <a:pt x="18172" y="391"/>
                </a:lnTo>
                <a:lnTo>
                  <a:pt x="18097" y="428"/>
                </a:lnTo>
                <a:lnTo>
                  <a:pt x="18004" y="503"/>
                </a:lnTo>
                <a:lnTo>
                  <a:pt x="17818" y="689"/>
                </a:lnTo>
                <a:lnTo>
                  <a:pt x="17632" y="931"/>
                </a:lnTo>
                <a:lnTo>
                  <a:pt x="17278" y="1396"/>
                </a:lnTo>
                <a:lnTo>
                  <a:pt x="17129" y="1620"/>
                </a:lnTo>
                <a:lnTo>
                  <a:pt x="17129" y="1620"/>
                </a:lnTo>
                <a:lnTo>
                  <a:pt x="17390" y="1434"/>
                </a:lnTo>
                <a:lnTo>
                  <a:pt x="17613" y="1266"/>
                </a:lnTo>
                <a:lnTo>
                  <a:pt x="17837" y="1061"/>
                </a:lnTo>
                <a:lnTo>
                  <a:pt x="18042" y="875"/>
                </a:lnTo>
                <a:lnTo>
                  <a:pt x="18191" y="670"/>
                </a:lnTo>
                <a:lnTo>
                  <a:pt x="18246" y="596"/>
                </a:lnTo>
                <a:lnTo>
                  <a:pt x="18284" y="521"/>
                </a:lnTo>
                <a:lnTo>
                  <a:pt x="18284" y="447"/>
                </a:lnTo>
                <a:lnTo>
                  <a:pt x="18265" y="391"/>
                </a:lnTo>
                <a:lnTo>
                  <a:pt x="18228" y="372"/>
                </a:lnTo>
                <a:close/>
                <a:moveTo>
                  <a:pt x="19140" y="298"/>
                </a:moveTo>
                <a:lnTo>
                  <a:pt x="19084" y="317"/>
                </a:lnTo>
                <a:lnTo>
                  <a:pt x="19010" y="372"/>
                </a:lnTo>
                <a:lnTo>
                  <a:pt x="18898" y="466"/>
                </a:lnTo>
                <a:lnTo>
                  <a:pt x="18805" y="577"/>
                </a:lnTo>
                <a:lnTo>
                  <a:pt x="18637" y="838"/>
                </a:lnTo>
                <a:lnTo>
                  <a:pt x="18526" y="1005"/>
                </a:lnTo>
                <a:lnTo>
                  <a:pt x="18377" y="1378"/>
                </a:lnTo>
                <a:lnTo>
                  <a:pt x="18321" y="1583"/>
                </a:lnTo>
                <a:lnTo>
                  <a:pt x="18321" y="1620"/>
                </a:lnTo>
                <a:lnTo>
                  <a:pt x="18340" y="1601"/>
                </a:lnTo>
                <a:lnTo>
                  <a:pt x="18582" y="1303"/>
                </a:lnTo>
                <a:lnTo>
                  <a:pt x="18917" y="894"/>
                </a:lnTo>
                <a:lnTo>
                  <a:pt x="19066" y="689"/>
                </a:lnTo>
                <a:lnTo>
                  <a:pt x="19177" y="503"/>
                </a:lnTo>
                <a:lnTo>
                  <a:pt x="19215" y="428"/>
                </a:lnTo>
                <a:lnTo>
                  <a:pt x="19215" y="372"/>
                </a:lnTo>
                <a:lnTo>
                  <a:pt x="19215" y="317"/>
                </a:lnTo>
                <a:lnTo>
                  <a:pt x="19177" y="298"/>
                </a:lnTo>
                <a:close/>
                <a:moveTo>
                  <a:pt x="56116" y="298"/>
                </a:moveTo>
                <a:lnTo>
                  <a:pt x="56004" y="317"/>
                </a:lnTo>
                <a:lnTo>
                  <a:pt x="55911" y="372"/>
                </a:lnTo>
                <a:lnTo>
                  <a:pt x="55818" y="447"/>
                </a:lnTo>
                <a:lnTo>
                  <a:pt x="55706" y="540"/>
                </a:lnTo>
                <a:lnTo>
                  <a:pt x="55613" y="652"/>
                </a:lnTo>
                <a:lnTo>
                  <a:pt x="55445" y="875"/>
                </a:lnTo>
                <a:lnTo>
                  <a:pt x="55296" y="1136"/>
                </a:lnTo>
                <a:lnTo>
                  <a:pt x="55185" y="1359"/>
                </a:lnTo>
                <a:lnTo>
                  <a:pt x="55092" y="1527"/>
                </a:lnTo>
                <a:lnTo>
                  <a:pt x="55036" y="1620"/>
                </a:lnTo>
                <a:lnTo>
                  <a:pt x="55036" y="1620"/>
                </a:lnTo>
                <a:lnTo>
                  <a:pt x="55259" y="1396"/>
                </a:lnTo>
                <a:lnTo>
                  <a:pt x="55501" y="1192"/>
                </a:lnTo>
                <a:lnTo>
                  <a:pt x="56004" y="782"/>
                </a:lnTo>
                <a:lnTo>
                  <a:pt x="56134" y="670"/>
                </a:lnTo>
                <a:lnTo>
                  <a:pt x="56227" y="614"/>
                </a:lnTo>
                <a:lnTo>
                  <a:pt x="56302" y="540"/>
                </a:lnTo>
                <a:lnTo>
                  <a:pt x="56358" y="466"/>
                </a:lnTo>
                <a:lnTo>
                  <a:pt x="56376" y="428"/>
                </a:lnTo>
                <a:lnTo>
                  <a:pt x="56376" y="410"/>
                </a:lnTo>
                <a:lnTo>
                  <a:pt x="56358" y="372"/>
                </a:lnTo>
                <a:lnTo>
                  <a:pt x="56320" y="354"/>
                </a:lnTo>
                <a:lnTo>
                  <a:pt x="56227" y="298"/>
                </a:lnTo>
                <a:close/>
                <a:moveTo>
                  <a:pt x="62725" y="372"/>
                </a:moveTo>
                <a:lnTo>
                  <a:pt x="62669" y="391"/>
                </a:lnTo>
                <a:lnTo>
                  <a:pt x="62595" y="428"/>
                </a:lnTo>
                <a:lnTo>
                  <a:pt x="62520" y="503"/>
                </a:lnTo>
                <a:lnTo>
                  <a:pt x="62334" y="689"/>
                </a:lnTo>
                <a:lnTo>
                  <a:pt x="62129" y="931"/>
                </a:lnTo>
                <a:lnTo>
                  <a:pt x="61775" y="1396"/>
                </a:lnTo>
                <a:lnTo>
                  <a:pt x="61627" y="1620"/>
                </a:lnTo>
                <a:lnTo>
                  <a:pt x="61906" y="1434"/>
                </a:lnTo>
                <a:lnTo>
                  <a:pt x="62111" y="1266"/>
                </a:lnTo>
                <a:lnTo>
                  <a:pt x="62334" y="1061"/>
                </a:lnTo>
                <a:lnTo>
                  <a:pt x="62539" y="875"/>
                </a:lnTo>
                <a:lnTo>
                  <a:pt x="62706" y="670"/>
                </a:lnTo>
                <a:lnTo>
                  <a:pt x="62762" y="596"/>
                </a:lnTo>
                <a:lnTo>
                  <a:pt x="62781" y="521"/>
                </a:lnTo>
                <a:lnTo>
                  <a:pt x="62799" y="447"/>
                </a:lnTo>
                <a:lnTo>
                  <a:pt x="62762" y="391"/>
                </a:lnTo>
                <a:lnTo>
                  <a:pt x="62725" y="372"/>
                </a:lnTo>
                <a:close/>
                <a:moveTo>
                  <a:pt x="63637" y="298"/>
                </a:moveTo>
                <a:lnTo>
                  <a:pt x="63600" y="317"/>
                </a:lnTo>
                <a:lnTo>
                  <a:pt x="63507" y="372"/>
                </a:lnTo>
                <a:lnTo>
                  <a:pt x="63414" y="466"/>
                </a:lnTo>
                <a:lnTo>
                  <a:pt x="63321" y="577"/>
                </a:lnTo>
                <a:lnTo>
                  <a:pt x="63135" y="838"/>
                </a:lnTo>
                <a:lnTo>
                  <a:pt x="63041" y="1005"/>
                </a:lnTo>
                <a:lnTo>
                  <a:pt x="62893" y="1378"/>
                </a:lnTo>
                <a:lnTo>
                  <a:pt x="62818" y="1583"/>
                </a:lnTo>
                <a:lnTo>
                  <a:pt x="62818" y="1620"/>
                </a:lnTo>
                <a:lnTo>
                  <a:pt x="62837" y="1601"/>
                </a:lnTo>
                <a:lnTo>
                  <a:pt x="63079" y="1303"/>
                </a:lnTo>
                <a:lnTo>
                  <a:pt x="63414" y="894"/>
                </a:lnTo>
                <a:lnTo>
                  <a:pt x="63581" y="689"/>
                </a:lnTo>
                <a:lnTo>
                  <a:pt x="63675" y="503"/>
                </a:lnTo>
                <a:lnTo>
                  <a:pt x="63712" y="428"/>
                </a:lnTo>
                <a:lnTo>
                  <a:pt x="63730" y="372"/>
                </a:lnTo>
                <a:lnTo>
                  <a:pt x="63712" y="317"/>
                </a:lnTo>
                <a:lnTo>
                  <a:pt x="63675" y="298"/>
                </a:lnTo>
                <a:close/>
                <a:moveTo>
                  <a:pt x="66002" y="112"/>
                </a:moveTo>
                <a:lnTo>
                  <a:pt x="65946" y="130"/>
                </a:lnTo>
                <a:lnTo>
                  <a:pt x="65890" y="149"/>
                </a:lnTo>
                <a:lnTo>
                  <a:pt x="65760" y="242"/>
                </a:lnTo>
                <a:lnTo>
                  <a:pt x="65611" y="372"/>
                </a:lnTo>
                <a:lnTo>
                  <a:pt x="65350" y="652"/>
                </a:lnTo>
                <a:lnTo>
                  <a:pt x="65220" y="801"/>
                </a:lnTo>
                <a:lnTo>
                  <a:pt x="65015" y="1061"/>
                </a:lnTo>
                <a:lnTo>
                  <a:pt x="64922" y="1192"/>
                </a:lnTo>
                <a:lnTo>
                  <a:pt x="64885" y="1266"/>
                </a:lnTo>
                <a:lnTo>
                  <a:pt x="64866" y="1341"/>
                </a:lnTo>
                <a:lnTo>
                  <a:pt x="64866" y="1303"/>
                </a:lnTo>
                <a:lnTo>
                  <a:pt x="64847" y="1341"/>
                </a:lnTo>
                <a:lnTo>
                  <a:pt x="64810" y="1471"/>
                </a:lnTo>
                <a:lnTo>
                  <a:pt x="64810" y="1545"/>
                </a:lnTo>
                <a:lnTo>
                  <a:pt x="64810" y="1601"/>
                </a:lnTo>
                <a:lnTo>
                  <a:pt x="64829" y="1620"/>
                </a:lnTo>
                <a:lnTo>
                  <a:pt x="64829" y="1601"/>
                </a:lnTo>
                <a:lnTo>
                  <a:pt x="64885" y="1564"/>
                </a:lnTo>
                <a:lnTo>
                  <a:pt x="65555" y="857"/>
                </a:lnTo>
                <a:lnTo>
                  <a:pt x="65778" y="614"/>
                </a:lnTo>
                <a:lnTo>
                  <a:pt x="65946" y="410"/>
                </a:lnTo>
                <a:lnTo>
                  <a:pt x="66058" y="242"/>
                </a:lnTo>
                <a:lnTo>
                  <a:pt x="66076" y="186"/>
                </a:lnTo>
                <a:lnTo>
                  <a:pt x="66076" y="149"/>
                </a:lnTo>
                <a:lnTo>
                  <a:pt x="66039" y="130"/>
                </a:lnTo>
                <a:lnTo>
                  <a:pt x="66002" y="112"/>
                </a:lnTo>
                <a:close/>
                <a:moveTo>
                  <a:pt x="10539" y="1620"/>
                </a:moveTo>
                <a:lnTo>
                  <a:pt x="10539" y="1620"/>
                </a:lnTo>
                <a:lnTo>
                  <a:pt x="10539" y="1620"/>
                </a:lnTo>
                <a:close/>
                <a:moveTo>
                  <a:pt x="18321" y="1620"/>
                </a:moveTo>
                <a:lnTo>
                  <a:pt x="18321" y="1620"/>
                </a:lnTo>
                <a:lnTo>
                  <a:pt x="18321" y="1620"/>
                </a:lnTo>
                <a:close/>
                <a:moveTo>
                  <a:pt x="21505" y="112"/>
                </a:moveTo>
                <a:lnTo>
                  <a:pt x="21449" y="130"/>
                </a:lnTo>
                <a:lnTo>
                  <a:pt x="21393" y="149"/>
                </a:lnTo>
                <a:lnTo>
                  <a:pt x="21263" y="242"/>
                </a:lnTo>
                <a:lnTo>
                  <a:pt x="21114" y="372"/>
                </a:lnTo>
                <a:lnTo>
                  <a:pt x="20853" y="652"/>
                </a:lnTo>
                <a:lnTo>
                  <a:pt x="20723" y="801"/>
                </a:lnTo>
                <a:lnTo>
                  <a:pt x="20518" y="1061"/>
                </a:lnTo>
                <a:lnTo>
                  <a:pt x="20425" y="1192"/>
                </a:lnTo>
                <a:lnTo>
                  <a:pt x="20388" y="1266"/>
                </a:lnTo>
                <a:lnTo>
                  <a:pt x="20369" y="1341"/>
                </a:lnTo>
                <a:lnTo>
                  <a:pt x="20369" y="1303"/>
                </a:lnTo>
                <a:lnTo>
                  <a:pt x="20350" y="1341"/>
                </a:lnTo>
                <a:lnTo>
                  <a:pt x="20313" y="1471"/>
                </a:lnTo>
                <a:lnTo>
                  <a:pt x="20313" y="1545"/>
                </a:lnTo>
                <a:lnTo>
                  <a:pt x="20313" y="1601"/>
                </a:lnTo>
                <a:lnTo>
                  <a:pt x="20313" y="1620"/>
                </a:lnTo>
                <a:lnTo>
                  <a:pt x="20332" y="1601"/>
                </a:lnTo>
                <a:lnTo>
                  <a:pt x="20388" y="1564"/>
                </a:lnTo>
                <a:lnTo>
                  <a:pt x="21058" y="857"/>
                </a:lnTo>
                <a:lnTo>
                  <a:pt x="21263" y="614"/>
                </a:lnTo>
                <a:lnTo>
                  <a:pt x="21449" y="410"/>
                </a:lnTo>
                <a:lnTo>
                  <a:pt x="21560" y="242"/>
                </a:lnTo>
                <a:lnTo>
                  <a:pt x="21579" y="186"/>
                </a:lnTo>
                <a:lnTo>
                  <a:pt x="21579" y="149"/>
                </a:lnTo>
                <a:lnTo>
                  <a:pt x="21542" y="130"/>
                </a:lnTo>
                <a:lnTo>
                  <a:pt x="21505" y="112"/>
                </a:lnTo>
                <a:close/>
                <a:moveTo>
                  <a:pt x="61627" y="1620"/>
                </a:moveTo>
                <a:lnTo>
                  <a:pt x="61627" y="1620"/>
                </a:lnTo>
                <a:lnTo>
                  <a:pt x="61627" y="1620"/>
                </a:lnTo>
                <a:close/>
                <a:moveTo>
                  <a:pt x="62818" y="1620"/>
                </a:moveTo>
                <a:lnTo>
                  <a:pt x="62818" y="1620"/>
                </a:lnTo>
                <a:lnTo>
                  <a:pt x="62818" y="1620"/>
                </a:lnTo>
                <a:close/>
                <a:moveTo>
                  <a:pt x="64829" y="1620"/>
                </a:moveTo>
                <a:lnTo>
                  <a:pt x="64829" y="1620"/>
                </a:lnTo>
                <a:lnTo>
                  <a:pt x="64829" y="1620"/>
                </a:lnTo>
                <a:close/>
                <a:moveTo>
                  <a:pt x="8304" y="279"/>
                </a:moveTo>
                <a:lnTo>
                  <a:pt x="8211" y="298"/>
                </a:lnTo>
                <a:lnTo>
                  <a:pt x="8137" y="335"/>
                </a:lnTo>
                <a:lnTo>
                  <a:pt x="8044" y="410"/>
                </a:lnTo>
                <a:lnTo>
                  <a:pt x="7951" y="503"/>
                </a:lnTo>
                <a:lnTo>
                  <a:pt x="7764" y="689"/>
                </a:lnTo>
                <a:lnTo>
                  <a:pt x="7653" y="838"/>
                </a:lnTo>
                <a:lnTo>
                  <a:pt x="7448" y="1080"/>
                </a:lnTo>
                <a:lnTo>
                  <a:pt x="7373" y="1229"/>
                </a:lnTo>
                <a:lnTo>
                  <a:pt x="7336" y="1285"/>
                </a:lnTo>
                <a:lnTo>
                  <a:pt x="7336" y="1359"/>
                </a:lnTo>
                <a:lnTo>
                  <a:pt x="7318" y="1415"/>
                </a:lnTo>
                <a:lnTo>
                  <a:pt x="7318" y="1545"/>
                </a:lnTo>
                <a:lnTo>
                  <a:pt x="7336" y="1601"/>
                </a:lnTo>
                <a:lnTo>
                  <a:pt x="7355" y="1638"/>
                </a:lnTo>
                <a:lnTo>
                  <a:pt x="7392" y="1620"/>
                </a:lnTo>
                <a:lnTo>
                  <a:pt x="7467" y="1583"/>
                </a:lnTo>
                <a:lnTo>
                  <a:pt x="7746" y="1303"/>
                </a:lnTo>
                <a:lnTo>
                  <a:pt x="7951" y="1099"/>
                </a:lnTo>
                <a:lnTo>
                  <a:pt x="8174" y="875"/>
                </a:lnTo>
                <a:lnTo>
                  <a:pt x="8342" y="652"/>
                </a:lnTo>
                <a:lnTo>
                  <a:pt x="8397" y="559"/>
                </a:lnTo>
                <a:lnTo>
                  <a:pt x="8435" y="466"/>
                </a:lnTo>
                <a:lnTo>
                  <a:pt x="8453" y="391"/>
                </a:lnTo>
                <a:lnTo>
                  <a:pt x="8435" y="335"/>
                </a:lnTo>
                <a:lnTo>
                  <a:pt x="8397" y="298"/>
                </a:lnTo>
                <a:lnTo>
                  <a:pt x="8304" y="279"/>
                </a:lnTo>
                <a:close/>
                <a:moveTo>
                  <a:pt x="10576" y="466"/>
                </a:moveTo>
                <a:lnTo>
                  <a:pt x="10520" y="484"/>
                </a:lnTo>
                <a:lnTo>
                  <a:pt x="10445" y="521"/>
                </a:lnTo>
                <a:lnTo>
                  <a:pt x="10352" y="577"/>
                </a:lnTo>
                <a:lnTo>
                  <a:pt x="10259" y="670"/>
                </a:lnTo>
                <a:lnTo>
                  <a:pt x="10054" y="894"/>
                </a:lnTo>
                <a:lnTo>
                  <a:pt x="9850" y="1154"/>
                </a:lnTo>
                <a:lnTo>
                  <a:pt x="9682" y="1396"/>
                </a:lnTo>
                <a:lnTo>
                  <a:pt x="9552" y="1601"/>
                </a:lnTo>
                <a:lnTo>
                  <a:pt x="9533" y="1638"/>
                </a:lnTo>
                <a:lnTo>
                  <a:pt x="9570" y="1601"/>
                </a:lnTo>
                <a:lnTo>
                  <a:pt x="9719" y="1452"/>
                </a:lnTo>
                <a:lnTo>
                  <a:pt x="10129" y="1154"/>
                </a:lnTo>
                <a:lnTo>
                  <a:pt x="10352" y="1005"/>
                </a:lnTo>
                <a:lnTo>
                  <a:pt x="10520" y="857"/>
                </a:lnTo>
                <a:lnTo>
                  <a:pt x="10594" y="782"/>
                </a:lnTo>
                <a:lnTo>
                  <a:pt x="10632" y="708"/>
                </a:lnTo>
                <a:lnTo>
                  <a:pt x="10669" y="633"/>
                </a:lnTo>
                <a:lnTo>
                  <a:pt x="10669" y="577"/>
                </a:lnTo>
                <a:lnTo>
                  <a:pt x="10632" y="503"/>
                </a:lnTo>
                <a:lnTo>
                  <a:pt x="10576" y="466"/>
                </a:lnTo>
                <a:close/>
                <a:moveTo>
                  <a:pt x="39843" y="205"/>
                </a:moveTo>
                <a:lnTo>
                  <a:pt x="39788" y="223"/>
                </a:lnTo>
                <a:lnTo>
                  <a:pt x="39676" y="298"/>
                </a:lnTo>
                <a:lnTo>
                  <a:pt x="39564" y="391"/>
                </a:lnTo>
                <a:lnTo>
                  <a:pt x="39359" y="614"/>
                </a:lnTo>
                <a:lnTo>
                  <a:pt x="39229" y="763"/>
                </a:lnTo>
                <a:lnTo>
                  <a:pt x="39117" y="968"/>
                </a:lnTo>
                <a:lnTo>
                  <a:pt x="38950" y="1285"/>
                </a:lnTo>
                <a:lnTo>
                  <a:pt x="38894" y="1452"/>
                </a:lnTo>
                <a:lnTo>
                  <a:pt x="38857" y="1564"/>
                </a:lnTo>
                <a:lnTo>
                  <a:pt x="38838" y="1638"/>
                </a:lnTo>
                <a:lnTo>
                  <a:pt x="38857" y="1638"/>
                </a:lnTo>
                <a:lnTo>
                  <a:pt x="38894" y="1620"/>
                </a:lnTo>
                <a:lnTo>
                  <a:pt x="39117" y="1396"/>
                </a:lnTo>
                <a:lnTo>
                  <a:pt x="39508" y="931"/>
                </a:lnTo>
                <a:lnTo>
                  <a:pt x="39713" y="689"/>
                </a:lnTo>
                <a:lnTo>
                  <a:pt x="39862" y="484"/>
                </a:lnTo>
                <a:lnTo>
                  <a:pt x="39974" y="317"/>
                </a:lnTo>
                <a:lnTo>
                  <a:pt x="39992" y="261"/>
                </a:lnTo>
                <a:lnTo>
                  <a:pt x="39974" y="223"/>
                </a:lnTo>
                <a:lnTo>
                  <a:pt x="39936" y="205"/>
                </a:lnTo>
                <a:close/>
                <a:moveTo>
                  <a:pt x="52802" y="279"/>
                </a:moveTo>
                <a:lnTo>
                  <a:pt x="52727" y="298"/>
                </a:lnTo>
                <a:lnTo>
                  <a:pt x="52634" y="335"/>
                </a:lnTo>
                <a:lnTo>
                  <a:pt x="52541" y="410"/>
                </a:lnTo>
                <a:lnTo>
                  <a:pt x="52448" y="503"/>
                </a:lnTo>
                <a:lnTo>
                  <a:pt x="52280" y="689"/>
                </a:lnTo>
                <a:lnTo>
                  <a:pt x="52150" y="838"/>
                </a:lnTo>
                <a:lnTo>
                  <a:pt x="51945" y="1080"/>
                </a:lnTo>
                <a:lnTo>
                  <a:pt x="51871" y="1229"/>
                </a:lnTo>
                <a:lnTo>
                  <a:pt x="51852" y="1285"/>
                </a:lnTo>
                <a:lnTo>
                  <a:pt x="51833" y="1359"/>
                </a:lnTo>
                <a:lnTo>
                  <a:pt x="51815" y="1415"/>
                </a:lnTo>
                <a:lnTo>
                  <a:pt x="51815" y="1545"/>
                </a:lnTo>
                <a:lnTo>
                  <a:pt x="51833" y="1601"/>
                </a:lnTo>
                <a:lnTo>
                  <a:pt x="51852" y="1638"/>
                </a:lnTo>
                <a:lnTo>
                  <a:pt x="51889" y="1620"/>
                </a:lnTo>
                <a:lnTo>
                  <a:pt x="51964" y="1583"/>
                </a:lnTo>
                <a:lnTo>
                  <a:pt x="52262" y="1303"/>
                </a:lnTo>
                <a:lnTo>
                  <a:pt x="52466" y="1099"/>
                </a:lnTo>
                <a:lnTo>
                  <a:pt x="52671" y="875"/>
                </a:lnTo>
                <a:lnTo>
                  <a:pt x="52839" y="652"/>
                </a:lnTo>
                <a:lnTo>
                  <a:pt x="52895" y="559"/>
                </a:lnTo>
                <a:lnTo>
                  <a:pt x="52951" y="466"/>
                </a:lnTo>
                <a:lnTo>
                  <a:pt x="52951" y="391"/>
                </a:lnTo>
                <a:lnTo>
                  <a:pt x="52951" y="335"/>
                </a:lnTo>
                <a:lnTo>
                  <a:pt x="52895" y="298"/>
                </a:lnTo>
                <a:lnTo>
                  <a:pt x="52802" y="279"/>
                </a:lnTo>
                <a:close/>
                <a:moveTo>
                  <a:pt x="55092" y="466"/>
                </a:moveTo>
                <a:lnTo>
                  <a:pt x="55017" y="484"/>
                </a:lnTo>
                <a:lnTo>
                  <a:pt x="54943" y="521"/>
                </a:lnTo>
                <a:lnTo>
                  <a:pt x="54850" y="577"/>
                </a:lnTo>
                <a:lnTo>
                  <a:pt x="54756" y="670"/>
                </a:lnTo>
                <a:lnTo>
                  <a:pt x="54552" y="894"/>
                </a:lnTo>
                <a:lnTo>
                  <a:pt x="54347" y="1154"/>
                </a:lnTo>
                <a:lnTo>
                  <a:pt x="54179" y="1396"/>
                </a:lnTo>
                <a:lnTo>
                  <a:pt x="54049" y="1601"/>
                </a:lnTo>
                <a:lnTo>
                  <a:pt x="54030" y="1638"/>
                </a:lnTo>
                <a:lnTo>
                  <a:pt x="54068" y="1601"/>
                </a:lnTo>
                <a:lnTo>
                  <a:pt x="54217" y="1452"/>
                </a:lnTo>
                <a:lnTo>
                  <a:pt x="54645" y="1154"/>
                </a:lnTo>
                <a:lnTo>
                  <a:pt x="54850" y="1005"/>
                </a:lnTo>
                <a:lnTo>
                  <a:pt x="55017" y="857"/>
                </a:lnTo>
                <a:lnTo>
                  <a:pt x="55092" y="782"/>
                </a:lnTo>
                <a:lnTo>
                  <a:pt x="55129" y="708"/>
                </a:lnTo>
                <a:lnTo>
                  <a:pt x="55166" y="633"/>
                </a:lnTo>
                <a:lnTo>
                  <a:pt x="55166" y="577"/>
                </a:lnTo>
                <a:lnTo>
                  <a:pt x="55129" y="503"/>
                </a:lnTo>
                <a:lnTo>
                  <a:pt x="55092" y="466"/>
                </a:lnTo>
                <a:close/>
                <a:moveTo>
                  <a:pt x="78960" y="223"/>
                </a:moveTo>
                <a:lnTo>
                  <a:pt x="78867" y="298"/>
                </a:lnTo>
                <a:lnTo>
                  <a:pt x="78755" y="391"/>
                </a:lnTo>
                <a:lnTo>
                  <a:pt x="78643" y="521"/>
                </a:lnTo>
                <a:lnTo>
                  <a:pt x="78420" y="801"/>
                </a:lnTo>
                <a:lnTo>
                  <a:pt x="78308" y="950"/>
                </a:lnTo>
                <a:lnTo>
                  <a:pt x="78197" y="1099"/>
                </a:lnTo>
                <a:lnTo>
                  <a:pt x="78029" y="1359"/>
                </a:lnTo>
                <a:lnTo>
                  <a:pt x="77973" y="1490"/>
                </a:lnTo>
                <a:lnTo>
                  <a:pt x="77917" y="1583"/>
                </a:lnTo>
                <a:lnTo>
                  <a:pt x="77917" y="1620"/>
                </a:lnTo>
                <a:lnTo>
                  <a:pt x="77917" y="1638"/>
                </a:lnTo>
                <a:lnTo>
                  <a:pt x="77936" y="1638"/>
                </a:lnTo>
                <a:lnTo>
                  <a:pt x="77973" y="1620"/>
                </a:lnTo>
                <a:lnTo>
                  <a:pt x="78066" y="1545"/>
                </a:lnTo>
                <a:lnTo>
                  <a:pt x="78234" y="1396"/>
                </a:lnTo>
                <a:lnTo>
                  <a:pt x="78420" y="1210"/>
                </a:lnTo>
                <a:lnTo>
                  <a:pt x="78643" y="968"/>
                </a:lnTo>
                <a:lnTo>
                  <a:pt x="78830" y="745"/>
                </a:lnTo>
                <a:lnTo>
                  <a:pt x="78979" y="521"/>
                </a:lnTo>
                <a:lnTo>
                  <a:pt x="79034" y="428"/>
                </a:lnTo>
                <a:lnTo>
                  <a:pt x="79053" y="354"/>
                </a:lnTo>
                <a:lnTo>
                  <a:pt x="79053" y="279"/>
                </a:lnTo>
                <a:lnTo>
                  <a:pt x="79034" y="242"/>
                </a:lnTo>
                <a:lnTo>
                  <a:pt x="78997" y="223"/>
                </a:lnTo>
                <a:close/>
                <a:moveTo>
                  <a:pt x="87785" y="428"/>
                </a:moveTo>
                <a:lnTo>
                  <a:pt x="87692" y="447"/>
                </a:lnTo>
                <a:lnTo>
                  <a:pt x="87580" y="484"/>
                </a:lnTo>
                <a:lnTo>
                  <a:pt x="87468" y="559"/>
                </a:lnTo>
                <a:lnTo>
                  <a:pt x="87338" y="633"/>
                </a:lnTo>
                <a:lnTo>
                  <a:pt x="87077" y="857"/>
                </a:lnTo>
                <a:lnTo>
                  <a:pt x="86817" y="1099"/>
                </a:lnTo>
                <a:lnTo>
                  <a:pt x="86593" y="1322"/>
                </a:lnTo>
                <a:lnTo>
                  <a:pt x="86426" y="1508"/>
                </a:lnTo>
                <a:lnTo>
                  <a:pt x="86351" y="1638"/>
                </a:lnTo>
                <a:lnTo>
                  <a:pt x="86444" y="1564"/>
                </a:lnTo>
                <a:lnTo>
                  <a:pt x="86631" y="1415"/>
                </a:lnTo>
                <a:lnTo>
                  <a:pt x="87189" y="1061"/>
                </a:lnTo>
                <a:lnTo>
                  <a:pt x="87729" y="708"/>
                </a:lnTo>
                <a:lnTo>
                  <a:pt x="87897" y="577"/>
                </a:lnTo>
                <a:lnTo>
                  <a:pt x="87934" y="521"/>
                </a:lnTo>
                <a:lnTo>
                  <a:pt x="87934" y="503"/>
                </a:lnTo>
                <a:lnTo>
                  <a:pt x="87878" y="447"/>
                </a:lnTo>
                <a:lnTo>
                  <a:pt x="87785" y="428"/>
                </a:lnTo>
                <a:close/>
                <a:moveTo>
                  <a:pt x="54030" y="1638"/>
                </a:moveTo>
                <a:lnTo>
                  <a:pt x="54030" y="1638"/>
                </a:lnTo>
                <a:lnTo>
                  <a:pt x="54030" y="1638"/>
                </a:lnTo>
                <a:close/>
                <a:moveTo>
                  <a:pt x="49543" y="335"/>
                </a:moveTo>
                <a:lnTo>
                  <a:pt x="49450" y="372"/>
                </a:lnTo>
                <a:lnTo>
                  <a:pt x="49376" y="428"/>
                </a:lnTo>
                <a:lnTo>
                  <a:pt x="49283" y="521"/>
                </a:lnTo>
                <a:lnTo>
                  <a:pt x="49134" y="708"/>
                </a:lnTo>
                <a:lnTo>
                  <a:pt x="48985" y="950"/>
                </a:lnTo>
                <a:lnTo>
                  <a:pt x="48724" y="1415"/>
                </a:lnTo>
                <a:lnTo>
                  <a:pt x="48650" y="1583"/>
                </a:lnTo>
                <a:lnTo>
                  <a:pt x="48594" y="1676"/>
                </a:lnTo>
                <a:lnTo>
                  <a:pt x="48873" y="1396"/>
                </a:lnTo>
                <a:lnTo>
                  <a:pt x="49320" y="950"/>
                </a:lnTo>
                <a:lnTo>
                  <a:pt x="49506" y="726"/>
                </a:lnTo>
                <a:lnTo>
                  <a:pt x="49655" y="521"/>
                </a:lnTo>
                <a:lnTo>
                  <a:pt x="49692" y="447"/>
                </a:lnTo>
                <a:lnTo>
                  <a:pt x="49692" y="391"/>
                </a:lnTo>
                <a:lnTo>
                  <a:pt x="49674" y="354"/>
                </a:lnTo>
                <a:lnTo>
                  <a:pt x="49618" y="335"/>
                </a:lnTo>
                <a:close/>
                <a:moveTo>
                  <a:pt x="86668" y="223"/>
                </a:moveTo>
                <a:lnTo>
                  <a:pt x="86593" y="242"/>
                </a:lnTo>
                <a:lnTo>
                  <a:pt x="86519" y="279"/>
                </a:lnTo>
                <a:lnTo>
                  <a:pt x="86426" y="372"/>
                </a:lnTo>
                <a:lnTo>
                  <a:pt x="86202" y="596"/>
                </a:lnTo>
                <a:lnTo>
                  <a:pt x="85979" y="875"/>
                </a:lnTo>
                <a:lnTo>
                  <a:pt x="85774" y="1154"/>
                </a:lnTo>
                <a:lnTo>
                  <a:pt x="85588" y="1415"/>
                </a:lnTo>
                <a:lnTo>
                  <a:pt x="85420" y="1676"/>
                </a:lnTo>
                <a:lnTo>
                  <a:pt x="85718" y="1452"/>
                </a:lnTo>
                <a:lnTo>
                  <a:pt x="85942" y="1247"/>
                </a:lnTo>
                <a:lnTo>
                  <a:pt x="86202" y="1005"/>
                </a:lnTo>
                <a:lnTo>
                  <a:pt x="86444" y="763"/>
                </a:lnTo>
                <a:lnTo>
                  <a:pt x="86631" y="540"/>
                </a:lnTo>
                <a:lnTo>
                  <a:pt x="86686" y="447"/>
                </a:lnTo>
                <a:lnTo>
                  <a:pt x="86724" y="372"/>
                </a:lnTo>
                <a:lnTo>
                  <a:pt x="86742" y="298"/>
                </a:lnTo>
                <a:lnTo>
                  <a:pt x="86724" y="242"/>
                </a:lnTo>
                <a:lnTo>
                  <a:pt x="86705" y="223"/>
                </a:lnTo>
                <a:close/>
                <a:moveTo>
                  <a:pt x="5028" y="335"/>
                </a:moveTo>
                <a:lnTo>
                  <a:pt x="4953" y="372"/>
                </a:lnTo>
                <a:lnTo>
                  <a:pt x="4879" y="428"/>
                </a:lnTo>
                <a:lnTo>
                  <a:pt x="4786" y="521"/>
                </a:lnTo>
                <a:lnTo>
                  <a:pt x="4637" y="708"/>
                </a:lnTo>
                <a:lnTo>
                  <a:pt x="4488" y="950"/>
                </a:lnTo>
                <a:lnTo>
                  <a:pt x="4227" y="1415"/>
                </a:lnTo>
                <a:lnTo>
                  <a:pt x="4134" y="1583"/>
                </a:lnTo>
                <a:lnTo>
                  <a:pt x="4078" y="1676"/>
                </a:lnTo>
                <a:lnTo>
                  <a:pt x="4376" y="1396"/>
                </a:lnTo>
                <a:lnTo>
                  <a:pt x="4804" y="950"/>
                </a:lnTo>
                <a:lnTo>
                  <a:pt x="5009" y="726"/>
                </a:lnTo>
                <a:lnTo>
                  <a:pt x="5158" y="521"/>
                </a:lnTo>
                <a:lnTo>
                  <a:pt x="5177" y="447"/>
                </a:lnTo>
                <a:lnTo>
                  <a:pt x="5195" y="391"/>
                </a:lnTo>
                <a:lnTo>
                  <a:pt x="5177" y="354"/>
                </a:lnTo>
                <a:lnTo>
                  <a:pt x="5121" y="335"/>
                </a:lnTo>
                <a:close/>
                <a:moveTo>
                  <a:pt x="85420" y="1676"/>
                </a:moveTo>
                <a:lnTo>
                  <a:pt x="85420" y="1676"/>
                </a:lnTo>
                <a:lnTo>
                  <a:pt x="85420" y="1676"/>
                </a:lnTo>
                <a:close/>
                <a:moveTo>
                  <a:pt x="91229" y="317"/>
                </a:moveTo>
                <a:lnTo>
                  <a:pt x="91173" y="335"/>
                </a:lnTo>
                <a:lnTo>
                  <a:pt x="91080" y="372"/>
                </a:lnTo>
                <a:lnTo>
                  <a:pt x="90987" y="428"/>
                </a:lnTo>
                <a:lnTo>
                  <a:pt x="90727" y="614"/>
                </a:lnTo>
                <a:lnTo>
                  <a:pt x="90429" y="857"/>
                </a:lnTo>
                <a:lnTo>
                  <a:pt x="89870" y="1359"/>
                </a:lnTo>
                <a:lnTo>
                  <a:pt x="89554" y="1676"/>
                </a:lnTo>
                <a:lnTo>
                  <a:pt x="89647" y="1638"/>
                </a:lnTo>
                <a:lnTo>
                  <a:pt x="89907" y="1490"/>
                </a:lnTo>
                <a:lnTo>
                  <a:pt x="90205" y="1303"/>
                </a:lnTo>
                <a:lnTo>
                  <a:pt x="90410" y="1173"/>
                </a:lnTo>
                <a:lnTo>
                  <a:pt x="90615" y="1024"/>
                </a:lnTo>
                <a:lnTo>
                  <a:pt x="90913" y="819"/>
                </a:lnTo>
                <a:lnTo>
                  <a:pt x="91062" y="689"/>
                </a:lnTo>
                <a:lnTo>
                  <a:pt x="91173" y="577"/>
                </a:lnTo>
                <a:lnTo>
                  <a:pt x="91248" y="466"/>
                </a:lnTo>
                <a:lnTo>
                  <a:pt x="91266" y="410"/>
                </a:lnTo>
                <a:lnTo>
                  <a:pt x="91266" y="354"/>
                </a:lnTo>
                <a:lnTo>
                  <a:pt x="91248" y="335"/>
                </a:lnTo>
                <a:lnTo>
                  <a:pt x="91229" y="317"/>
                </a:lnTo>
                <a:close/>
                <a:moveTo>
                  <a:pt x="12735" y="261"/>
                </a:moveTo>
                <a:lnTo>
                  <a:pt x="12661" y="298"/>
                </a:lnTo>
                <a:lnTo>
                  <a:pt x="12549" y="372"/>
                </a:lnTo>
                <a:lnTo>
                  <a:pt x="12456" y="484"/>
                </a:lnTo>
                <a:lnTo>
                  <a:pt x="12345" y="614"/>
                </a:lnTo>
                <a:lnTo>
                  <a:pt x="12121" y="912"/>
                </a:lnTo>
                <a:lnTo>
                  <a:pt x="11935" y="1210"/>
                </a:lnTo>
                <a:lnTo>
                  <a:pt x="11786" y="1490"/>
                </a:lnTo>
                <a:lnTo>
                  <a:pt x="11711" y="1657"/>
                </a:lnTo>
                <a:lnTo>
                  <a:pt x="11693" y="1694"/>
                </a:lnTo>
                <a:lnTo>
                  <a:pt x="11693" y="1694"/>
                </a:lnTo>
                <a:lnTo>
                  <a:pt x="11730" y="1676"/>
                </a:lnTo>
                <a:lnTo>
                  <a:pt x="11972" y="1452"/>
                </a:lnTo>
                <a:lnTo>
                  <a:pt x="12400" y="1024"/>
                </a:lnTo>
                <a:lnTo>
                  <a:pt x="12605" y="801"/>
                </a:lnTo>
                <a:lnTo>
                  <a:pt x="12773" y="596"/>
                </a:lnTo>
                <a:lnTo>
                  <a:pt x="12866" y="410"/>
                </a:lnTo>
                <a:lnTo>
                  <a:pt x="12884" y="354"/>
                </a:lnTo>
                <a:lnTo>
                  <a:pt x="12866" y="317"/>
                </a:lnTo>
                <a:lnTo>
                  <a:pt x="12847" y="279"/>
                </a:lnTo>
                <a:lnTo>
                  <a:pt x="12810" y="261"/>
                </a:lnTo>
                <a:close/>
                <a:moveTo>
                  <a:pt x="24763" y="223"/>
                </a:moveTo>
                <a:lnTo>
                  <a:pt x="24707" y="261"/>
                </a:lnTo>
                <a:lnTo>
                  <a:pt x="24595" y="335"/>
                </a:lnTo>
                <a:lnTo>
                  <a:pt x="24465" y="428"/>
                </a:lnTo>
                <a:lnTo>
                  <a:pt x="24241" y="670"/>
                </a:lnTo>
                <a:lnTo>
                  <a:pt x="24093" y="819"/>
                </a:lnTo>
                <a:lnTo>
                  <a:pt x="23869" y="1061"/>
                </a:lnTo>
                <a:lnTo>
                  <a:pt x="23776" y="1192"/>
                </a:lnTo>
                <a:lnTo>
                  <a:pt x="23683" y="1341"/>
                </a:lnTo>
                <a:lnTo>
                  <a:pt x="23590" y="1396"/>
                </a:lnTo>
                <a:lnTo>
                  <a:pt x="23515" y="1490"/>
                </a:lnTo>
                <a:lnTo>
                  <a:pt x="23497" y="1564"/>
                </a:lnTo>
                <a:lnTo>
                  <a:pt x="23497" y="1657"/>
                </a:lnTo>
                <a:lnTo>
                  <a:pt x="23515" y="1676"/>
                </a:lnTo>
                <a:lnTo>
                  <a:pt x="23515" y="1694"/>
                </a:lnTo>
                <a:lnTo>
                  <a:pt x="23590" y="1694"/>
                </a:lnTo>
                <a:lnTo>
                  <a:pt x="23850" y="1434"/>
                </a:lnTo>
                <a:lnTo>
                  <a:pt x="24316" y="987"/>
                </a:lnTo>
                <a:lnTo>
                  <a:pt x="24558" y="745"/>
                </a:lnTo>
                <a:lnTo>
                  <a:pt x="24744" y="521"/>
                </a:lnTo>
                <a:lnTo>
                  <a:pt x="24856" y="354"/>
                </a:lnTo>
                <a:lnTo>
                  <a:pt x="24893" y="298"/>
                </a:lnTo>
                <a:lnTo>
                  <a:pt x="24874" y="261"/>
                </a:lnTo>
                <a:lnTo>
                  <a:pt x="24856" y="223"/>
                </a:lnTo>
                <a:close/>
                <a:moveTo>
                  <a:pt x="57251" y="261"/>
                </a:moveTo>
                <a:lnTo>
                  <a:pt x="57158" y="298"/>
                </a:lnTo>
                <a:lnTo>
                  <a:pt x="57065" y="372"/>
                </a:lnTo>
                <a:lnTo>
                  <a:pt x="56953" y="484"/>
                </a:lnTo>
                <a:lnTo>
                  <a:pt x="56842" y="614"/>
                </a:lnTo>
                <a:lnTo>
                  <a:pt x="56637" y="912"/>
                </a:lnTo>
                <a:lnTo>
                  <a:pt x="56432" y="1210"/>
                </a:lnTo>
                <a:lnTo>
                  <a:pt x="56283" y="1490"/>
                </a:lnTo>
                <a:lnTo>
                  <a:pt x="56209" y="1657"/>
                </a:lnTo>
                <a:lnTo>
                  <a:pt x="56209" y="1694"/>
                </a:lnTo>
                <a:lnTo>
                  <a:pt x="56227" y="1676"/>
                </a:lnTo>
                <a:lnTo>
                  <a:pt x="56469" y="1452"/>
                </a:lnTo>
                <a:lnTo>
                  <a:pt x="56898" y="1024"/>
                </a:lnTo>
                <a:lnTo>
                  <a:pt x="57102" y="801"/>
                </a:lnTo>
                <a:lnTo>
                  <a:pt x="57270" y="596"/>
                </a:lnTo>
                <a:lnTo>
                  <a:pt x="57363" y="410"/>
                </a:lnTo>
                <a:lnTo>
                  <a:pt x="57382" y="354"/>
                </a:lnTo>
                <a:lnTo>
                  <a:pt x="57382" y="317"/>
                </a:lnTo>
                <a:lnTo>
                  <a:pt x="57344" y="279"/>
                </a:lnTo>
                <a:lnTo>
                  <a:pt x="57326" y="261"/>
                </a:lnTo>
                <a:close/>
                <a:moveTo>
                  <a:pt x="69260" y="223"/>
                </a:moveTo>
                <a:lnTo>
                  <a:pt x="69204" y="261"/>
                </a:lnTo>
                <a:lnTo>
                  <a:pt x="69092" y="335"/>
                </a:lnTo>
                <a:lnTo>
                  <a:pt x="68962" y="428"/>
                </a:lnTo>
                <a:lnTo>
                  <a:pt x="68739" y="670"/>
                </a:lnTo>
                <a:lnTo>
                  <a:pt x="68608" y="819"/>
                </a:lnTo>
                <a:lnTo>
                  <a:pt x="68385" y="1061"/>
                </a:lnTo>
                <a:lnTo>
                  <a:pt x="68273" y="1192"/>
                </a:lnTo>
                <a:lnTo>
                  <a:pt x="68180" y="1341"/>
                </a:lnTo>
                <a:lnTo>
                  <a:pt x="68087" y="1396"/>
                </a:lnTo>
                <a:lnTo>
                  <a:pt x="68031" y="1490"/>
                </a:lnTo>
                <a:lnTo>
                  <a:pt x="67994" y="1564"/>
                </a:lnTo>
                <a:lnTo>
                  <a:pt x="68013" y="1657"/>
                </a:lnTo>
                <a:lnTo>
                  <a:pt x="68013" y="1676"/>
                </a:lnTo>
                <a:lnTo>
                  <a:pt x="68031" y="1694"/>
                </a:lnTo>
                <a:lnTo>
                  <a:pt x="68087" y="1694"/>
                </a:lnTo>
                <a:lnTo>
                  <a:pt x="68366" y="1434"/>
                </a:lnTo>
                <a:lnTo>
                  <a:pt x="68832" y="987"/>
                </a:lnTo>
                <a:lnTo>
                  <a:pt x="69055" y="745"/>
                </a:lnTo>
                <a:lnTo>
                  <a:pt x="69241" y="521"/>
                </a:lnTo>
                <a:lnTo>
                  <a:pt x="69372" y="354"/>
                </a:lnTo>
                <a:lnTo>
                  <a:pt x="69390" y="298"/>
                </a:lnTo>
                <a:lnTo>
                  <a:pt x="69390" y="261"/>
                </a:lnTo>
                <a:lnTo>
                  <a:pt x="69353" y="223"/>
                </a:lnTo>
                <a:close/>
                <a:moveTo>
                  <a:pt x="9533" y="1638"/>
                </a:moveTo>
                <a:lnTo>
                  <a:pt x="9515" y="1657"/>
                </a:lnTo>
                <a:lnTo>
                  <a:pt x="9496" y="1713"/>
                </a:lnTo>
                <a:lnTo>
                  <a:pt x="9533" y="1638"/>
                </a:lnTo>
                <a:close/>
                <a:moveTo>
                  <a:pt x="33420" y="335"/>
                </a:moveTo>
                <a:lnTo>
                  <a:pt x="33364" y="354"/>
                </a:lnTo>
                <a:lnTo>
                  <a:pt x="33308" y="372"/>
                </a:lnTo>
                <a:lnTo>
                  <a:pt x="33178" y="466"/>
                </a:lnTo>
                <a:lnTo>
                  <a:pt x="33048" y="577"/>
                </a:lnTo>
                <a:lnTo>
                  <a:pt x="32806" y="838"/>
                </a:lnTo>
                <a:lnTo>
                  <a:pt x="32675" y="987"/>
                </a:lnTo>
                <a:lnTo>
                  <a:pt x="32564" y="1154"/>
                </a:lnTo>
                <a:lnTo>
                  <a:pt x="32415" y="1434"/>
                </a:lnTo>
                <a:lnTo>
                  <a:pt x="32322" y="1657"/>
                </a:lnTo>
                <a:lnTo>
                  <a:pt x="32322" y="1713"/>
                </a:lnTo>
                <a:lnTo>
                  <a:pt x="32359" y="1694"/>
                </a:lnTo>
                <a:lnTo>
                  <a:pt x="32601" y="1471"/>
                </a:lnTo>
                <a:lnTo>
                  <a:pt x="33029" y="1061"/>
                </a:lnTo>
                <a:lnTo>
                  <a:pt x="33234" y="857"/>
                </a:lnTo>
                <a:lnTo>
                  <a:pt x="33383" y="652"/>
                </a:lnTo>
                <a:lnTo>
                  <a:pt x="33457" y="559"/>
                </a:lnTo>
                <a:lnTo>
                  <a:pt x="33495" y="484"/>
                </a:lnTo>
                <a:lnTo>
                  <a:pt x="33513" y="428"/>
                </a:lnTo>
                <a:lnTo>
                  <a:pt x="33495" y="372"/>
                </a:lnTo>
                <a:lnTo>
                  <a:pt x="33457" y="354"/>
                </a:lnTo>
                <a:lnTo>
                  <a:pt x="33420" y="335"/>
                </a:lnTo>
                <a:close/>
                <a:moveTo>
                  <a:pt x="54030" y="1638"/>
                </a:moveTo>
                <a:lnTo>
                  <a:pt x="54012" y="1657"/>
                </a:lnTo>
                <a:lnTo>
                  <a:pt x="53993" y="1713"/>
                </a:lnTo>
                <a:lnTo>
                  <a:pt x="54030" y="1638"/>
                </a:lnTo>
                <a:close/>
                <a:moveTo>
                  <a:pt x="77917" y="335"/>
                </a:moveTo>
                <a:lnTo>
                  <a:pt x="77880" y="354"/>
                </a:lnTo>
                <a:lnTo>
                  <a:pt x="77806" y="372"/>
                </a:lnTo>
                <a:lnTo>
                  <a:pt x="77694" y="466"/>
                </a:lnTo>
                <a:lnTo>
                  <a:pt x="77545" y="577"/>
                </a:lnTo>
                <a:lnTo>
                  <a:pt x="77303" y="838"/>
                </a:lnTo>
                <a:lnTo>
                  <a:pt x="77173" y="987"/>
                </a:lnTo>
                <a:lnTo>
                  <a:pt x="77061" y="1154"/>
                </a:lnTo>
                <a:lnTo>
                  <a:pt x="76931" y="1434"/>
                </a:lnTo>
                <a:lnTo>
                  <a:pt x="76819" y="1657"/>
                </a:lnTo>
                <a:lnTo>
                  <a:pt x="76819" y="1713"/>
                </a:lnTo>
                <a:lnTo>
                  <a:pt x="76837" y="1713"/>
                </a:lnTo>
                <a:lnTo>
                  <a:pt x="76856" y="1694"/>
                </a:lnTo>
                <a:lnTo>
                  <a:pt x="77098" y="1471"/>
                </a:lnTo>
                <a:lnTo>
                  <a:pt x="77526" y="1061"/>
                </a:lnTo>
                <a:lnTo>
                  <a:pt x="77731" y="857"/>
                </a:lnTo>
                <a:lnTo>
                  <a:pt x="77899" y="652"/>
                </a:lnTo>
                <a:lnTo>
                  <a:pt x="77955" y="559"/>
                </a:lnTo>
                <a:lnTo>
                  <a:pt x="77992" y="484"/>
                </a:lnTo>
                <a:lnTo>
                  <a:pt x="78010" y="428"/>
                </a:lnTo>
                <a:lnTo>
                  <a:pt x="77992" y="372"/>
                </a:lnTo>
                <a:lnTo>
                  <a:pt x="77973" y="354"/>
                </a:lnTo>
                <a:lnTo>
                  <a:pt x="77917" y="335"/>
                </a:lnTo>
                <a:close/>
                <a:moveTo>
                  <a:pt x="80189" y="75"/>
                </a:moveTo>
                <a:lnTo>
                  <a:pt x="80133" y="93"/>
                </a:lnTo>
                <a:lnTo>
                  <a:pt x="80077" y="112"/>
                </a:lnTo>
                <a:lnTo>
                  <a:pt x="79965" y="205"/>
                </a:lnTo>
                <a:lnTo>
                  <a:pt x="79854" y="335"/>
                </a:lnTo>
                <a:lnTo>
                  <a:pt x="79649" y="596"/>
                </a:lnTo>
                <a:lnTo>
                  <a:pt x="79518" y="763"/>
                </a:lnTo>
                <a:lnTo>
                  <a:pt x="79407" y="894"/>
                </a:lnTo>
                <a:lnTo>
                  <a:pt x="79276" y="1024"/>
                </a:lnTo>
                <a:lnTo>
                  <a:pt x="79165" y="1136"/>
                </a:lnTo>
                <a:lnTo>
                  <a:pt x="79053" y="1266"/>
                </a:lnTo>
                <a:lnTo>
                  <a:pt x="78941" y="1415"/>
                </a:lnTo>
                <a:lnTo>
                  <a:pt x="78867" y="1545"/>
                </a:lnTo>
                <a:lnTo>
                  <a:pt x="78811" y="1657"/>
                </a:lnTo>
                <a:lnTo>
                  <a:pt x="78811" y="1694"/>
                </a:lnTo>
                <a:lnTo>
                  <a:pt x="78830" y="1713"/>
                </a:lnTo>
                <a:lnTo>
                  <a:pt x="78867" y="1694"/>
                </a:lnTo>
                <a:lnTo>
                  <a:pt x="78923" y="1657"/>
                </a:lnTo>
                <a:lnTo>
                  <a:pt x="79258" y="1396"/>
                </a:lnTo>
                <a:lnTo>
                  <a:pt x="79500" y="1173"/>
                </a:lnTo>
                <a:lnTo>
                  <a:pt x="79779" y="912"/>
                </a:lnTo>
                <a:lnTo>
                  <a:pt x="80021" y="652"/>
                </a:lnTo>
                <a:lnTo>
                  <a:pt x="80207" y="410"/>
                </a:lnTo>
                <a:lnTo>
                  <a:pt x="80263" y="298"/>
                </a:lnTo>
                <a:lnTo>
                  <a:pt x="80300" y="205"/>
                </a:lnTo>
                <a:lnTo>
                  <a:pt x="80300" y="130"/>
                </a:lnTo>
                <a:lnTo>
                  <a:pt x="80282" y="112"/>
                </a:lnTo>
                <a:lnTo>
                  <a:pt x="80263" y="93"/>
                </a:lnTo>
                <a:lnTo>
                  <a:pt x="80226" y="75"/>
                </a:lnTo>
                <a:close/>
                <a:moveTo>
                  <a:pt x="9570" y="168"/>
                </a:moveTo>
                <a:lnTo>
                  <a:pt x="9515" y="205"/>
                </a:lnTo>
                <a:lnTo>
                  <a:pt x="9459" y="223"/>
                </a:lnTo>
                <a:lnTo>
                  <a:pt x="9347" y="335"/>
                </a:lnTo>
                <a:lnTo>
                  <a:pt x="9217" y="466"/>
                </a:lnTo>
                <a:lnTo>
                  <a:pt x="8993" y="763"/>
                </a:lnTo>
                <a:lnTo>
                  <a:pt x="8844" y="950"/>
                </a:lnTo>
                <a:lnTo>
                  <a:pt x="8546" y="1266"/>
                </a:lnTo>
                <a:lnTo>
                  <a:pt x="8379" y="1452"/>
                </a:lnTo>
                <a:lnTo>
                  <a:pt x="8342" y="1527"/>
                </a:lnTo>
                <a:lnTo>
                  <a:pt x="8323" y="1564"/>
                </a:lnTo>
                <a:lnTo>
                  <a:pt x="8323" y="1620"/>
                </a:lnTo>
                <a:lnTo>
                  <a:pt x="8342" y="1694"/>
                </a:lnTo>
                <a:lnTo>
                  <a:pt x="8342" y="1713"/>
                </a:lnTo>
                <a:lnTo>
                  <a:pt x="8360" y="1732"/>
                </a:lnTo>
                <a:lnTo>
                  <a:pt x="8397" y="1732"/>
                </a:lnTo>
                <a:lnTo>
                  <a:pt x="8435" y="1694"/>
                </a:lnTo>
                <a:lnTo>
                  <a:pt x="8677" y="1434"/>
                </a:lnTo>
                <a:lnTo>
                  <a:pt x="9142" y="950"/>
                </a:lnTo>
                <a:lnTo>
                  <a:pt x="9366" y="689"/>
                </a:lnTo>
                <a:lnTo>
                  <a:pt x="9552" y="466"/>
                </a:lnTo>
                <a:lnTo>
                  <a:pt x="9664" y="279"/>
                </a:lnTo>
                <a:lnTo>
                  <a:pt x="9682" y="223"/>
                </a:lnTo>
                <a:lnTo>
                  <a:pt x="9664" y="186"/>
                </a:lnTo>
                <a:lnTo>
                  <a:pt x="9626" y="168"/>
                </a:lnTo>
                <a:close/>
                <a:moveTo>
                  <a:pt x="29082" y="354"/>
                </a:moveTo>
                <a:lnTo>
                  <a:pt x="28989" y="391"/>
                </a:lnTo>
                <a:lnTo>
                  <a:pt x="28896" y="466"/>
                </a:lnTo>
                <a:lnTo>
                  <a:pt x="28784" y="559"/>
                </a:lnTo>
                <a:lnTo>
                  <a:pt x="28673" y="670"/>
                </a:lnTo>
                <a:lnTo>
                  <a:pt x="28431" y="950"/>
                </a:lnTo>
                <a:lnTo>
                  <a:pt x="28207" y="1247"/>
                </a:lnTo>
                <a:lnTo>
                  <a:pt x="28040" y="1508"/>
                </a:lnTo>
                <a:lnTo>
                  <a:pt x="27928" y="1676"/>
                </a:lnTo>
                <a:lnTo>
                  <a:pt x="27909" y="1732"/>
                </a:lnTo>
                <a:lnTo>
                  <a:pt x="28188" y="1508"/>
                </a:lnTo>
                <a:lnTo>
                  <a:pt x="28654" y="1099"/>
                </a:lnTo>
                <a:lnTo>
                  <a:pt x="28896" y="875"/>
                </a:lnTo>
                <a:lnTo>
                  <a:pt x="29082" y="652"/>
                </a:lnTo>
                <a:lnTo>
                  <a:pt x="29212" y="503"/>
                </a:lnTo>
                <a:lnTo>
                  <a:pt x="29231" y="447"/>
                </a:lnTo>
                <a:lnTo>
                  <a:pt x="29231" y="391"/>
                </a:lnTo>
                <a:lnTo>
                  <a:pt x="29194" y="372"/>
                </a:lnTo>
                <a:lnTo>
                  <a:pt x="29157" y="354"/>
                </a:lnTo>
                <a:close/>
                <a:moveTo>
                  <a:pt x="32322" y="372"/>
                </a:moveTo>
                <a:lnTo>
                  <a:pt x="32210" y="391"/>
                </a:lnTo>
                <a:lnTo>
                  <a:pt x="32080" y="466"/>
                </a:lnTo>
                <a:lnTo>
                  <a:pt x="31968" y="540"/>
                </a:lnTo>
                <a:lnTo>
                  <a:pt x="31875" y="633"/>
                </a:lnTo>
                <a:lnTo>
                  <a:pt x="31670" y="857"/>
                </a:lnTo>
                <a:lnTo>
                  <a:pt x="31521" y="1043"/>
                </a:lnTo>
                <a:lnTo>
                  <a:pt x="31409" y="1210"/>
                </a:lnTo>
                <a:lnTo>
                  <a:pt x="31279" y="1452"/>
                </a:lnTo>
                <a:lnTo>
                  <a:pt x="31186" y="1657"/>
                </a:lnTo>
                <a:lnTo>
                  <a:pt x="31149" y="1732"/>
                </a:lnTo>
                <a:lnTo>
                  <a:pt x="31391" y="1490"/>
                </a:lnTo>
                <a:lnTo>
                  <a:pt x="31633" y="1266"/>
                </a:lnTo>
                <a:lnTo>
                  <a:pt x="32117" y="838"/>
                </a:lnTo>
                <a:lnTo>
                  <a:pt x="32247" y="708"/>
                </a:lnTo>
                <a:lnTo>
                  <a:pt x="32415" y="559"/>
                </a:lnTo>
                <a:lnTo>
                  <a:pt x="32471" y="466"/>
                </a:lnTo>
                <a:lnTo>
                  <a:pt x="32471" y="447"/>
                </a:lnTo>
                <a:lnTo>
                  <a:pt x="32471" y="410"/>
                </a:lnTo>
                <a:lnTo>
                  <a:pt x="32471" y="391"/>
                </a:lnTo>
                <a:lnTo>
                  <a:pt x="32433" y="372"/>
                </a:lnTo>
                <a:close/>
                <a:moveTo>
                  <a:pt x="54068" y="168"/>
                </a:moveTo>
                <a:lnTo>
                  <a:pt x="54030" y="205"/>
                </a:lnTo>
                <a:lnTo>
                  <a:pt x="53974" y="223"/>
                </a:lnTo>
                <a:lnTo>
                  <a:pt x="53844" y="335"/>
                </a:lnTo>
                <a:lnTo>
                  <a:pt x="53714" y="466"/>
                </a:lnTo>
                <a:lnTo>
                  <a:pt x="53490" y="763"/>
                </a:lnTo>
                <a:lnTo>
                  <a:pt x="53360" y="950"/>
                </a:lnTo>
                <a:lnTo>
                  <a:pt x="53062" y="1266"/>
                </a:lnTo>
                <a:lnTo>
                  <a:pt x="52895" y="1452"/>
                </a:lnTo>
                <a:lnTo>
                  <a:pt x="52839" y="1527"/>
                </a:lnTo>
                <a:lnTo>
                  <a:pt x="52820" y="1564"/>
                </a:lnTo>
                <a:lnTo>
                  <a:pt x="52820" y="1620"/>
                </a:lnTo>
                <a:lnTo>
                  <a:pt x="52839" y="1694"/>
                </a:lnTo>
                <a:lnTo>
                  <a:pt x="52857" y="1713"/>
                </a:lnTo>
                <a:lnTo>
                  <a:pt x="52876" y="1732"/>
                </a:lnTo>
                <a:lnTo>
                  <a:pt x="52895" y="1732"/>
                </a:lnTo>
                <a:lnTo>
                  <a:pt x="52932" y="1694"/>
                </a:lnTo>
                <a:lnTo>
                  <a:pt x="53193" y="1434"/>
                </a:lnTo>
                <a:lnTo>
                  <a:pt x="53639" y="950"/>
                </a:lnTo>
                <a:lnTo>
                  <a:pt x="53863" y="689"/>
                </a:lnTo>
                <a:lnTo>
                  <a:pt x="54049" y="466"/>
                </a:lnTo>
                <a:lnTo>
                  <a:pt x="54161" y="279"/>
                </a:lnTo>
                <a:lnTo>
                  <a:pt x="54179" y="223"/>
                </a:lnTo>
                <a:lnTo>
                  <a:pt x="54161" y="186"/>
                </a:lnTo>
                <a:lnTo>
                  <a:pt x="54123" y="168"/>
                </a:lnTo>
                <a:close/>
                <a:moveTo>
                  <a:pt x="73579" y="354"/>
                </a:moveTo>
                <a:lnTo>
                  <a:pt x="73505" y="391"/>
                </a:lnTo>
                <a:lnTo>
                  <a:pt x="73393" y="466"/>
                </a:lnTo>
                <a:lnTo>
                  <a:pt x="73281" y="559"/>
                </a:lnTo>
                <a:lnTo>
                  <a:pt x="73170" y="670"/>
                </a:lnTo>
                <a:lnTo>
                  <a:pt x="72928" y="950"/>
                </a:lnTo>
                <a:lnTo>
                  <a:pt x="72723" y="1247"/>
                </a:lnTo>
                <a:lnTo>
                  <a:pt x="72537" y="1508"/>
                </a:lnTo>
                <a:lnTo>
                  <a:pt x="72425" y="1676"/>
                </a:lnTo>
                <a:lnTo>
                  <a:pt x="72406" y="1732"/>
                </a:lnTo>
                <a:lnTo>
                  <a:pt x="72686" y="1508"/>
                </a:lnTo>
                <a:lnTo>
                  <a:pt x="73151" y="1099"/>
                </a:lnTo>
                <a:lnTo>
                  <a:pt x="73393" y="875"/>
                </a:lnTo>
                <a:lnTo>
                  <a:pt x="73579" y="652"/>
                </a:lnTo>
                <a:lnTo>
                  <a:pt x="73710" y="503"/>
                </a:lnTo>
                <a:lnTo>
                  <a:pt x="73728" y="447"/>
                </a:lnTo>
                <a:lnTo>
                  <a:pt x="73728" y="391"/>
                </a:lnTo>
                <a:lnTo>
                  <a:pt x="73691" y="372"/>
                </a:lnTo>
                <a:lnTo>
                  <a:pt x="73672" y="354"/>
                </a:lnTo>
                <a:close/>
                <a:moveTo>
                  <a:pt x="76819" y="372"/>
                </a:moveTo>
                <a:lnTo>
                  <a:pt x="76707" y="391"/>
                </a:lnTo>
                <a:lnTo>
                  <a:pt x="76595" y="466"/>
                </a:lnTo>
                <a:lnTo>
                  <a:pt x="76484" y="540"/>
                </a:lnTo>
                <a:lnTo>
                  <a:pt x="76372" y="633"/>
                </a:lnTo>
                <a:lnTo>
                  <a:pt x="76167" y="857"/>
                </a:lnTo>
                <a:lnTo>
                  <a:pt x="76018" y="1043"/>
                </a:lnTo>
                <a:lnTo>
                  <a:pt x="75907" y="1210"/>
                </a:lnTo>
                <a:lnTo>
                  <a:pt x="75776" y="1452"/>
                </a:lnTo>
                <a:lnTo>
                  <a:pt x="75683" y="1657"/>
                </a:lnTo>
                <a:lnTo>
                  <a:pt x="75665" y="1732"/>
                </a:lnTo>
                <a:lnTo>
                  <a:pt x="75888" y="1490"/>
                </a:lnTo>
                <a:lnTo>
                  <a:pt x="76130" y="1266"/>
                </a:lnTo>
                <a:lnTo>
                  <a:pt x="76614" y="838"/>
                </a:lnTo>
                <a:lnTo>
                  <a:pt x="76744" y="708"/>
                </a:lnTo>
                <a:lnTo>
                  <a:pt x="76912" y="559"/>
                </a:lnTo>
                <a:lnTo>
                  <a:pt x="76968" y="466"/>
                </a:lnTo>
                <a:lnTo>
                  <a:pt x="76986" y="447"/>
                </a:lnTo>
                <a:lnTo>
                  <a:pt x="76986" y="410"/>
                </a:lnTo>
                <a:lnTo>
                  <a:pt x="76968" y="391"/>
                </a:lnTo>
                <a:lnTo>
                  <a:pt x="76931" y="372"/>
                </a:lnTo>
                <a:close/>
                <a:moveTo>
                  <a:pt x="83391" y="261"/>
                </a:moveTo>
                <a:lnTo>
                  <a:pt x="83298" y="298"/>
                </a:lnTo>
                <a:lnTo>
                  <a:pt x="83186" y="372"/>
                </a:lnTo>
                <a:lnTo>
                  <a:pt x="83075" y="466"/>
                </a:lnTo>
                <a:lnTo>
                  <a:pt x="82963" y="596"/>
                </a:lnTo>
                <a:lnTo>
                  <a:pt x="82702" y="875"/>
                </a:lnTo>
                <a:lnTo>
                  <a:pt x="82479" y="1192"/>
                </a:lnTo>
                <a:lnTo>
                  <a:pt x="82293" y="1471"/>
                </a:lnTo>
                <a:lnTo>
                  <a:pt x="82162" y="1657"/>
                </a:lnTo>
                <a:lnTo>
                  <a:pt x="82125" y="1732"/>
                </a:lnTo>
                <a:lnTo>
                  <a:pt x="82255" y="1657"/>
                </a:lnTo>
                <a:lnTo>
                  <a:pt x="82460" y="1490"/>
                </a:lnTo>
                <a:lnTo>
                  <a:pt x="82702" y="1285"/>
                </a:lnTo>
                <a:lnTo>
                  <a:pt x="82963" y="1061"/>
                </a:lnTo>
                <a:lnTo>
                  <a:pt x="83205" y="819"/>
                </a:lnTo>
                <a:lnTo>
                  <a:pt x="83391" y="614"/>
                </a:lnTo>
                <a:lnTo>
                  <a:pt x="83466" y="521"/>
                </a:lnTo>
                <a:lnTo>
                  <a:pt x="83521" y="428"/>
                </a:lnTo>
                <a:lnTo>
                  <a:pt x="83540" y="354"/>
                </a:lnTo>
                <a:lnTo>
                  <a:pt x="83521" y="317"/>
                </a:lnTo>
                <a:lnTo>
                  <a:pt x="83503" y="279"/>
                </a:lnTo>
                <a:lnTo>
                  <a:pt x="83466" y="261"/>
                </a:lnTo>
                <a:close/>
                <a:moveTo>
                  <a:pt x="31112" y="447"/>
                </a:moveTo>
                <a:lnTo>
                  <a:pt x="31056" y="466"/>
                </a:lnTo>
                <a:lnTo>
                  <a:pt x="31000" y="503"/>
                </a:lnTo>
                <a:lnTo>
                  <a:pt x="30925" y="577"/>
                </a:lnTo>
                <a:lnTo>
                  <a:pt x="30776" y="782"/>
                </a:lnTo>
                <a:lnTo>
                  <a:pt x="30627" y="1024"/>
                </a:lnTo>
                <a:lnTo>
                  <a:pt x="30385" y="1508"/>
                </a:lnTo>
                <a:lnTo>
                  <a:pt x="30255" y="1750"/>
                </a:lnTo>
                <a:lnTo>
                  <a:pt x="30460" y="1527"/>
                </a:lnTo>
                <a:lnTo>
                  <a:pt x="30814" y="1136"/>
                </a:lnTo>
                <a:lnTo>
                  <a:pt x="30981" y="912"/>
                </a:lnTo>
                <a:lnTo>
                  <a:pt x="31112" y="708"/>
                </a:lnTo>
                <a:lnTo>
                  <a:pt x="31167" y="633"/>
                </a:lnTo>
                <a:lnTo>
                  <a:pt x="31186" y="559"/>
                </a:lnTo>
                <a:lnTo>
                  <a:pt x="31186" y="503"/>
                </a:lnTo>
                <a:lnTo>
                  <a:pt x="31167" y="466"/>
                </a:lnTo>
                <a:lnTo>
                  <a:pt x="31112" y="447"/>
                </a:lnTo>
                <a:close/>
                <a:moveTo>
                  <a:pt x="44200" y="298"/>
                </a:moveTo>
                <a:lnTo>
                  <a:pt x="44107" y="354"/>
                </a:lnTo>
                <a:lnTo>
                  <a:pt x="44014" y="428"/>
                </a:lnTo>
                <a:lnTo>
                  <a:pt x="43921" y="521"/>
                </a:lnTo>
                <a:lnTo>
                  <a:pt x="43828" y="633"/>
                </a:lnTo>
                <a:lnTo>
                  <a:pt x="43623" y="912"/>
                </a:lnTo>
                <a:lnTo>
                  <a:pt x="43455" y="1210"/>
                </a:lnTo>
                <a:lnTo>
                  <a:pt x="43306" y="1471"/>
                </a:lnTo>
                <a:lnTo>
                  <a:pt x="43157" y="1750"/>
                </a:lnTo>
                <a:lnTo>
                  <a:pt x="43809" y="1043"/>
                </a:lnTo>
                <a:lnTo>
                  <a:pt x="44200" y="577"/>
                </a:lnTo>
                <a:lnTo>
                  <a:pt x="44312" y="410"/>
                </a:lnTo>
                <a:lnTo>
                  <a:pt x="44349" y="354"/>
                </a:lnTo>
                <a:lnTo>
                  <a:pt x="44330" y="335"/>
                </a:lnTo>
                <a:lnTo>
                  <a:pt x="44312" y="317"/>
                </a:lnTo>
                <a:lnTo>
                  <a:pt x="44274" y="298"/>
                </a:lnTo>
                <a:close/>
                <a:moveTo>
                  <a:pt x="75627" y="447"/>
                </a:moveTo>
                <a:lnTo>
                  <a:pt x="75571" y="466"/>
                </a:lnTo>
                <a:lnTo>
                  <a:pt x="75497" y="503"/>
                </a:lnTo>
                <a:lnTo>
                  <a:pt x="75441" y="577"/>
                </a:lnTo>
                <a:lnTo>
                  <a:pt x="75292" y="782"/>
                </a:lnTo>
                <a:lnTo>
                  <a:pt x="75143" y="1024"/>
                </a:lnTo>
                <a:lnTo>
                  <a:pt x="74883" y="1508"/>
                </a:lnTo>
                <a:lnTo>
                  <a:pt x="74752" y="1750"/>
                </a:lnTo>
                <a:lnTo>
                  <a:pt x="74957" y="1527"/>
                </a:lnTo>
                <a:lnTo>
                  <a:pt x="75311" y="1136"/>
                </a:lnTo>
                <a:lnTo>
                  <a:pt x="75478" y="912"/>
                </a:lnTo>
                <a:lnTo>
                  <a:pt x="75609" y="708"/>
                </a:lnTo>
                <a:lnTo>
                  <a:pt x="75665" y="633"/>
                </a:lnTo>
                <a:lnTo>
                  <a:pt x="75683" y="559"/>
                </a:lnTo>
                <a:lnTo>
                  <a:pt x="75702" y="503"/>
                </a:lnTo>
                <a:lnTo>
                  <a:pt x="75665" y="466"/>
                </a:lnTo>
                <a:lnTo>
                  <a:pt x="75627" y="447"/>
                </a:lnTo>
                <a:close/>
                <a:moveTo>
                  <a:pt x="30255" y="1750"/>
                </a:moveTo>
                <a:lnTo>
                  <a:pt x="30255" y="1750"/>
                </a:lnTo>
                <a:lnTo>
                  <a:pt x="30255" y="1750"/>
                </a:lnTo>
                <a:close/>
                <a:moveTo>
                  <a:pt x="74752" y="1750"/>
                </a:moveTo>
                <a:lnTo>
                  <a:pt x="74752" y="1750"/>
                </a:lnTo>
                <a:lnTo>
                  <a:pt x="74752" y="1750"/>
                </a:lnTo>
                <a:close/>
                <a:moveTo>
                  <a:pt x="92290" y="298"/>
                </a:moveTo>
                <a:lnTo>
                  <a:pt x="92216" y="317"/>
                </a:lnTo>
                <a:lnTo>
                  <a:pt x="92123" y="354"/>
                </a:lnTo>
                <a:lnTo>
                  <a:pt x="92030" y="410"/>
                </a:lnTo>
                <a:lnTo>
                  <a:pt x="91769" y="596"/>
                </a:lnTo>
                <a:lnTo>
                  <a:pt x="91471" y="819"/>
                </a:lnTo>
                <a:lnTo>
                  <a:pt x="91192" y="1080"/>
                </a:lnTo>
                <a:lnTo>
                  <a:pt x="90931" y="1322"/>
                </a:lnTo>
                <a:lnTo>
                  <a:pt x="90633" y="1620"/>
                </a:lnTo>
                <a:lnTo>
                  <a:pt x="90596" y="1676"/>
                </a:lnTo>
                <a:lnTo>
                  <a:pt x="90578" y="1713"/>
                </a:lnTo>
                <a:lnTo>
                  <a:pt x="90596" y="1732"/>
                </a:lnTo>
                <a:lnTo>
                  <a:pt x="90615" y="1750"/>
                </a:lnTo>
                <a:lnTo>
                  <a:pt x="90689" y="1732"/>
                </a:lnTo>
                <a:lnTo>
                  <a:pt x="90820" y="1676"/>
                </a:lnTo>
                <a:lnTo>
                  <a:pt x="91006" y="1583"/>
                </a:lnTo>
                <a:lnTo>
                  <a:pt x="91024" y="1564"/>
                </a:lnTo>
                <a:lnTo>
                  <a:pt x="90969" y="1583"/>
                </a:lnTo>
                <a:lnTo>
                  <a:pt x="91118" y="1490"/>
                </a:lnTo>
                <a:lnTo>
                  <a:pt x="91266" y="1378"/>
                </a:lnTo>
                <a:lnTo>
                  <a:pt x="91397" y="1247"/>
                </a:lnTo>
                <a:lnTo>
                  <a:pt x="91527" y="1136"/>
                </a:lnTo>
                <a:lnTo>
                  <a:pt x="91732" y="987"/>
                </a:lnTo>
                <a:lnTo>
                  <a:pt x="92030" y="763"/>
                </a:lnTo>
                <a:lnTo>
                  <a:pt x="92179" y="633"/>
                </a:lnTo>
                <a:lnTo>
                  <a:pt x="92290" y="521"/>
                </a:lnTo>
                <a:lnTo>
                  <a:pt x="92328" y="466"/>
                </a:lnTo>
                <a:lnTo>
                  <a:pt x="92346" y="410"/>
                </a:lnTo>
                <a:lnTo>
                  <a:pt x="92365" y="372"/>
                </a:lnTo>
                <a:lnTo>
                  <a:pt x="92346" y="335"/>
                </a:lnTo>
                <a:lnTo>
                  <a:pt x="92290" y="298"/>
                </a:lnTo>
                <a:close/>
                <a:moveTo>
                  <a:pt x="25675" y="298"/>
                </a:moveTo>
                <a:lnTo>
                  <a:pt x="25638" y="317"/>
                </a:lnTo>
                <a:lnTo>
                  <a:pt x="25526" y="410"/>
                </a:lnTo>
                <a:lnTo>
                  <a:pt x="25433" y="521"/>
                </a:lnTo>
                <a:lnTo>
                  <a:pt x="25340" y="670"/>
                </a:lnTo>
                <a:lnTo>
                  <a:pt x="25154" y="968"/>
                </a:lnTo>
                <a:lnTo>
                  <a:pt x="25042" y="1154"/>
                </a:lnTo>
                <a:lnTo>
                  <a:pt x="24856" y="1527"/>
                </a:lnTo>
                <a:lnTo>
                  <a:pt x="24763" y="1732"/>
                </a:lnTo>
                <a:lnTo>
                  <a:pt x="24763" y="1769"/>
                </a:lnTo>
                <a:lnTo>
                  <a:pt x="24781" y="1750"/>
                </a:lnTo>
                <a:lnTo>
                  <a:pt x="25042" y="1471"/>
                </a:lnTo>
                <a:lnTo>
                  <a:pt x="25247" y="1229"/>
                </a:lnTo>
                <a:lnTo>
                  <a:pt x="25470" y="968"/>
                </a:lnTo>
                <a:lnTo>
                  <a:pt x="25638" y="726"/>
                </a:lnTo>
                <a:lnTo>
                  <a:pt x="25768" y="503"/>
                </a:lnTo>
                <a:lnTo>
                  <a:pt x="25805" y="428"/>
                </a:lnTo>
                <a:lnTo>
                  <a:pt x="25805" y="354"/>
                </a:lnTo>
                <a:lnTo>
                  <a:pt x="25768" y="317"/>
                </a:lnTo>
                <a:lnTo>
                  <a:pt x="25712" y="298"/>
                </a:lnTo>
                <a:close/>
                <a:moveTo>
                  <a:pt x="26848" y="298"/>
                </a:moveTo>
                <a:lnTo>
                  <a:pt x="26755" y="354"/>
                </a:lnTo>
                <a:lnTo>
                  <a:pt x="26643" y="466"/>
                </a:lnTo>
                <a:lnTo>
                  <a:pt x="26531" y="596"/>
                </a:lnTo>
                <a:lnTo>
                  <a:pt x="26327" y="875"/>
                </a:lnTo>
                <a:lnTo>
                  <a:pt x="26215" y="1043"/>
                </a:lnTo>
                <a:lnTo>
                  <a:pt x="26122" y="1210"/>
                </a:lnTo>
                <a:lnTo>
                  <a:pt x="25973" y="1490"/>
                </a:lnTo>
                <a:lnTo>
                  <a:pt x="25880" y="1713"/>
                </a:lnTo>
                <a:lnTo>
                  <a:pt x="25861" y="1769"/>
                </a:lnTo>
                <a:lnTo>
                  <a:pt x="25880" y="1769"/>
                </a:lnTo>
                <a:lnTo>
                  <a:pt x="26103" y="1527"/>
                </a:lnTo>
                <a:lnTo>
                  <a:pt x="26513" y="1061"/>
                </a:lnTo>
                <a:lnTo>
                  <a:pt x="26699" y="819"/>
                </a:lnTo>
                <a:lnTo>
                  <a:pt x="26848" y="596"/>
                </a:lnTo>
                <a:lnTo>
                  <a:pt x="26904" y="503"/>
                </a:lnTo>
                <a:lnTo>
                  <a:pt x="26941" y="410"/>
                </a:lnTo>
                <a:lnTo>
                  <a:pt x="26941" y="354"/>
                </a:lnTo>
                <a:lnTo>
                  <a:pt x="26922" y="317"/>
                </a:lnTo>
                <a:lnTo>
                  <a:pt x="26885" y="298"/>
                </a:lnTo>
                <a:close/>
                <a:moveTo>
                  <a:pt x="70172" y="298"/>
                </a:moveTo>
                <a:lnTo>
                  <a:pt x="70135" y="317"/>
                </a:lnTo>
                <a:lnTo>
                  <a:pt x="70042" y="410"/>
                </a:lnTo>
                <a:lnTo>
                  <a:pt x="69930" y="521"/>
                </a:lnTo>
                <a:lnTo>
                  <a:pt x="69837" y="670"/>
                </a:lnTo>
                <a:lnTo>
                  <a:pt x="69651" y="968"/>
                </a:lnTo>
                <a:lnTo>
                  <a:pt x="69539" y="1154"/>
                </a:lnTo>
                <a:lnTo>
                  <a:pt x="69353" y="1527"/>
                </a:lnTo>
                <a:lnTo>
                  <a:pt x="69279" y="1732"/>
                </a:lnTo>
                <a:lnTo>
                  <a:pt x="69260" y="1769"/>
                </a:lnTo>
                <a:lnTo>
                  <a:pt x="69297" y="1750"/>
                </a:lnTo>
                <a:lnTo>
                  <a:pt x="69558" y="1471"/>
                </a:lnTo>
                <a:lnTo>
                  <a:pt x="69763" y="1229"/>
                </a:lnTo>
                <a:lnTo>
                  <a:pt x="69967" y="968"/>
                </a:lnTo>
                <a:lnTo>
                  <a:pt x="70154" y="726"/>
                </a:lnTo>
                <a:lnTo>
                  <a:pt x="70265" y="503"/>
                </a:lnTo>
                <a:lnTo>
                  <a:pt x="70303" y="428"/>
                </a:lnTo>
                <a:lnTo>
                  <a:pt x="70303" y="354"/>
                </a:lnTo>
                <a:lnTo>
                  <a:pt x="70284" y="317"/>
                </a:lnTo>
                <a:lnTo>
                  <a:pt x="70209" y="298"/>
                </a:lnTo>
                <a:close/>
                <a:moveTo>
                  <a:pt x="71345" y="298"/>
                </a:moveTo>
                <a:lnTo>
                  <a:pt x="71252" y="354"/>
                </a:lnTo>
                <a:lnTo>
                  <a:pt x="71140" y="466"/>
                </a:lnTo>
                <a:lnTo>
                  <a:pt x="71029" y="596"/>
                </a:lnTo>
                <a:lnTo>
                  <a:pt x="70842" y="875"/>
                </a:lnTo>
                <a:lnTo>
                  <a:pt x="70731" y="1043"/>
                </a:lnTo>
                <a:lnTo>
                  <a:pt x="70619" y="1210"/>
                </a:lnTo>
                <a:lnTo>
                  <a:pt x="70489" y="1490"/>
                </a:lnTo>
                <a:lnTo>
                  <a:pt x="70377" y="1713"/>
                </a:lnTo>
                <a:lnTo>
                  <a:pt x="70358" y="1769"/>
                </a:lnTo>
                <a:lnTo>
                  <a:pt x="70377" y="1769"/>
                </a:lnTo>
                <a:lnTo>
                  <a:pt x="70600" y="1527"/>
                </a:lnTo>
                <a:lnTo>
                  <a:pt x="71010" y="1061"/>
                </a:lnTo>
                <a:lnTo>
                  <a:pt x="71196" y="819"/>
                </a:lnTo>
                <a:lnTo>
                  <a:pt x="71364" y="596"/>
                </a:lnTo>
                <a:lnTo>
                  <a:pt x="71401" y="503"/>
                </a:lnTo>
                <a:lnTo>
                  <a:pt x="71438" y="410"/>
                </a:lnTo>
                <a:lnTo>
                  <a:pt x="71457" y="354"/>
                </a:lnTo>
                <a:lnTo>
                  <a:pt x="71420" y="317"/>
                </a:lnTo>
                <a:lnTo>
                  <a:pt x="71401" y="298"/>
                </a:lnTo>
                <a:close/>
                <a:moveTo>
                  <a:pt x="82274" y="521"/>
                </a:moveTo>
                <a:lnTo>
                  <a:pt x="82218" y="540"/>
                </a:lnTo>
                <a:lnTo>
                  <a:pt x="82162" y="559"/>
                </a:lnTo>
                <a:lnTo>
                  <a:pt x="82032" y="614"/>
                </a:lnTo>
                <a:lnTo>
                  <a:pt x="81902" y="726"/>
                </a:lnTo>
                <a:lnTo>
                  <a:pt x="81641" y="931"/>
                </a:lnTo>
                <a:lnTo>
                  <a:pt x="81511" y="1061"/>
                </a:lnTo>
                <a:lnTo>
                  <a:pt x="81324" y="1266"/>
                </a:lnTo>
                <a:lnTo>
                  <a:pt x="81231" y="1378"/>
                </a:lnTo>
                <a:lnTo>
                  <a:pt x="81194" y="1434"/>
                </a:lnTo>
                <a:lnTo>
                  <a:pt x="81175" y="1471"/>
                </a:lnTo>
                <a:lnTo>
                  <a:pt x="81157" y="1527"/>
                </a:lnTo>
                <a:lnTo>
                  <a:pt x="81138" y="1657"/>
                </a:lnTo>
                <a:lnTo>
                  <a:pt x="81138" y="1713"/>
                </a:lnTo>
                <a:lnTo>
                  <a:pt x="81138" y="1750"/>
                </a:lnTo>
                <a:lnTo>
                  <a:pt x="81157" y="1769"/>
                </a:lnTo>
                <a:lnTo>
                  <a:pt x="81175" y="1750"/>
                </a:lnTo>
                <a:lnTo>
                  <a:pt x="81250" y="1694"/>
                </a:lnTo>
                <a:lnTo>
                  <a:pt x="81846" y="1117"/>
                </a:lnTo>
                <a:lnTo>
                  <a:pt x="82199" y="763"/>
                </a:lnTo>
                <a:lnTo>
                  <a:pt x="82311" y="633"/>
                </a:lnTo>
                <a:lnTo>
                  <a:pt x="82330" y="596"/>
                </a:lnTo>
                <a:lnTo>
                  <a:pt x="82330" y="559"/>
                </a:lnTo>
                <a:lnTo>
                  <a:pt x="82311" y="540"/>
                </a:lnTo>
                <a:lnTo>
                  <a:pt x="82274" y="521"/>
                </a:lnTo>
                <a:close/>
                <a:moveTo>
                  <a:pt x="89889" y="428"/>
                </a:moveTo>
                <a:lnTo>
                  <a:pt x="89796" y="466"/>
                </a:lnTo>
                <a:lnTo>
                  <a:pt x="89703" y="540"/>
                </a:lnTo>
                <a:lnTo>
                  <a:pt x="89591" y="633"/>
                </a:lnTo>
                <a:lnTo>
                  <a:pt x="89461" y="745"/>
                </a:lnTo>
                <a:lnTo>
                  <a:pt x="89218" y="1024"/>
                </a:lnTo>
                <a:lnTo>
                  <a:pt x="88995" y="1322"/>
                </a:lnTo>
                <a:lnTo>
                  <a:pt x="88809" y="1583"/>
                </a:lnTo>
                <a:lnTo>
                  <a:pt x="88697" y="1732"/>
                </a:lnTo>
                <a:lnTo>
                  <a:pt x="88697" y="1769"/>
                </a:lnTo>
                <a:lnTo>
                  <a:pt x="88716" y="1769"/>
                </a:lnTo>
                <a:lnTo>
                  <a:pt x="88995" y="1545"/>
                </a:lnTo>
                <a:lnTo>
                  <a:pt x="89461" y="1154"/>
                </a:lnTo>
                <a:lnTo>
                  <a:pt x="89684" y="950"/>
                </a:lnTo>
                <a:lnTo>
                  <a:pt x="89870" y="763"/>
                </a:lnTo>
                <a:lnTo>
                  <a:pt x="89982" y="596"/>
                </a:lnTo>
                <a:lnTo>
                  <a:pt x="90019" y="540"/>
                </a:lnTo>
                <a:lnTo>
                  <a:pt x="90019" y="484"/>
                </a:lnTo>
                <a:lnTo>
                  <a:pt x="89982" y="447"/>
                </a:lnTo>
                <a:lnTo>
                  <a:pt x="89963" y="428"/>
                </a:lnTo>
                <a:close/>
                <a:moveTo>
                  <a:pt x="88772" y="596"/>
                </a:moveTo>
                <a:lnTo>
                  <a:pt x="88660" y="652"/>
                </a:lnTo>
                <a:lnTo>
                  <a:pt x="88548" y="726"/>
                </a:lnTo>
                <a:lnTo>
                  <a:pt x="88437" y="838"/>
                </a:lnTo>
                <a:lnTo>
                  <a:pt x="88232" y="1080"/>
                </a:lnTo>
                <a:lnTo>
                  <a:pt x="88101" y="1229"/>
                </a:lnTo>
                <a:lnTo>
                  <a:pt x="87804" y="1564"/>
                </a:lnTo>
                <a:lnTo>
                  <a:pt x="87655" y="1732"/>
                </a:lnTo>
                <a:lnTo>
                  <a:pt x="87636" y="1787"/>
                </a:lnTo>
                <a:lnTo>
                  <a:pt x="87673" y="1787"/>
                </a:lnTo>
                <a:lnTo>
                  <a:pt x="87952" y="1601"/>
                </a:lnTo>
                <a:lnTo>
                  <a:pt x="88176" y="1452"/>
                </a:lnTo>
                <a:lnTo>
                  <a:pt x="88418" y="1266"/>
                </a:lnTo>
                <a:lnTo>
                  <a:pt x="88641" y="1061"/>
                </a:lnTo>
                <a:lnTo>
                  <a:pt x="88809" y="875"/>
                </a:lnTo>
                <a:lnTo>
                  <a:pt x="88846" y="801"/>
                </a:lnTo>
                <a:lnTo>
                  <a:pt x="88883" y="726"/>
                </a:lnTo>
                <a:lnTo>
                  <a:pt x="88883" y="652"/>
                </a:lnTo>
                <a:lnTo>
                  <a:pt x="88846" y="614"/>
                </a:lnTo>
                <a:lnTo>
                  <a:pt x="88809" y="596"/>
                </a:lnTo>
                <a:close/>
                <a:moveTo>
                  <a:pt x="27984" y="447"/>
                </a:moveTo>
                <a:lnTo>
                  <a:pt x="27928" y="466"/>
                </a:lnTo>
                <a:lnTo>
                  <a:pt x="27779" y="521"/>
                </a:lnTo>
                <a:lnTo>
                  <a:pt x="27611" y="614"/>
                </a:lnTo>
                <a:lnTo>
                  <a:pt x="27462" y="726"/>
                </a:lnTo>
                <a:lnTo>
                  <a:pt x="27332" y="838"/>
                </a:lnTo>
                <a:lnTo>
                  <a:pt x="27164" y="987"/>
                </a:lnTo>
                <a:lnTo>
                  <a:pt x="26997" y="1210"/>
                </a:lnTo>
                <a:lnTo>
                  <a:pt x="26922" y="1341"/>
                </a:lnTo>
                <a:lnTo>
                  <a:pt x="26885" y="1415"/>
                </a:lnTo>
                <a:lnTo>
                  <a:pt x="26885" y="1434"/>
                </a:lnTo>
                <a:lnTo>
                  <a:pt x="26829" y="1620"/>
                </a:lnTo>
                <a:lnTo>
                  <a:pt x="26829" y="1732"/>
                </a:lnTo>
                <a:lnTo>
                  <a:pt x="26829" y="1806"/>
                </a:lnTo>
                <a:lnTo>
                  <a:pt x="26829" y="1825"/>
                </a:lnTo>
                <a:lnTo>
                  <a:pt x="26848" y="1825"/>
                </a:lnTo>
                <a:lnTo>
                  <a:pt x="26885" y="1806"/>
                </a:lnTo>
                <a:lnTo>
                  <a:pt x="26922" y="1769"/>
                </a:lnTo>
                <a:lnTo>
                  <a:pt x="27146" y="1527"/>
                </a:lnTo>
                <a:lnTo>
                  <a:pt x="27555" y="1117"/>
                </a:lnTo>
                <a:lnTo>
                  <a:pt x="27946" y="726"/>
                </a:lnTo>
                <a:lnTo>
                  <a:pt x="28058" y="577"/>
                </a:lnTo>
                <a:lnTo>
                  <a:pt x="28114" y="521"/>
                </a:lnTo>
                <a:lnTo>
                  <a:pt x="28077" y="484"/>
                </a:lnTo>
                <a:lnTo>
                  <a:pt x="28040" y="447"/>
                </a:lnTo>
                <a:close/>
                <a:moveTo>
                  <a:pt x="72481" y="447"/>
                </a:moveTo>
                <a:lnTo>
                  <a:pt x="72425" y="466"/>
                </a:lnTo>
                <a:lnTo>
                  <a:pt x="72276" y="521"/>
                </a:lnTo>
                <a:lnTo>
                  <a:pt x="72127" y="614"/>
                </a:lnTo>
                <a:lnTo>
                  <a:pt x="71960" y="726"/>
                </a:lnTo>
                <a:lnTo>
                  <a:pt x="71829" y="838"/>
                </a:lnTo>
                <a:lnTo>
                  <a:pt x="71662" y="987"/>
                </a:lnTo>
                <a:lnTo>
                  <a:pt x="71494" y="1210"/>
                </a:lnTo>
                <a:lnTo>
                  <a:pt x="71420" y="1341"/>
                </a:lnTo>
                <a:lnTo>
                  <a:pt x="71382" y="1452"/>
                </a:lnTo>
                <a:lnTo>
                  <a:pt x="71382" y="1434"/>
                </a:lnTo>
                <a:lnTo>
                  <a:pt x="71345" y="1620"/>
                </a:lnTo>
                <a:lnTo>
                  <a:pt x="71327" y="1732"/>
                </a:lnTo>
                <a:lnTo>
                  <a:pt x="71327" y="1806"/>
                </a:lnTo>
                <a:lnTo>
                  <a:pt x="71345" y="1825"/>
                </a:lnTo>
                <a:lnTo>
                  <a:pt x="71364" y="1825"/>
                </a:lnTo>
                <a:lnTo>
                  <a:pt x="71382" y="1806"/>
                </a:lnTo>
                <a:lnTo>
                  <a:pt x="71420" y="1769"/>
                </a:lnTo>
                <a:lnTo>
                  <a:pt x="71643" y="1527"/>
                </a:lnTo>
                <a:lnTo>
                  <a:pt x="72053" y="1117"/>
                </a:lnTo>
                <a:lnTo>
                  <a:pt x="72444" y="726"/>
                </a:lnTo>
                <a:lnTo>
                  <a:pt x="72574" y="577"/>
                </a:lnTo>
                <a:lnTo>
                  <a:pt x="72611" y="521"/>
                </a:lnTo>
                <a:lnTo>
                  <a:pt x="72574" y="484"/>
                </a:lnTo>
                <a:lnTo>
                  <a:pt x="72537" y="447"/>
                </a:lnTo>
                <a:close/>
                <a:moveTo>
                  <a:pt x="84564" y="354"/>
                </a:moveTo>
                <a:lnTo>
                  <a:pt x="84490" y="372"/>
                </a:lnTo>
                <a:lnTo>
                  <a:pt x="84341" y="466"/>
                </a:lnTo>
                <a:lnTo>
                  <a:pt x="84173" y="577"/>
                </a:lnTo>
                <a:lnTo>
                  <a:pt x="83856" y="838"/>
                </a:lnTo>
                <a:lnTo>
                  <a:pt x="83689" y="1024"/>
                </a:lnTo>
                <a:lnTo>
                  <a:pt x="83521" y="1210"/>
                </a:lnTo>
                <a:lnTo>
                  <a:pt x="83335" y="1490"/>
                </a:lnTo>
                <a:lnTo>
                  <a:pt x="83205" y="1732"/>
                </a:lnTo>
                <a:lnTo>
                  <a:pt x="83168" y="1825"/>
                </a:lnTo>
                <a:lnTo>
                  <a:pt x="83466" y="1564"/>
                </a:lnTo>
                <a:lnTo>
                  <a:pt x="84005" y="1117"/>
                </a:lnTo>
                <a:lnTo>
                  <a:pt x="84285" y="875"/>
                </a:lnTo>
                <a:lnTo>
                  <a:pt x="84508" y="652"/>
                </a:lnTo>
                <a:lnTo>
                  <a:pt x="84657" y="484"/>
                </a:lnTo>
                <a:lnTo>
                  <a:pt x="84694" y="428"/>
                </a:lnTo>
                <a:lnTo>
                  <a:pt x="84694" y="391"/>
                </a:lnTo>
                <a:lnTo>
                  <a:pt x="84657" y="354"/>
                </a:lnTo>
                <a:close/>
                <a:moveTo>
                  <a:pt x="85607" y="391"/>
                </a:moveTo>
                <a:lnTo>
                  <a:pt x="85569" y="428"/>
                </a:lnTo>
                <a:lnTo>
                  <a:pt x="85402" y="596"/>
                </a:lnTo>
                <a:lnTo>
                  <a:pt x="84955" y="1080"/>
                </a:lnTo>
                <a:lnTo>
                  <a:pt x="84527" y="1601"/>
                </a:lnTo>
                <a:lnTo>
                  <a:pt x="84341" y="1825"/>
                </a:lnTo>
                <a:lnTo>
                  <a:pt x="84471" y="1750"/>
                </a:lnTo>
                <a:lnTo>
                  <a:pt x="84694" y="1620"/>
                </a:lnTo>
                <a:lnTo>
                  <a:pt x="84974" y="1415"/>
                </a:lnTo>
                <a:lnTo>
                  <a:pt x="85253" y="1192"/>
                </a:lnTo>
                <a:lnTo>
                  <a:pt x="85495" y="950"/>
                </a:lnTo>
                <a:lnTo>
                  <a:pt x="85588" y="838"/>
                </a:lnTo>
                <a:lnTo>
                  <a:pt x="85662" y="726"/>
                </a:lnTo>
                <a:lnTo>
                  <a:pt x="85718" y="633"/>
                </a:lnTo>
                <a:lnTo>
                  <a:pt x="85737" y="540"/>
                </a:lnTo>
                <a:lnTo>
                  <a:pt x="85718" y="447"/>
                </a:lnTo>
                <a:lnTo>
                  <a:pt x="85644" y="391"/>
                </a:lnTo>
                <a:close/>
                <a:moveTo>
                  <a:pt x="81213" y="391"/>
                </a:moveTo>
                <a:lnTo>
                  <a:pt x="81157" y="410"/>
                </a:lnTo>
                <a:lnTo>
                  <a:pt x="81101" y="447"/>
                </a:lnTo>
                <a:lnTo>
                  <a:pt x="80971" y="540"/>
                </a:lnTo>
                <a:lnTo>
                  <a:pt x="80822" y="689"/>
                </a:lnTo>
                <a:lnTo>
                  <a:pt x="80561" y="968"/>
                </a:lnTo>
                <a:lnTo>
                  <a:pt x="80412" y="1136"/>
                </a:lnTo>
                <a:lnTo>
                  <a:pt x="80207" y="1359"/>
                </a:lnTo>
                <a:lnTo>
                  <a:pt x="80114" y="1490"/>
                </a:lnTo>
                <a:lnTo>
                  <a:pt x="80040" y="1620"/>
                </a:lnTo>
                <a:lnTo>
                  <a:pt x="80040" y="1601"/>
                </a:lnTo>
                <a:lnTo>
                  <a:pt x="79984" y="1732"/>
                </a:lnTo>
                <a:lnTo>
                  <a:pt x="79965" y="1806"/>
                </a:lnTo>
                <a:lnTo>
                  <a:pt x="79965" y="1843"/>
                </a:lnTo>
                <a:lnTo>
                  <a:pt x="79965" y="1862"/>
                </a:lnTo>
                <a:lnTo>
                  <a:pt x="79984" y="1862"/>
                </a:lnTo>
                <a:lnTo>
                  <a:pt x="80040" y="1825"/>
                </a:lnTo>
                <a:lnTo>
                  <a:pt x="80300" y="1564"/>
                </a:lnTo>
                <a:lnTo>
                  <a:pt x="80747" y="1117"/>
                </a:lnTo>
                <a:lnTo>
                  <a:pt x="80971" y="875"/>
                </a:lnTo>
                <a:lnTo>
                  <a:pt x="81157" y="652"/>
                </a:lnTo>
                <a:lnTo>
                  <a:pt x="81287" y="503"/>
                </a:lnTo>
                <a:lnTo>
                  <a:pt x="81306" y="447"/>
                </a:lnTo>
                <a:lnTo>
                  <a:pt x="81306" y="410"/>
                </a:lnTo>
                <a:lnTo>
                  <a:pt x="81269" y="391"/>
                </a:lnTo>
                <a:close/>
                <a:moveTo>
                  <a:pt x="1527" y="298"/>
                </a:moveTo>
                <a:lnTo>
                  <a:pt x="1472" y="317"/>
                </a:lnTo>
                <a:lnTo>
                  <a:pt x="1378" y="372"/>
                </a:lnTo>
                <a:lnTo>
                  <a:pt x="1285" y="484"/>
                </a:lnTo>
                <a:lnTo>
                  <a:pt x="1174" y="633"/>
                </a:lnTo>
                <a:lnTo>
                  <a:pt x="969" y="931"/>
                </a:lnTo>
                <a:lnTo>
                  <a:pt x="857" y="1099"/>
                </a:lnTo>
                <a:lnTo>
                  <a:pt x="783" y="1266"/>
                </a:lnTo>
                <a:lnTo>
                  <a:pt x="652" y="1583"/>
                </a:lnTo>
                <a:lnTo>
                  <a:pt x="597" y="1713"/>
                </a:lnTo>
                <a:lnTo>
                  <a:pt x="559" y="1825"/>
                </a:lnTo>
                <a:lnTo>
                  <a:pt x="559" y="1862"/>
                </a:lnTo>
                <a:lnTo>
                  <a:pt x="578" y="1880"/>
                </a:lnTo>
                <a:lnTo>
                  <a:pt x="597" y="1880"/>
                </a:lnTo>
                <a:lnTo>
                  <a:pt x="634" y="1843"/>
                </a:lnTo>
                <a:lnTo>
                  <a:pt x="857" y="1583"/>
                </a:lnTo>
                <a:lnTo>
                  <a:pt x="1043" y="1359"/>
                </a:lnTo>
                <a:lnTo>
                  <a:pt x="1230" y="1117"/>
                </a:lnTo>
                <a:lnTo>
                  <a:pt x="1397" y="857"/>
                </a:lnTo>
                <a:lnTo>
                  <a:pt x="1509" y="614"/>
                </a:lnTo>
                <a:lnTo>
                  <a:pt x="1565" y="521"/>
                </a:lnTo>
                <a:lnTo>
                  <a:pt x="1583" y="428"/>
                </a:lnTo>
                <a:lnTo>
                  <a:pt x="1583" y="372"/>
                </a:lnTo>
                <a:lnTo>
                  <a:pt x="1546" y="317"/>
                </a:lnTo>
                <a:lnTo>
                  <a:pt x="1527" y="298"/>
                </a:lnTo>
                <a:close/>
                <a:moveTo>
                  <a:pt x="30255" y="466"/>
                </a:moveTo>
                <a:lnTo>
                  <a:pt x="30162" y="521"/>
                </a:lnTo>
                <a:lnTo>
                  <a:pt x="30050" y="614"/>
                </a:lnTo>
                <a:lnTo>
                  <a:pt x="29827" y="801"/>
                </a:lnTo>
                <a:lnTo>
                  <a:pt x="29734" y="912"/>
                </a:lnTo>
                <a:lnTo>
                  <a:pt x="29529" y="1117"/>
                </a:lnTo>
                <a:lnTo>
                  <a:pt x="29231" y="1415"/>
                </a:lnTo>
                <a:lnTo>
                  <a:pt x="29101" y="1583"/>
                </a:lnTo>
                <a:lnTo>
                  <a:pt x="28989" y="1732"/>
                </a:lnTo>
                <a:lnTo>
                  <a:pt x="28933" y="1843"/>
                </a:lnTo>
                <a:lnTo>
                  <a:pt x="28915" y="1880"/>
                </a:lnTo>
                <a:lnTo>
                  <a:pt x="28933" y="1918"/>
                </a:lnTo>
                <a:lnTo>
                  <a:pt x="28970" y="1936"/>
                </a:lnTo>
                <a:lnTo>
                  <a:pt x="29045" y="1918"/>
                </a:lnTo>
                <a:lnTo>
                  <a:pt x="29119" y="1880"/>
                </a:lnTo>
                <a:lnTo>
                  <a:pt x="29212" y="1825"/>
                </a:lnTo>
                <a:lnTo>
                  <a:pt x="29436" y="1638"/>
                </a:lnTo>
                <a:lnTo>
                  <a:pt x="29678" y="1396"/>
                </a:lnTo>
                <a:lnTo>
                  <a:pt x="29920" y="1136"/>
                </a:lnTo>
                <a:lnTo>
                  <a:pt x="30125" y="894"/>
                </a:lnTo>
                <a:lnTo>
                  <a:pt x="30255" y="670"/>
                </a:lnTo>
                <a:lnTo>
                  <a:pt x="30311" y="596"/>
                </a:lnTo>
                <a:lnTo>
                  <a:pt x="30330" y="540"/>
                </a:lnTo>
                <a:lnTo>
                  <a:pt x="30330" y="484"/>
                </a:lnTo>
                <a:lnTo>
                  <a:pt x="30311" y="466"/>
                </a:lnTo>
                <a:close/>
                <a:moveTo>
                  <a:pt x="74752" y="466"/>
                </a:moveTo>
                <a:lnTo>
                  <a:pt x="74659" y="521"/>
                </a:lnTo>
                <a:lnTo>
                  <a:pt x="74547" y="614"/>
                </a:lnTo>
                <a:lnTo>
                  <a:pt x="74343" y="801"/>
                </a:lnTo>
                <a:lnTo>
                  <a:pt x="74231" y="912"/>
                </a:lnTo>
                <a:lnTo>
                  <a:pt x="74026" y="1117"/>
                </a:lnTo>
                <a:lnTo>
                  <a:pt x="73728" y="1415"/>
                </a:lnTo>
                <a:lnTo>
                  <a:pt x="73598" y="1583"/>
                </a:lnTo>
                <a:lnTo>
                  <a:pt x="73486" y="1732"/>
                </a:lnTo>
                <a:lnTo>
                  <a:pt x="73430" y="1843"/>
                </a:lnTo>
                <a:lnTo>
                  <a:pt x="73412" y="1880"/>
                </a:lnTo>
                <a:lnTo>
                  <a:pt x="73430" y="1918"/>
                </a:lnTo>
                <a:lnTo>
                  <a:pt x="73486" y="1936"/>
                </a:lnTo>
                <a:lnTo>
                  <a:pt x="73542" y="1918"/>
                </a:lnTo>
                <a:lnTo>
                  <a:pt x="73635" y="1880"/>
                </a:lnTo>
                <a:lnTo>
                  <a:pt x="73728" y="1825"/>
                </a:lnTo>
                <a:lnTo>
                  <a:pt x="73952" y="1638"/>
                </a:lnTo>
                <a:lnTo>
                  <a:pt x="74175" y="1396"/>
                </a:lnTo>
                <a:lnTo>
                  <a:pt x="74417" y="1136"/>
                </a:lnTo>
                <a:lnTo>
                  <a:pt x="74622" y="894"/>
                </a:lnTo>
                <a:lnTo>
                  <a:pt x="74771" y="670"/>
                </a:lnTo>
                <a:lnTo>
                  <a:pt x="74808" y="596"/>
                </a:lnTo>
                <a:lnTo>
                  <a:pt x="74827" y="540"/>
                </a:lnTo>
                <a:lnTo>
                  <a:pt x="74827" y="484"/>
                </a:lnTo>
                <a:lnTo>
                  <a:pt x="74827" y="466"/>
                </a:lnTo>
                <a:close/>
                <a:moveTo>
                  <a:pt x="92328" y="1583"/>
                </a:moveTo>
                <a:lnTo>
                  <a:pt x="92104" y="1694"/>
                </a:lnTo>
                <a:lnTo>
                  <a:pt x="91713" y="1936"/>
                </a:lnTo>
                <a:lnTo>
                  <a:pt x="91509" y="2067"/>
                </a:lnTo>
                <a:lnTo>
                  <a:pt x="91360" y="2197"/>
                </a:lnTo>
                <a:lnTo>
                  <a:pt x="91248" y="2309"/>
                </a:lnTo>
                <a:lnTo>
                  <a:pt x="91248" y="2346"/>
                </a:lnTo>
                <a:lnTo>
                  <a:pt x="91248" y="2383"/>
                </a:lnTo>
                <a:lnTo>
                  <a:pt x="91266" y="2402"/>
                </a:lnTo>
                <a:lnTo>
                  <a:pt x="91304" y="2402"/>
                </a:lnTo>
                <a:lnTo>
                  <a:pt x="91397" y="2383"/>
                </a:lnTo>
                <a:lnTo>
                  <a:pt x="91509" y="2327"/>
                </a:lnTo>
                <a:lnTo>
                  <a:pt x="91620" y="2271"/>
                </a:lnTo>
                <a:lnTo>
                  <a:pt x="91844" y="2123"/>
                </a:lnTo>
                <a:lnTo>
                  <a:pt x="91974" y="2011"/>
                </a:lnTo>
                <a:lnTo>
                  <a:pt x="92067" y="1918"/>
                </a:lnTo>
                <a:lnTo>
                  <a:pt x="92253" y="1750"/>
                </a:lnTo>
                <a:lnTo>
                  <a:pt x="92365" y="1620"/>
                </a:lnTo>
                <a:lnTo>
                  <a:pt x="92384" y="1583"/>
                </a:lnTo>
                <a:close/>
                <a:moveTo>
                  <a:pt x="92346" y="2383"/>
                </a:moveTo>
                <a:lnTo>
                  <a:pt x="92272" y="2420"/>
                </a:lnTo>
                <a:lnTo>
                  <a:pt x="92179" y="2458"/>
                </a:lnTo>
                <a:lnTo>
                  <a:pt x="91955" y="2625"/>
                </a:lnTo>
                <a:lnTo>
                  <a:pt x="91713" y="2830"/>
                </a:lnTo>
                <a:lnTo>
                  <a:pt x="91471" y="3053"/>
                </a:lnTo>
                <a:lnTo>
                  <a:pt x="91266" y="3295"/>
                </a:lnTo>
                <a:lnTo>
                  <a:pt x="91118" y="3482"/>
                </a:lnTo>
                <a:lnTo>
                  <a:pt x="91062" y="3556"/>
                </a:lnTo>
                <a:lnTo>
                  <a:pt x="91043" y="3631"/>
                </a:lnTo>
                <a:lnTo>
                  <a:pt x="91043" y="3649"/>
                </a:lnTo>
                <a:lnTo>
                  <a:pt x="91080" y="3649"/>
                </a:lnTo>
                <a:lnTo>
                  <a:pt x="91248" y="3556"/>
                </a:lnTo>
                <a:lnTo>
                  <a:pt x="91471" y="3370"/>
                </a:lnTo>
                <a:lnTo>
                  <a:pt x="91751" y="3147"/>
                </a:lnTo>
                <a:lnTo>
                  <a:pt x="92253" y="2681"/>
                </a:lnTo>
                <a:lnTo>
                  <a:pt x="92402" y="2514"/>
                </a:lnTo>
                <a:lnTo>
                  <a:pt x="92458" y="2420"/>
                </a:lnTo>
                <a:lnTo>
                  <a:pt x="92421" y="2402"/>
                </a:lnTo>
                <a:lnTo>
                  <a:pt x="92346" y="2383"/>
                </a:lnTo>
                <a:close/>
                <a:moveTo>
                  <a:pt x="1509" y="2011"/>
                </a:moveTo>
                <a:lnTo>
                  <a:pt x="1416" y="2085"/>
                </a:lnTo>
                <a:lnTo>
                  <a:pt x="1304" y="2178"/>
                </a:lnTo>
                <a:lnTo>
                  <a:pt x="1192" y="2309"/>
                </a:lnTo>
                <a:lnTo>
                  <a:pt x="1006" y="2569"/>
                </a:lnTo>
                <a:lnTo>
                  <a:pt x="876" y="2756"/>
                </a:lnTo>
                <a:lnTo>
                  <a:pt x="615" y="3053"/>
                </a:lnTo>
                <a:lnTo>
                  <a:pt x="485" y="3221"/>
                </a:lnTo>
                <a:lnTo>
                  <a:pt x="392" y="3389"/>
                </a:lnTo>
                <a:lnTo>
                  <a:pt x="280" y="3612"/>
                </a:lnTo>
                <a:lnTo>
                  <a:pt x="224" y="3724"/>
                </a:lnTo>
                <a:lnTo>
                  <a:pt x="243" y="3742"/>
                </a:lnTo>
                <a:lnTo>
                  <a:pt x="280" y="3724"/>
                </a:lnTo>
                <a:lnTo>
                  <a:pt x="597" y="3389"/>
                </a:lnTo>
                <a:lnTo>
                  <a:pt x="1118" y="2830"/>
                </a:lnTo>
                <a:lnTo>
                  <a:pt x="1360" y="2551"/>
                </a:lnTo>
                <a:lnTo>
                  <a:pt x="1546" y="2290"/>
                </a:lnTo>
                <a:lnTo>
                  <a:pt x="1602" y="2178"/>
                </a:lnTo>
                <a:lnTo>
                  <a:pt x="1639" y="2104"/>
                </a:lnTo>
                <a:lnTo>
                  <a:pt x="1639" y="2048"/>
                </a:lnTo>
                <a:lnTo>
                  <a:pt x="1621" y="2029"/>
                </a:lnTo>
                <a:lnTo>
                  <a:pt x="1602" y="2011"/>
                </a:lnTo>
                <a:close/>
                <a:moveTo>
                  <a:pt x="1397" y="3258"/>
                </a:moveTo>
                <a:lnTo>
                  <a:pt x="1304" y="3295"/>
                </a:lnTo>
                <a:lnTo>
                  <a:pt x="1211" y="3389"/>
                </a:lnTo>
                <a:lnTo>
                  <a:pt x="1118" y="3500"/>
                </a:lnTo>
                <a:lnTo>
                  <a:pt x="932" y="3724"/>
                </a:lnTo>
                <a:lnTo>
                  <a:pt x="820" y="3873"/>
                </a:lnTo>
                <a:lnTo>
                  <a:pt x="448" y="4338"/>
                </a:lnTo>
                <a:lnTo>
                  <a:pt x="280" y="4580"/>
                </a:lnTo>
                <a:lnTo>
                  <a:pt x="243" y="4636"/>
                </a:lnTo>
                <a:lnTo>
                  <a:pt x="243" y="4655"/>
                </a:lnTo>
                <a:lnTo>
                  <a:pt x="261" y="4655"/>
                </a:lnTo>
                <a:lnTo>
                  <a:pt x="541" y="4431"/>
                </a:lnTo>
                <a:lnTo>
                  <a:pt x="764" y="4226"/>
                </a:lnTo>
                <a:lnTo>
                  <a:pt x="1025" y="3984"/>
                </a:lnTo>
                <a:lnTo>
                  <a:pt x="1248" y="3742"/>
                </a:lnTo>
                <a:lnTo>
                  <a:pt x="1434" y="3538"/>
                </a:lnTo>
                <a:lnTo>
                  <a:pt x="1490" y="3444"/>
                </a:lnTo>
                <a:lnTo>
                  <a:pt x="1509" y="3351"/>
                </a:lnTo>
                <a:lnTo>
                  <a:pt x="1509" y="3295"/>
                </a:lnTo>
                <a:lnTo>
                  <a:pt x="1472" y="3258"/>
                </a:lnTo>
                <a:close/>
                <a:moveTo>
                  <a:pt x="92421" y="3575"/>
                </a:moveTo>
                <a:lnTo>
                  <a:pt x="92123" y="3780"/>
                </a:lnTo>
                <a:lnTo>
                  <a:pt x="91899" y="3947"/>
                </a:lnTo>
                <a:lnTo>
                  <a:pt x="91657" y="4133"/>
                </a:lnTo>
                <a:lnTo>
                  <a:pt x="91453" y="4338"/>
                </a:lnTo>
                <a:lnTo>
                  <a:pt x="91285" y="4524"/>
                </a:lnTo>
                <a:lnTo>
                  <a:pt x="91248" y="4599"/>
                </a:lnTo>
                <a:lnTo>
                  <a:pt x="91211" y="4655"/>
                </a:lnTo>
                <a:lnTo>
                  <a:pt x="91229" y="4710"/>
                </a:lnTo>
                <a:lnTo>
                  <a:pt x="91266" y="4748"/>
                </a:lnTo>
                <a:lnTo>
                  <a:pt x="91341" y="4748"/>
                </a:lnTo>
                <a:lnTo>
                  <a:pt x="91415" y="4729"/>
                </a:lnTo>
                <a:lnTo>
                  <a:pt x="91509" y="4692"/>
                </a:lnTo>
                <a:lnTo>
                  <a:pt x="91602" y="4617"/>
                </a:lnTo>
                <a:lnTo>
                  <a:pt x="91788" y="4431"/>
                </a:lnTo>
                <a:lnTo>
                  <a:pt x="91974" y="4208"/>
                </a:lnTo>
                <a:lnTo>
                  <a:pt x="92142" y="3984"/>
                </a:lnTo>
                <a:lnTo>
                  <a:pt x="92290" y="3780"/>
                </a:lnTo>
                <a:lnTo>
                  <a:pt x="92421" y="3575"/>
                </a:lnTo>
                <a:close/>
                <a:moveTo>
                  <a:pt x="1230" y="4394"/>
                </a:moveTo>
                <a:lnTo>
                  <a:pt x="1174" y="4431"/>
                </a:lnTo>
                <a:lnTo>
                  <a:pt x="1043" y="4506"/>
                </a:lnTo>
                <a:lnTo>
                  <a:pt x="913" y="4617"/>
                </a:lnTo>
                <a:lnTo>
                  <a:pt x="690" y="4859"/>
                </a:lnTo>
                <a:lnTo>
                  <a:pt x="559" y="5008"/>
                </a:lnTo>
                <a:lnTo>
                  <a:pt x="466" y="5176"/>
                </a:lnTo>
                <a:lnTo>
                  <a:pt x="336" y="5418"/>
                </a:lnTo>
                <a:lnTo>
                  <a:pt x="261" y="5623"/>
                </a:lnTo>
                <a:lnTo>
                  <a:pt x="243" y="5679"/>
                </a:lnTo>
                <a:lnTo>
                  <a:pt x="261" y="5679"/>
                </a:lnTo>
                <a:lnTo>
                  <a:pt x="280" y="5660"/>
                </a:lnTo>
                <a:lnTo>
                  <a:pt x="503" y="5455"/>
                </a:lnTo>
                <a:lnTo>
                  <a:pt x="894" y="5064"/>
                </a:lnTo>
                <a:lnTo>
                  <a:pt x="1081" y="4859"/>
                </a:lnTo>
                <a:lnTo>
                  <a:pt x="1248" y="4673"/>
                </a:lnTo>
                <a:lnTo>
                  <a:pt x="1341" y="4524"/>
                </a:lnTo>
                <a:lnTo>
                  <a:pt x="1360" y="4468"/>
                </a:lnTo>
                <a:lnTo>
                  <a:pt x="1341" y="4431"/>
                </a:lnTo>
                <a:lnTo>
                  <a:pt x="1323" y="4394"/>
                </a:lnTo>
                <a:close/>
                <a:moveTo>
                  <a:pt x="92588" y="4617"/>
                </a:moveTo>
                <a:lnTo>
                  <a:pt x="92533" y="4636"/>
                </a:lnTo>
                <a:lnTo>
                  <a:pt x="92365" y="4729"/>
                </a:lnTo>
                <a:lnTo>
                  <a:pt x="92142" y="4878"/>
                </a:lnTo>
                <a:lnTo>
                  <a:pt x="91918" y="5064"/>
                </a:lnTo>
                <a:lnTo>
                  <a:pt x="91490" y="5474"/>
                </a:lnTo>
                <a:lnTo>
                  <a:pt x="91341" y="5623"/>
                </a:lnTo>
                <a:lnTo>
                  <a:pt x="91266" y="5697"/>
                </a:lnTo>
                <a:lnTo>
                  <a:pt x="91248" y="5753"/>
                </a:lnTo>
                <a:lnTo>
                  <a:pt x="91248" y="5790"/>
                </a:lnTo>
                <a:lnTo>
                  <a:pt x="91248" y="5809"/>
                </a:lnTo>
                <a:lnTo>
                  <a:pt x="91285" y="5809"/>
                </a:lnTo>
                <a:lnTo>
                  <a:pt x="91378" y="5772"/>
                </a:lnTo>
                <a:lnTo>
                  <a:pt x="91509" y="5679"/>
                </a:lnTo>
                <a:lnTo>
                  <a:pt x="91769" y="5492"/>
                </a:lnTo>
                <a:lnTo>
                  <a:pt x="91899" y="5381"/>
                </a:lnTo>
                <a:lnTo>
                  <a:pt x="92290" y="4990"/>
                </a:lnTo>
                <a:lnTo>
                  <a:pt x="92533" y="4748"/>
                </a:lnTo>
                <a:lnTo>
                  <a:pt x="92588" y="4673"/>
                </a:lnTo>
                <a:lnTo>
                  <a:pt x="92607" y="4636"/>
                </a:lnTo>
                <a:lnTo>
                  <a:pt x="92588" y="4617"/>
                </a:lnTo>
                <a:close/>
                <a:moveTo>
                  <a:pt x="92477" y="5772"/>
                </a:moveTo>
                <a:lnTo>
                  <a:pt x="92272" y="5902"/>
                </a:lnTo>
                <a:lnTo>
                  <a:pt x="92067" y="6032"/>
                </a:lnTo>
                <a:lnTo>
                  <a:pt x="91844" y="6163"/>
                </a:lnTo>
                <a:lnTo>
                  <a:pt x="91657" y="6330"/>
                </a:lnTo>
                <a:lnTo>
                  <a:pt x="91527" y="6442"/>
                </a:lnTo>
                <a:lnTo>
                  <a:pt x="91341" y="6647"/>
                </a:lnTo>
                <a:lnTo>
                  <a:pt x="91285" y="6758"/>
                </a:lnTo>
                <a:lnTo>
                  <a:pt x="91248" y="6833"/>
                </a:lnTo>
                <a:lnTo>
                  <a:pt x="91248" y="6870"/>
                </a:lnTo>
                <a:lnTo>
                  <a:pt x="91266" y="6889"/>
                </a:lnTo>
                <a:lnTo>
                  <a:pt x="91341" y="6889"/>
                </a:lnTo>
                <a:lnTo>
                  <a:pt x="91453" y="6852"/>
                </a:lnTo>
                <a:lnTo>
                  <a:pt x="91546" y="6814"/>
                </a:lnTo>
                <a:lnTo>
                  <a:pt x="91639" y="6758"/>
                </a:lnTo>
                <a:lnTo>
                  <a:pt x="91713" y="6703"/>
                </a:lnTo>
                <a:lnTo>
                  <a:pt x="91862" y="6535"/>
                </a:lnTo>
                <a:lnTo>
                  <a:pt x="91993" y="6367"/>
                </a:lnTo>
                <a:lnTo>
                  <a:pt x="92235" y="6032"/>
                </a:lnTo>
                <a:lnTo>
                  <a:pt x="92365" y="5883"/>
                </a:lnTo>
                <a:lnTo>
                  <a:pt x="92477" y="5772"/>
                </a:lnTo>
                <a:close/>
                <a:moveTo>
                  <a:pt x="1434" y="5343"/>
                </a:moveTo>
                <a:lnTo>
                  <a:pt x="1397" y="5381"/>
                </a:lnTo>
                <a:lnTo>
                  <a:pt x="1267" y="5548"/>
                </a:lnTo>
                <a:lnTo>
                  <a:pt x="894" y="6088"/>
                </a:lnTo>
                <a:lnTo>
                  <a:pt x="541" y="6647"/>
                </a:lnTo>
                <a:lnTo>
                  <a:pt x="410" y="6833"/>
                </a:lnTo>
                <a:lnTo>
                  <a:pt x="336" y="6926"/>
                </a:lnTo>
                <a:lnTo>
                  <a:pt x="448" y="6833"/>
                </a:lnTo>
                <a:lnTo>
                  <a:pt x="634" y="6665"/>
                </a:lnTo>
                <a:lnTo>
                  <a:pt x="876" y="6442"/>
                </a:lnTo>
                <a:lnTo>
                  <a:pt x="1118" y="6200"/>
                </a:lnTo>
                <a:lnTo>
                  <a:pt x="1323" y="5921"/>
                </a:lnTo>
                <a:lnTo>
                  <a:pt x="1416" y="5809"/>
                </a:lnTo>
                <a:lnTo>
                  <a:pt x="1472" y="5679"/>
                </a:lnTo>
                <a:lnTo>
                  <a:pt x="1527" y="5567"/>
                </a:lnTo>
                <a:lnTo>
                  <a:pt x="1527" y="5474"/>
                </a:lnTo>
                <a:lnTo>
                  <a:pt x="1527" y="5399"/>
                </a:lnTo>
                <a:lnTo>
                  <a:pt x="1472" y="5343"/>
                </a:lnTo>
                <a:close/>
                <a:moveTo>
                  <a:pt x="1639" y="6535"/>
                </a:moveTo>
                <a:lnTo>
                  <a:pt x="1509" y="6609"/>
                </a:lnTo>
                <a:lnTo>
                  <a:pt x="1323" y="6758"/>
                </a:lnTo>
                <a:lnTo>
                  <a:pt x="1081" y="6963"/>
                </a:lnTo>
                <a:lnTo>
                  <a:pt x="839" y="7205"/>
                </a:lnTo>
                <a:lnTo>
                  <a:pt x="615" y="7429"/>
                </a:lnTo>
                <a:lnTo>
                  <a:pt x="429" y="7652"/>
                </a:lnTo>
                <a:lnTo>
                  <a:pt x="299" y="7801"/>
                </a:lnTo>
                <a:lnTo>
                  <a:pt x="280" y="7857"/>
                </a:lnTo>
                <a:lnTo>
                  <a:pt x="280" y="7894"/>
                </a:lnTo>
                <a:lnTo>
                  <a:pt x="317" y="7913"/>
                </a:lnTo>
                <a:lnTo>
                  <a:pt x="354" y="7913"/>
                </a:lnTo>
                <a:lnTo>
                  <a:pt x="429" y="7894"/>
                </a:lnTo>
                <a:lnTo>
                  <a:pt x="522" y="7857"/>
                </a:lnTo>
                <a:lnTo>
                  <a:pt x="634" y="7782"/>
                </a:lnTo>
                <a:lnTo>
                  <a:pt x="857" y="7559"/>
                </a:lnTo>
                <a:lnTo>
                  <a:pt x="1099" y="7280"/>
                </a:lnTo>
                <a:lnTo>
                  <a:pt x="1341" y="7000"/>
                </a:lnTo>
                <a:lnTo>
                  <a:pt x="1509" y="6758"/>
                </a:lnTo>
                <a:lnTo>
                  <a:pt x="1621" y="6591"/>
                </a:lnTo>
                <a:lnTo>
                  <a:pt x="1658" y="6535"/>
                </a:lnTo>
                <a:close/>
                <a:moveTo>
                  <a:pt x="92495" y="6833"/>
                </a:moveTo>
                <a:lnTo>
                  <a:pt x="92421" y="6852"/>
                </a:lnTo>
                <a:lnTo>
                  <a:pt x="92216" y="6945"/>
                </a:lnTo>
                <a:lnTo>
                  <a:pt x="91937" y="7075"/>
                </a:lnTo>
                <a:lnTo>
                  <a:pt x="91639" y="7261"/>
                </a:lnTo>
                <a:lnTo>
                  <a:pt x="91341" y="7447"/>
                </a:lnTo>
                <a:lnTo>
                  <a:pt x="91118" y="7652"/>
                </a:lnTo>
                <a:lnTo>
                  <a:pt x="91043" y="7745"/>
                </a:lnTo>
                <a:lnTo>
                  <a:pt x="90987" y="7820"/>
                </a:lnTo>
                <a:lnTo>
                  <a:pt x="90969" y="7876"/>
                </a:lnTo>
                <a:lnTo>
                  <a:pt x="90969" y="7913"/>
                </a:lnTo>
                <a:lnTo>
                  <a:pt x="90987" y="7931"/>
                </a:lnTo>
                <a:lnTo>
                  <a:pt x="91043" y="7969"/>
                </a:lnTo>
                <a:lnTo>
                  <a:pt x="91118" y="7950"/>
                </a:lnTo>
                <a:lnTo>
                  <a:pt x="91211" y="7931"/>
                </a:lnTo>
                <a:lnTo>
                  <a:pt x="91322" y="7876"/>
                </a:lnTo>
                <a:lnTo>
                  <a:pt x="91583" y="7708"/>
                </a:lnTo>
                <a:lnTo>
                  <a:pt x="91862" y="7503"/>
                </a:lnTo>
                <a:lnTo>
                  <a:pt x="92123" y="7280"/>
                </a:lnTo>
                <a:lnTo>
                  <a:pt x="92328" y="7075"/>
                </a:lnTo>
                <a:lnTo>
                  <a:pt x="92477" y="6926"/>
                </a:lnTo>
                <a:lnTo>
                  <a:pt x="92533" y="6852"/>
                </a:lnTo>
                <a:lnTo>
                  <a:pt x="92495" y="6833"/>
                </a:lnTo>
                <a:close/>
                <a:moveTo>
                  <a:pt x="1434" y="7559"/>
                </a:moveTo>
                <a:lnTo>
                  <a:pt x="1360" y="7578"/>
                </a:lnTo>
                <a:lnTo>
                  <a:pt x="1211" y="7652"/>
                </a:lnTo>
                <a:lnTo>
                  <a:pt x="1043" y="7764"/>
                </a:lnTo>
                <a:lnTo>
                  <a:pt x="894" y="7876"/>
                </a:lnTo>
                <a:lnTo>
                  <a:pt x="764" y="8006"/>
                </a:lnTo>
                <a:lnTo>
                  <a:pt x="578" y="8173"/>
                </a:lnTo>
                <a:lnTo>
                  <a:pt x="373" y="8434"/>
                </a:lnTo>
                <a:lnTo>
                  <a:pt x="299" y="8564"/>
                </a:lnTo>
                <a:lnTo>
                  <a:pt x="224" y="8695"/>
                </a:lnTo>
                <a:lnTo>
                  <a:pt x="187" y="8918"/>
                </a:lnTo>
                <a:lnTo>
                  <a:pt x="187" y="9011"/>
                </a:lnTo>
                <a:lnTo>
                  <a:pt x="187" y="9030"/>
                </a:lnTo>
                <a:lnTo>
                  <a:pt x="206" y="9030"/>
                </a:lnTo>
                <a:lnTo>
                  <a:pt x="243" y="8974"/>
                </a:lnTo>
                <a:lnTo>
                  <a:pt x="485" y="8713"/>
                </a:lnTo>
                <a:lnTo>
                  <a:pt x="950" y="8266"/>
                </a:lnTo>
                <a:lnTo>
                  <a:pt x="1397" y="7838"/>
                </a:lnTo>
                <a:lnTo>
                  <a:pt x="1527" y="7689"/>
                </a:lnTo>
                <a:lnTo>
                  <a:pt x="1583" y="7633"/>
                </a:lnTo>
                <a:lnTo>
                  <a:pt x="1527" y="7578"/>
                </a:lnTo>
                <a:lnTo>
                  <a:pt x="1490" y="7559"/>
                </a:lnTo>
                <a:close/>
                <a:moveTo>
                  <a:pt x="92402" y="7876"/>
                </a:moveTo>
                <a:lnTo>
                  <a:pt x="92272" y="7931"/>
                </a:lnTo>
                <a:lnTo>
                  <a:pt x="92086" y="8080"/>
                </a:lnTo>
                <a:lnTo>
                  <a:pt x="91844" y="8248"/>
                </a:lnTo>
                <a:lnTo>
                  <a:pt x="91583" y="8453"/>
                </a:lnTo>
                <a:lnTo>
                  <a:pt x="91378" y="8676"/>
                </a:lnTo>
                <a:lnTo>
                  <a:pt x="91285" y="8769"/>
                </a:lnTo>
                <a:lnTo>
                  <a:pt x="91229" y="8862"/>
                </a:lnTo>
                <a:lnTo>
                  <a:pt x="91192" y="8955"/>
                </a:lnTo>
                <a:lnTo>
                  <a:pt x="91192" y="9030"/>
                </a:lnTo>
                <a:lnTo>
                  <a:pt x="91229" y="9086"/>
                </a:lnTo>
                <a:lnTo>
                  <a:pt x="91304" y="9123"/>
                </a:lnTo>
                <a:lnTo>
                  <a:pt x="91341" y="9142"/>
                </a:lnTo>
                <a:lnTo>
                  <a:pt x="91378" y="9123"/>
                </a:lnTo>
                <a:lnTo>
                  <a:pt x="91453" y="9086"/>
                </a:lnTo>
                <a:lnTo>
                  <a:pt x="91527" y="9030"/>
                </a:lnTo>
                <a:lnTo>
                  <a:pt x="91602" y="8937"/>
                </a:lnTo>
                <a:lnTo>
                  <a:pt x="91751" y="8769"/>
                </a:lnTo>
                <a:lnTo>
                  <a:pt x="91844" y="8639"/>
                </a:lnTo>
                <a:lnTo>
                  <a:pt x="91993" y="8471"/>
                </a:lnTo>
                <a:lnTo>
                  <a:pt x="92272" y="8192"/>
                </a:lnTo>
                <a:lnTo>
                  <a:pt x="92384" y="8062"/>
                </a:lnTo>
                <a:lnTo>
                  <a:pt x="92477" y="7950"/>
                </a:lnTo>
                <a:lnTo>
                  <a:pt x="92477" y="7913"/>
                </a:lnTo>
                <a:lnTo>
                  <a:pt x="92477" y="7876"/>
                </a:lnTo>
                <a:close/>
                <a:moveTo>
                  <a:pt x="1490" y="8564"/>
                </a:moveTo>
                <a:lnTo>
                  <a:pt x="1453" y="8583"/>
                </a:lnTo>
                <a:lnTo>
                  <a:pt x="1360" y="8695"/>
                </a:lnTo>
                <a:lnTo>
                  <a:pt x="1174" y="8881"/>
                </a:lnTo>
                <a:lnTo>
                  <a:pt x="727" y="9421"/>
                </a:lnTo>
                <a:lnTo>
                  <a:pt x="317" y="9942"/>
                </a:lnTo>
                <a:lnTo>
                  <a:pt x="187" y="10110"/>
                </a:lnTo>
                <a:lnTo>
                  <a:pt x="150" y="10184"/>
                </a:lnTo>
                <a:lnTo>
                  <a:pt x="168" y="10203"/>
                </a:lnTo>
                <a:lnTo>
                  <a:pt x="224" y="10203"/>
                </a:lnTo>
                <a:lnTo>
                  <a:pt x="336" y="10147"/>
                </a:lnTo>
                <a:lnTo>
                  <a:pt x="485" y="10035"/>
                </a:lnTo>
                <a:lnTo>
                  <a:pt x="652" y="9886"/>
                </a:lnTo>
                <a:lnTo>
                  <a:pt x="950" y="9588"/>
                </a:lnTo>
                <a:lnTo>
                  <a:pt x="1118" y="9402"/>
                </a:lnTo>
                <a:lnTo>
                  <a:pt x="1248" y="9197"/>
                </a:lnTo>
                <a:lnTo>
                  <a:pt x="1416" y="8881"/>
                </a:lnTo>
                <a:lnTo>
                  <a:pt x="1490" y="8732"/>
                </a:lnTo>
                <a:lnTo>
                  <a:pt x="1509" y="8620"/>
                </a:lnTo>
                <a:lnTo>
                  <a:pt x="1527" y="8583"/>
                </a:lnTo>
                <a:lnTo>
                  <a:pt x="1509" y="8564"/>
                </a:lnTo>
                <a:close/>
                <a:moveTo>
                  <a:pt x="92551" y="8881"/>
                </a:moveTo>
                <a:lnTo>
                  <a:pt x="92495" y="8918"/>
                </a:lnTo>
                <a:lnTo>
                  <a:pt x="92216" y="9142"/>
                </a:lnTo>
                <a:lnTo>
                  <a:pt x="91713" y="9551"/>
                </a:lnTo>
                <a:lnTo>
                  <a:pt x="91453" y="9756"/>
                </a:lnTo>
                <a:lnTo>
                  <a:pt x="91248" y="9961"/>
                </a:lnTo>
                <a:lnTo>
                  <a:pt x="91173" y="10054"/>
                </a:lnTo>
                <a:lnTo>
                  <a:pt x="91136" y="10128"/>
                </a:lnTo>
                <a:lnTo>
                  <a:pt x="91118" y="10203"/>
                </a:lnTo>
                <a:lnTo>
                  <a:pt x="91118" y="10259"/>
                </a:lnTo>
                <a:lnTo>
                  <a:pt x="91155" y="10277"/>
                </a:lnTo>
                <a:lnTo>
                  <a:pt x="91192" y="10277"/>
                </a:lnTo>
                <a:lnTo>
                  <a:pt x="91304" y="10221"/>
                </a:lnTo>
                <a:lnTo>
                  <a:pt x="91471" y="10110"/>
                </a:lnTo>
                <a:lnTo>
                  <a:pt x="91639" y="9961"/>
                </a:lnTo>
                <a:lnTo>
                  <a:pt x="91955" y="9663"/>
                </a:lnTo>
                <a:lnTo>
                  <a:pt x="92123" y="9495"/>
                </a:lnTo>
                <a:lnTo>
                  <a:pt x="92402" y="9272"/>
                </a:lnTo>
                <a:lnTo>
                  <a:pt x="92551" y="9123"/>
                </a:lnTo>
                <a:lnTo>
                  <a:pt x="92607" y="9067"/>
                </a:lnTo>
                <a:lnTo>
                  <a:pt x="92626" y="9030"/>
                </a:lnTo>
                <a:lnTo>
                  <a:pt x="92626" y="8974"/>
                </a:lnTo>
                <a:lnTo>
                  <a:pt x="92607" y="8918"/>
                </a:lnTo>
                <a:lnTo>
                  <a:pt x="92607" y="8900"/>
                </a:lnTo>
                <a:lnTo>
                  <a:pt x="92588" y="8881"/>
                </a:lnTo>
                <a:close/>
                <a:moveTo>
                  <a:pt x="1565" y="9737"/>
                </a:moveTo>
                <a:lnTo>
                  <a:pt x="1453" y="9812"/>
                </a:lnTo>
                <a:lnTo>
                  <a:pt x="1267" y="9979"/>
                </a:lnTo>
                <a:lnTo>
                  <a:pt x="1025" y="10184"/>
                </a:lnTo>
                <a:lnTo>
                  <a:pt x="783" y="10426"/>
                </a:lnTo>
                <a:lnTo>
                  <a:pt x="559" y="10668"/>
                </a:lnTo>
                <a:lnTo>
                  <a:pt x="373" y="10910"/>
                </a:lnTo>
                <a:lnTo>
                  <a:pt x="261" y="11078"/>
                </a:lnTo>
                <a:lnTo>
                  <a:pt x="224" y="11152"/>
                </a:lnTo>
                <a:lnTo>
                  <a:pt x="243" y="11190"/>
                </a:lnTo>
                <a:lnTo>
                  <a:pt x="261" y="11208"/>
                </a:lnTo>
                <a:lnTo>
                  <a:pt x="299" y="11227"/>
                </a:lnTo>
                <a:lnTo>
                  <a:pt x="373" y="11208"/>
                </a:lnTo>
                <a:lnTo>
                  <a:pt x="466" y="11171"/>
                </a:lnTo>
                <a:lnTo>
                  <a:pt x="578" y="11078"/>
                </a:lnTo>
                <a:lnTo>
                  <a:pt x="820" y="10836"/>
                </a:lnTo>
                <a:lnTo>
                  <a:pt x="1081" y="10538"/>
                </a:lnTo>
                <a:lnTo>
                  <a:pt x="1323" y="10240"/>
                </a:lnTo>
                <a:lnTo>
                  <a:pt x="1509" y="9961"/>
                </a:lnTo>
                <a:lnTo>
                  <a:pt x="1602" y="9775"/>
                </a:lnTo>
                <a:lnTo>
                  <a:pt x="1602" y="9737"/>
                </a:lnTo>
                <a:close/>
                <a:moveTo>
                  <a:pt x="92663" y="10110"/>
                </a:moveTo>
                <a:lnTo>
                  <a:pt x="92458" y="10166"/>
                </a:lnTo>
                <a:lnTo>
                  <a:pt x="92216" y="10240"/>
                </a:lnTo>
                <a:lnTo>
                  <a:pt x="91993" y="10426"/>
                </a:lnTo>
                <a:lnTo>
                  <a:pt x="91825" y="10594"/>
                </a:lnTo>
                <a:lnTo>
                  <a:pt x="91657" y="10761"/>
                </a:lnTo>
                <a:lnTo>
                  <a:pt x="91509" y="10947"/>
                </a:lnTo>
                <a:lnTo>
                  <a:pt x="91471" y="11022"/>
                </a:lnTo>
                <a:lnTo>
                  <a:pt x="91434" y="11096"/>
                </a:lnTo>
                <a:lnTo>
                  <a:pt x="91415" y="11152"/>
                </a:lnTo>
                <a:lnTo>
                  <a:pt x="91434" y="11208"/>
                </a:lnTo>
                <a:lnTo>
                  <a:pt x="91471" y="11245"/>
                </a:lnTo>
                <a:lnTo>
                  <a:pt x="91546" y="11264"/>
                </a:lnTo>
                <a:lnTo>
                  <a:pt x="91583" y="11245"/>
                </a:lnTo>
                <a:lnTo>
                  <a:pt x="91639" y="11227"/>
                </a:lnTo>
                <a:lnTo>
                  <a:pt x="91769" y="11115"/>
                </a:lnTo>
                <a:lnTo>
                  <a:pt x="91937" y="10947"/>
                </a:lnTo>
                <a:lnTo>
                  <a:pt x="92104" y="10761"/>
                </a:lnTo>
                <a:lnTo>
                  <a:pt x="92439" y="10370"/>
                </a:lnTo>
                <a:lnTo>
                  <a:pt x="92570" y="10203"/>
                </a:lnTo>
                <a:lnTo>
                  <a:pt x="92663" y="10110"/>
                </a:lnTo>
                <a:close/>
                <a:moveTo>
                  <a:pt x="1341" y="10910"/>
                </a:moveTo>
                <a:lnTo>
                  <a:pt x="1304" y="10947"/>
                </a:lnTo>
                <a:lnTo>
                  <a:pt x="969" y="11320"/>
                </a:lnTo>
                <a:lnTo>
                  <a:pt x="801" y="11506"/>
                </a:lnTo>
                <a:lnTo>
                  <a:pt x="634" y="11692"/>
                </a:lnTo>
                <a:lnTo>
                  <a:pt x="503" y="11804"/>
                </a:lnTo>
                <a:lnTo>
                  <a:pt x="336" y="11953"/>
                </a:lnTo>
                <a:lnTo>
                  <a:pt x="280" y="12027"/>
                </a:lnTo>
                <a:lnTo>
                  <a:pt x="243" y="12083"/>
                </a:lnTo>
                <a:lnTo>
                  <a:pt x="261" y="12120"/>
                </a:lnTo>
                <a:lnTo>
                  <a:pt x="280" y="12139"/>
                </a:lnTo>
                <a:lnTo>
                  <a:pt x="317" y="12158"/>
                </a:lnTo>
                <a:lnTo>
                  <a:pt x="373" y="12176"/>
                </a:lnTo>
                <a:lnTo>
                  <a:pt x="410" y="12158"/>
                </a:lnTo>
                <a:lnTo>
                  <a:pt x="466" y="12158"/>
                </a:lnTo>
                <a:lnTo>
                  <a:pt x="578" y="12083"/>
                </a:lnTo>
                <a:lnTo>
                  <a:pt x="690" y="11990"/>
                </a:lnTo>
                <a:lnTo>
                  <a:pt x="801" y="11878"/>
                </a:lnTo>
                <a:lnTo>
                  <a:pt x="1025" y="11636"/>
                </a:lnTo>
                <a:lnTo>
                  <a:pt x="1174" y="11469"/>
                </a:lnTo>
                <a:lnTo>
                  <a:pt x="1230" y="11338"/>
                </a:lnTo>
                <a:lnTo>
                  <a:pt x="1323" y="11115"/>
                </a:lnTo>
                <a:lnTo>
                  <a:pt x="1360" y="11003"/>
                </a:lnTo>
                <a:lnTo>
                  <a:pt x="1360" y="10929"/>
                </a:lnTo>
                <a:lnTo>
                  <a:pt x="1360" y="10910"/>
                </a:lnTo>
                <a:close/>
                <a:moveTo>
                  <a:pt x="92495" y="11041"/>
                </a:moveTo>
                <a:lnTo>
                  <a:pt x="92365" y="11096"/>
                </a:lnTo>
                <a:lnTo>
                  <a:pt x="92216" y="11208"/>
                </a:lnTo>
                <a:lnTo>
                  <a:pt x="92048" y="11320"/>
                </a:lnTo>
                <a:lnTo>
                  <a:pt x="91751" y="11599"/>
                </a:lnTo>
                <a:lnTo>
                  <a:pt x="91583" y="11767"/>
                </a:lnTo>
                <a:lnTo>
                  <a:pt x="91360" y="12027"/>
                </a:lnTo>
                <a:lnTo>
                  <a:pt x="91266" y="12195"/>
                </a:lnTo>
                <a:lnTo>
                  <a:pt x="91248" y="12251"/>
                </a:lnTo>
                <a:lnTo>
                  <a:pt x="91248" y="12307"/>
                </a:lnTo>
                <a:lnTo>
                  <a:pt x="91266" y="12381"/>
                </a:lnTo>
                <a:lnTo>
                  <a:pt x="91304" y="12456"/>
                </a:lnTo>
                <a:lnTo>
                  <a:pt x="91341" y="12474"/>
                </a:lnTo>
                <a:lnTo>
                  <a:pt x="91415" y="12474"/>
                </a:lnTo>
                <a:lnTo>
                  <a:pt x="91453" y="12437"/>
                </a:lnTo>
                <a:lnTo>
                  <a:pt x="92030" y="11711"/>
                </a:lnTo>
                <a:lnTo>
                  <a:pt x="92551" y="11059"/>
                </a:lnTo>
                <a:lnTo>
                  <a:pt x="92533" y="11041"/>
                </a:lnTo>
                <a:close/>
                <a:moveTo>
                  <a:pt x="1527" y="11953"/>
                </a:moveTo>
                <a:lnTo>
                  <a:pt x="1490" y="11971"/>
                </a:lnTo>
                <a:lnTo>
                  <a:pt x="1378" y="12027"/>
                </a:lnTo>
                <a:lnTo>
                  <a:pt x="1248" y="12120"/>
                </a:lnTo>
                <a:lnTo>
                  <a:pt x="1118" y="12251"/>
                </a:lnTo>
                <a:lnTo>
                  <a:pt x="857" y="12530"/>
                </a:lnTo>
                <a:lnTo>
                  <a:pt x="708" y="12679"/>
                </a:lnTo>
                <a:lnTo>
                  <a:pt x="392" y="13070"/>
                </a:lnTo>
                <a:lnTo>
                  <a:pt x="224" y="13275"/>
                </a:lnTo>
                <a:lnTo>
                  <a:pt x="206" y="13312"/>
                </a:lnTo>
                <a:lnTo>
                  <a:pt x="206" y="13331"/>
                </a:lnTo>
                <a:lnTo>
                  <a:pt x="224" y="13312"/>
                </a:lnTo>
                <a:lnTo>
                  <a:pt x="522" y="13107"/>
                </a:lnTo>
                <a:lnTo>
                  <a:pt x="764" y="12921"/>
                </a:lnTo>
                <a:lnTo>
                  <a:pt x="1025" y="12698"/>
                </a:lnTo>
                <a:lnTo>
                  <a:pt x="1267" y="12474"/>
                </a:lnTo>
                <a:lnTo>
                  <a:pt x="1453" y="12269"/>
                </a:lnTo>
                <a:lnTo>
                  <a:pt x="1527" y="12176"/>
                </a:lnTo>
                <a:lnTo>
                  <a:pt x="1565" y="12083"/>
                </a:lnTo>
                <a:lnTo>
                  <a:pt x="1583" y="12027"/>
                </a:lnTo>
                <a:lnTo>
                  <a:pt x="1546" y="11971"/>
                </a:lnTo>
                <a:lnTo>
                  <a:pt x="1527" y="11953"/>
                </a:lnTo>
                <a:close/>
                <a:moveTo>
                  <a:pt x="92551" y="12214"/>
                </a:moveTo>
                <a:lnTo>
                  <a:pt x="92421" y="12251"/>
                </a:lnTo>
                <a:lnTo>
                  <a:pt x="92272" y="12344"/>
                </a:lnTo>
                <a:lnTo>
                  <a:pt x="92104" y="12456"/>
                </a:lnTo>
                <a:lnTo>
                  <a:pt x="91806" y="12716"/>
                </a:lnTo>
                <a:lnTo>
                  <a:pt x="91620" y="12884"/>
                </a:lnTo>
                <a:lnTo>
                  <a:pt x="91509" y="13014"/>
                </a:lnTo>
                <a:lnTo>
                  <a:pt x="91341" y="13256"/>
                </a:lnTo>
                <a:lnTo>
                  <a:pt x="91266" y="13368"/>
                </a:lnTo>
                <a:lnTo>
                  <a:pt x="91248" y="13442"/>
                </a:lnTo>
                <a:lnTo>
                  <a:pt x="91248" y="13480"/>
                </a:lnTo>
                <a:lnTo>
                  <a:pt x="91285" y="13498"/>
                </a:lnTo>
                <a:lnTo>
                  <a:pt x="91341" y="13480"/>
                </a:lnTo>
                <a:lnTo>
                  <a:pt x="91434" y="13405"/>
                </a:lnTo>
                <a:lnTo>
                  <a:pt x="91602" y="13275"/>
                </a:lnTo>
                <a:lnTo>
                  <a:pt x="92048" y="12865"/>
                </a:lnTo>
                <a:lnTo>
                  <a:pt x="92290" y="12642"/>
                </a:lnTo>
                <a:lnTo>
                  <a:pt x="92477" y="12456"/>
                </a:lnTo>
                <a:lnTo>
                  <a:pt x="92588" y="12307"/>
                </a:lnTo>
                <a:lnTo>
                  <a:pt x="92626" y="12251"/>
                </a:lnTo>
                <a:lnTo>
                  <a:pt x="92626" y="12232"/>
                </a:lnTo>
                <a:lnTo>
                  <a:pt x="92588" y="12214"/>
                </a:lnTo>
                <a:close/>
                <a:moveTo>
                  <a:pt x="1788" y="12958"/>
                </a:moveTo>
                <a:lnTo>
                  <a:pt x="1751" y="12977"/>
                </a:lnTo>
                <a:lnTo>
                  <a:pt x="1676" y="12995"/>
                </a:lnTo>
                <a:lnTo>
                  <a:pt x="1546" y="13070"/>
                </a:lnTo>
                <a:lnTo>
                  <a:pt x="1416" y="13163"/>
                </a:lnTo>
                <a:lnTo>
                  <a:pt x="1155" y="13405"/>
                </a:lnTo>
                <a:lnTo>
                  <a:pt x="1006" y="13573"/>
                </a:lnTo>
                <a:lnTo>
                  <a:pt x="839" y="13722"/>
                </a:lnTo>
                <a:lnTo>
                  <a:pt x="578" y="14001"/>
                </a:lnTo>
                <a:lnTo>
                  <a:pt x="448" y="14150"/>
                </a:lnTo>
                <a:lnTo>
                  <a:pt x="354" y="14280"/>
                </a:lnTo>
                <a:lnTo>
                  <a:pt x="299" y="14392"/>
                </a:lnTo>
                <a:lnTo>
                  <a:pt x="299" y="14429"/>
                </a:lnTo>
                <a:lnTo>
                  <a:pt x="317" y="14448"/>
                </a:lnTo>
                <a:lnTo>
                  <a:pt x="354" y="14448"/>
                </a:lnTo>
                <a:lnTo>
                  <a:pt x="429" y="14410"/>
                </a:lnTo>
                <a:lnTo>
                  <a:pt x="615" y="14280"/>
                </a:lnTo>
                <a:lnTo>
                  <a:pt x="894" y="14075"/>
                </a:lnTo>
                <a:lnTo>
                  <a:pt x="1174" y="13815"/>
                </a:lnTo>
                <a:lnTo>
                  <a:pt x="1472" y="13554"/>
                </a:lnTo>
                <a:lnTo>
                  <a:pt x="1695" y="13312"/>
                </a:lnTo>
                <a:lnTo>
                  <a:pt x="1788" y="13200"/>
                </a:lnTo>
                <a:lnTo>
                  <a:pt x="1844" y="13126"/>
                </a:lnTo>
                <a:lnTo>
                  <a:pt x="1881" y="13051"/>
                </a:lnTo>
                <a:lnTo>
                  <a:pt x="1881" y="13014"/>
                </a:lnTo>
                <a:lnTo>
                  <a:pt x="1844" y="12977"/>
                </a:lnTo>
                <a:lnTo>
                  <a:pt x="1788" y="12958"/>
                </a:lnTo>
                <a:close/>
                <a:moveTo>
                  <a:pt x="92514" y="13331"/>
                </a:moveTo>
                <a:lnTo>
                  <a:pt x="92477" y="13349"/>
                </a:lnTo>
                <a:lnTo>
                  <a:pt x="92346" y="13386"/>
                </a:lnTo>
                <a:lnTo>
                  <a:pt x="92197" y="13461"/>
                </a:lnTo>
                <a:lnTo>
                  <a:pt x="92030" y="13573"/>
                </a:lnTo>
                <a:lnTo>
                  <a:pt x="91732" y="13777"/>
                </a:lnTo>
                <a:lnTo>
                  <a:pt x="91546" y="13926"/>
                </a:lnTo>
                <a:lnTo>
                  <a:pt x="91490" y="14001"/>
                </a:lnTo>
                <a:lnTo>
                  <a:pt x="91415" y="14094"/>
                </a:lnTo>
                <a:lnTo>
                  <a:pt x="91360" y="14224"/>
                </a:lnTo>
                <a:lnTo>
                  <a:pt x="91304" y="14355"/>
                </a:lnTo>
                <a:lnTo>
                  <a:pt x="91266" y="14466"/>
                </a:lnTo>
                <a:lnTo>
                  <a:pt x="91266" y="14541"/>
                </a:lnTo>
                <a:lnTo>
                  <a:pt x="91285" y="14559"/>
                </a:lnTo>
                <a:lnTo>
                  <a:pt x="91322" y="14541"/>
                </a:lnTo>
                <a:lnTo>
                  <a:pt x="91415" y="14485"/>
                </a:lnTo>
                <a:lnTo>
                  <a:pt x="92011" y="13908"/>
                </a:lnTo>
                <a:lnTo>
                  <a:pt x="92384" y="13535"/>
                </a:lnTo>
                <a:lnTo>
                  <a:pt x="92495" y="13405"/>
                </a:lnTo>
                <a:lnTo>
                  <a:pt x="92533" y="13349"/>
                </a:lnTo>
                <a:lnTo>
                  <a:pt x="92514" y="13331"/>
                </a:lnTo>
                <a:close/>
                <a:moveTo>
                  <a:pt x="1639" y="14206"/>
                </a:moveTo>
                <a:lnTo>
                  <a:pt x="1546" y="14262"/>
                </a:lnTo>
                <a:lnTo>
                  <a:pt x="1360" y="14392"/>
                </a:lnTo>
                <a:lnTo>
                  <a:pt x="1118" y="14559"/>
                </a:lnTo>
                <a:lnTo>
                  <a:pt x="857" y="14764"/>
                </a:lnTo>
                <a:lnTo>
                  <a:pt x="634" y="14969"/>
                </a:lnTo>
                <a:lnTo>
                  <a:pt x="448" y="15155"/>
                </a:lnTo>
                <a:lnTo>
                  <a:pt x="373" y="15230"/>
                </a:lnTo>
                <a:lnTo>
                  <a:pt x="336" y="15304"/>
                </a:lnTo>
                <a:lnTo>
                  <a:pt x="336" y="15360"/>
                </a:lnTo>
                <a:lnTo>
                  <a:pt x="354" y="15397"/>
                </a:lnTo>
                <a:lnTo>
                  <a:pt x="448" y="15397"/>
                </a:lnTo>
                <a:lnTo>
                  <a:pt x="559" y="15360"/>
                </a:lnTo>
                <a:lnTo>
                  <a:pt x="690" y="15267"/>
                </a:lnTo>
                <a:lnTo>
                  <a:pt x="820" y="15155"/>
                </a:lnTo>
                <a:lnTo>
                  <a:pt x="1081" y="14932"/>
                </a:lnTo>
                <a:lnTo>
                  <a:pt x="1230" y="14783"/>
                </a:lnTo>
                <a:lnTo>
                  <a:pt x="1341" y="14671"/>
                </a:lnTo>
                <a:lnTo>
                  <a:pt x="1546" y="14466"/>
                </a:lnTo>
                <a:lnTo>
                  <a:pt x="1639" y="14355"/>
                </a:lnTo>
                <a:lnTo>
                  <a:pt x="1695" y="14262"/>
                </a:lnTo>
                <a:lnTo>
                  <a:pt x="1714" y="14243"/>
                </a:lnTo>
                <a:lnTo>
                  <a:pt x="1695" y="14224"/>
                </a:lnTo>
                <a:lnTo>
                  <a:pt x="1676" y="14206"/>
                </a:lnTo>
                <a:close/>
                <a:moveTo>
                  <a:pt x="92477" y="14429"/>
                </a:moveTo>
                <a:lnTo>
                  <a:pt x="92216" y="14615"/>
                </a:lnTo>
                <a:lnTo>
                  <a:pt x="91751" y="14969"/>
                </a:lnTo>
                <a:lnTo>
                  <a:pt x="91527" y="15155"/>
                </a:lnTo>
                <a:lnTo>
                  <a:pt x="91360" y="15341"/>
                </a:lnTo>
                <a:lnTo>
                  <a:pt x="91285" y="15416"/>
                </a:lnTo>
                <a:lnTo>
                  <a:pt x="91248" y="15490"/>
                </a:lnTo>
                <a:lnTo>
                  <a:pt x="91229" y="15528"/>
                </a:lnTo>
                <a:lnTo>
                  <a:pt x="91248" y="15583"/>
                </a:lnTo>
                <a:lnTo>
                  <a:pt x="91304" y="15602"/>
                </a:lnTo>
                <a:lnTo>
                  <a:pt x="91378" y="15602"/>
                </a:lnTo>
                <a:lnTo>
                  <a:pt x="91471" y="15565"/>
                </a:lnTo>
                <a:lnTo>
                  <a:pt x="91546" y="15509"/>
                </a:lnTo>
                <a:lnTo>
                  <a:pt x="91751" y="15341"/>
                </a:lnTo>
                <a:lnTo>
                  <a:pt x="91955" y="15118"/>
                </a:lnTo>
                <a:lnTo>
                  <a:pt x="92142" y="14876"/>
                </a:lnTo>
                <a:lnTo>
                  <a:pt x="92309" y="14652"/>
                </a:lnTo>
                <a:lnTo>
                  <a:pt x="92477" y="14429"/>
                </a:lnTo>
                <a:close/>
                <a:moveTo>
                  <a:pt x="1490" y="15267"/>
                </a:moveTo>
                <a:lnTo>
                  <a:pt x="1397" y="15323"/>
                </a:lnTo>
                <a:lnTo>
                  <a:pt x="1230" y="15472"/>
                </a:lnTo>
                <a:lnTo>
                  <a:pt x="801" y="15863"/>
                </a:lnTo>
                <a:lnTo>
                  <a:pt x="578" y="16086"/>
                </a:lnTo>
                <a:lnTo>
                  <a:pt x="392" y="16272"/>
                </a:lnTo>
                <a:lnTo>
                  <a:pt x="280" y="16421"/>
                </a:lnTo>
                <a:lnTo>
                  <a:pt x="261" y="16477"/>
                </a:lnTo>
                <a:lnTo>
                  <a:pt x="261" y="16514"/>
                </a:lnTo>
                <a:lnTo>
                  <a:pt x="299" y="16533"/>
                </a:lnTo>
                <a:lnTo>
                  <a:pt x="336" y="16552"/>
                </a:lnTo>
                <a:lnTo>
                  <a:pt x="410" y="16552"/>
                </a:lnTo>
                <a:lnTo>
                  <a:pt x="503" y="16533"/>
                </a:lnTo>
                <a:lnTo>
                  <a:pt x="615" y="16458"/>
                </a:lnTo>
                <a:lnTo>
                  <a:pt x="745" y="16365"/>
                </a:lnTo>
                <a:lnTo>
                  <a:pt x="857" y="16254"/>
                </a:lnTo>
                <a:lnTo>
                  <a:pt x="1099" y="15993"/>
                </a:lnTo>
                <a:lnTo>
                  <a:pt x="1304" y="15714"/>
                </a:lnTo>
                <a:lnTo>
                  <a:pt x="1453" y="15453"/>
                </a:lnTo>
                <a:lnTo>
                  <a:pt x="1509" y="15360"/>
                </a:lnTo>
                <a:lnTo>
                  <a:pt x="1527" y="15304"/>
                </a:lnTo>
                <a:lnTo>
                  <a:pt x="1527" y="15267"/>
                </a:lnTo>
                <a:close/>
                <a:moveTo>
                  <a:pt x="92309" y="15379"/>
                </a:moveTo>
                <a:lnTo>
                  <a:pt x="92197" y="15434"/>
                </a:lnTo>
                <a:lnTo>
                  <a:pt x="92048" y="15546"/>
                </a:lnTo>
                <a:lnTo>
                  <a:pt x="91881" y="15676"/>
                </a:lnTo>
                <a:lnTo>
                  <a:pt x="91583" y="15974"/>
                </a:lnTo>
                <a:lnTo>
                  <a:pt x="91397" y="16161"/>
                </a:lnTo>
                <a:lnTo>
                  <a:pt x="91285" y="16309"/>
                </a:lnTo>
                <a:lnTo>
                  <a:pt x="91118" y="16570"/>
                </a:lnTo>
                <a:lnTo>
                  <a:pt x="91062" y="16700"/>
                </a:lnTo>
                <a:lnTo>
                  <a:pt x="91024" y="16794"/>
                </a:lnTo>
                <a:lnTo>
                  <a:pt x="91024" y="16812"/>
                </a:lnTo>
                <a:lnTo>
                  <a:pt x="91043" y="16831"/>
                </a:lnTo>
                <a:lnTo>
                  <a:pt x="91080" y="16831"/>
                </a:lnTo>
                <a:lnTo>
                  <a:pt x="91136" y="16812"/>
                </a:lnTo>
                <a:lnTo>
                  <a:pt x="91248" y="16738"/>
                </a:lnTo>
                <a:lnTo>
                  <a:pt x="91434" y="16570"/>
                </a:lnTo>
                <a:lnTo>
                  <a:pt x="91881" y="16105"/>
                </a:lnTo>
                <a:lnTo>
                  <a:pt x="92104" y="15863"/>
                </a:lnTo>
                <a:lnTo>
                  <a:pt x="92272" y="15639"/>
                </a:lnTo>
                <a:lnTo>
                  <a:pt x="92384" y="15472"/>
                </a:lnTo>
                <a:lnTo>
                  <a:pt x="92402" y="15416"/>
                </a:lnTo>
                <a:lnTo>
                  <a:pt x="92402" y="15397"/>
                </a:lnTo>
                <a:lnTo>
                  <a:pt x="92365" y="15379"/>
                </a:lnTo>
                <a:close/>
                <a:moveTo>
                  <a:pt x="1509" y="16272"/>
                </a:moveTo>
                <a:lnTo>
                  <a:pt x="1397" y="16365"/>
                </a:lnTo>
                <a:lnTo>
                  <a:pt x="1230" y="16533"/>
                </a:lnTo>
                <a:lnTo>
                  <a:pt x="801" y="17017"/>
                </a:lnTo>
                <a:lnTo>
                  <a:pt x="410" y="17482"/>
                </a:lnTo>
                <a:lnTo>
                  <a:pt x="280" y="17613"/>
                </a:lnTo>
                <a:lnTo>
                  <a:pt x="224" y="17669"/>
                </a:lnTo>
                <a:lnTo>
                  <a:pt x="261" y="17687"/>
                </a:lnTo>
                <a:lnTo>
                  <a:pt x="299" y="17687"/>
                </a:lnTo>
                <a:lnTo>
                  <a:pt x="410" y="17631"/>
                </a:lnTo>
                <a:lnTo>
                  <a:pt x="559" y="17538"/>
                </a:lnTo>
                <a:lnTo>
                  <a:pt x="708" y="17427"/>
                </a:lnTo>
                <a:lnTo>
                  <a:pt x="1025" y="17166"/>
                </a:lnTo>
                <a:lnTo>
                  <a:pt x="1192" y="16998"/>
                </a:lnTo>
                <a:lnTo>
                  <a:pt x="1304" y="16849"/>
                </a:lnTo>
                <a:lnTo>
                  <a:pt x="1472" y="16570"/>
                </a:lnTo>
                <a:lnTo>
                  <a:pt x="1546" y="16440"/>
                </a:lnTo>
                <a:lnTo>
                  <a:pt x="1583" y="16347"/>
                </a:lnTo>
                <a:lnTo>
                  <a:pt x="1583" y="16309"/>
                </a:lnTo>
                <a:lnTo>
                  <a:pt x="1583" y="16272"/>
                </a:lnTo>
                <a:close/>
                <a:moveTo>
                  <a:pt x="92328" y="16626"/>
                </a:moveTo>
                <a:lnTo>
                  <a:pt x="92253" y="16645"/>
                </a:lnTo>
                <a:lnTo>
                  <a:pt x="92179" y="16700"/>
                </a:lnTo>
                <a:lnTo>
                  <a:pt x="92011" y="16831"/>
                </a:lnTo>
                <a:lnTo>
                  <a:pt x="91806" y="16998"/>
                </a:lnTo>
                <a:lnTo>
                  <a:pt x="91639" y="17203"/>
                </a:lnTo>
                <a:lnTo>
                  <a:pt x="91471" y="17389"/>
                </a:lnTo>
                <a:lnTo>
                  <a:pt x="91360" y="17576"/>
                </a:lnTo>
                <a:lnTo>
                  <a:pt x="91341" y="17631"/>
                </a:lnTo>
                <a:lnTo>
                  <a:pt x="91322" y="17687"/>
                </a:lnTo>
                <a:lnTo>
                  <a:pt x="91341" y="17724"/>
                </a:lnTo>
                <a:lnTo>
                  <a:pt x="91453" y="17724"/>
                </a:lnTo>
                <a:lnTo>
                  <a:pt x="91527" y="17687"/>
                </a:lnTo>
                <a:lnTo>
                  <a:pt x="91676" y="17557"/>
                </a:lnTo>
                <a:lnTo>
                  <a:pt x="91844" y="17371"/>
                </a:lnTo>
                <a:lnTo>
                  <a:pt x="91993" y="17185"/>
                </a:lnTo>
                <a:lnTo>
                  <a:pt x="92142" y="16980"/>
                </a:lnTo>
                <a:lnTo>
                  <a:pt x="92235" y="16794"/>
                </a:lnTo>
                <a:lnTo>
                  <a:pt x="92309" y="16682"/>
                </a:lnTo>
                <a:lnTo>
                  <a:pt x="92328" y="16626"/>
                </a:lnTo>
                <a:close/>
                <a:moveTo>
                  <a:pt x="1397" y="17576"/>
                </a:moveTo>
                <a:lnTo>
                  <a:pt x="1323" y="17594"/>
                </a:lnTo>
                <a:lnTo>
                  <a:pt x="1230" y="17631"/>
                </a:lnTo>
                <a:lnTo>
                  <a:pt x="1025" y="17780"/>
                </a:lnTo>
                <a:lnTo>
                  <a:pt x="820" y="17967"/>
                </a:lnTo>
                <a:lnTo>
                  <a:pt x="429" y="18357"/>
                </a:lnTo>
                <a:lnTo>
                  <a:pt x="243" y="18562"/>
                </a:lnTo>
                <a:lnTo>
                  <a:pt x="503" y="18413"/>
                </a:lnTo>
                <a:lnTo>
                  <a:pt x="950" y="18115"/>
                </a:lnTo>
                <a:lnTo>
                  <a:pt x="1192" y="17967"/>
                </a:lnTo>
                <a:lnTo>
                  <a:pt x="1378" y="17818"/>
                </a:lnTo>
                <a:lnTo>
                  <a:pt x="1453" y="17743"/>
                </a:lnTo>
                <a:lnTo>
                  <a:pt x="1490" y="17687"/>
                </a:lnTo>
                <a:lnTo>
                  <a:pt x="1509" y="17631"/>
                </a:lnTo>
                <a:lnTo>
                  <a:pt x="1509" y="17594"/>
                </a:lnTo>
                <a:lnTo>
                  <a:pt x="1453" y="17576"/>
                </a:lnTo>
                <a:close/>
                <a:moveTo>
                  <a:pt x="92514" y="17669"/>
                </a:moveTo>
                <a:lnTo>
                  <a:pt x="92458" y="17687"/>
                </a:lnTo>
                <a:lnTo>
                  <a:pt x="92309" y="17799"/>
                </a:lnTo>
                <a:lnTo>
                  <a:pt x="92123" y="17948"/>
                </a:lnTo>
                <a:lnTo>
                  <a:pt x="91918" y="18153"/>
                </a:lnTo>
                <a:lnTo>
                  <a:pt x="91527" y="18544"/>
                </a:lnTo>
                <a:lnTo>
                  <a:pt x="91322" y="18786"/>
                </a:lnTo>
                <a:lnTo>
                  <a:pt x="91304" y="18804"/>
                </a:lnTo>
                <a:lnTo>
                  <a:pt x="91341" y="18804"/>
                </a:lnTo>
                <a:lnTo>
                  <a:pt x="91490" y="18730"/>
                </a:lnTo>
                <a:lnTo>
                  <a:pt x="91713" y="18581"/>
                </a:lnTo>
                <a:lnTo>
                  <a:pt x="91974" y="18376"/>
                </a:lnTo>
                <a:lnTo>
                  <a:pt x="92235" y="18171"/>
                </a:lnTo>
                <a:lnTo>
                  <a:pt x="92458" y="17948"/>
                </a:lnTo>
                <a:lnTo>
                  <a:pt x="92533" y="17855"/>
                </a:lnTo>
                <a:lnTo>
                  <a:pt x="92570" y="17780"/>
                </a:lnTo>
                <a:lnTo>
                  <a:pt x="92570" y="17706"/>
                </a:lnTo>
                <a:lnTo>
                  <a:pt x="92570" y="17687"/>
                </a:lnTo>
                <a:lnTo>
                  <a:pt x="92551" y="17669"/>
                </a:lnTo>
                <a:close/>
                <a:moveTo>
                  <a:pt x="1490" y="18506"/>
                </a:moveTo>
                <a:lnTo>
                  <a:pt x="1453" y="18525"/>
                </a:lnTo>
                <a:lnTo>
                  <a:pt x="1248" y="18618"/>
                </a:lnTo>
                <a:lnTo>
                  <a:pt x="987" y="18804"/>
                </a:lnTo>
                <a:lnTo>
                  <a:pt x="671" y="19009"/>
                </a:lnTo>
                <a:lnTo>
                  <a:pt x="373" y="19251"/>
                </a:lnTo>
                <a:lnTo>
                  <a:pt x="261" y="19363"/>
                </a:lnTo>
                <a:lnTo>
                  <a:pt x="150" y="19475"/>
                </a:lnTo>
                <a:lnTo>
                  <a:pt x="57" y="19586"/>
                </a:lnTo>
                <a:lnTo>
                  <a:pt x="19" y="19679"/>
                </a:lnTo>
                <a:lnTo>
                  <a:pt x="1" y="19772"/>
                </a:lnTo>
                <a:lnTo>
                  <a:pt x="19" y="19810"/>
                </a:lnTo>
                <a:lnTo>
                  <a:pt x="38" y="19828"/>
                </a:lnTo>
                <a:lnTo>
                  <a:pt x="75" y="19847"/>
                </a:lnTo>
                <a:lnTo>
                  <a:pt x="131" y="19828"/>
                </a:lnTo>
                <a:lnTo>
                  <a:pt x="299" y="19717"/>
                </a:lnTo>
                <a:lnTo>
                  <a:pt x="522" y="19530"/>
                </a:lnTo>
                <a:lnTo>
                  <a:pt x="783" y="19307"/>
                </a:lnTo>
                <a:lnTo>
                  <a:pt x="1043" y="19084"/>
                </a:lnTo>
                <a:lnTo>
                  <a:pt x="1267" y="18842"/>
                </a:lnTo>
                <a:lnTo>
                  <a:pt x="1434" y="18655"/>
                </a:lnTo>
                <a:lnTo>
                  <a:pt x="1490" y="18581"/>
                </a:lnTo>
                <a:lnTo>
                  <a:pt x="1509" y="18525"/>
                </a:lnTo>
                <a:lnTo>
                  <a:pt x="1509" y="18506"/>
                </a:lnTo>
                <a:close/>
                <a:moveTo>
                  <a:pt x="92477" y="18842"/>
                </a:moveTo>
                <a:lnTo>
                  <a:pt x="92365" y="18879"/>
                </a:lnTo>
                <a:lnTo>
                  <a:pt x="92197" y="18953"/>
                </a:lnTo>
                <a:lnTo>
                  <a:pt x="92030" y="19065"/>
                </a:lnTo>
                <a:lnTo>
                  <a:pt x="91713" y="19270"/>
                </a:lnTo>
                <a:lnTo>
                  <a:pt x="91546" y="19400"/>
                </a:lnTo>
                <a:lnTo>
                  <a:pt x="91509" y="19456"/>
                </a:lnTo>
                <a:lnTo>
                  <a:pt x="91453" y="19530"/>
                </a:lnTo>
                <a:lnTo>
                  <a:pt x="91341" y="19735"/>
                </a:lnTo>
                <a:lnTo>
                  <a:pt x="91304" y="19828"/>
                </a:lnTo>
                <a:lnTo>
                  <a:pt x="91304" y="19884"/>
                </a:lnTo>
                <a:lnTo>
                  <a:pt x="91304" y="19903"/>
                </a:lnTo>
                <a:lnTo>
                  <a:pt x="91322" y="19903"/>
                </a:lnTo>
                <a:lnTo>
                  <a:pt x="91415" y="19847"/>
                </a:lnTo>
                <a:lnTo>
                  <a:pt x="92011" y="19344"/>
                </a:lnTo>
                <a:lnTo>
                  <a:pt x="92384" y="19028"/>
                </a:lnTo>
                <a:lnTo>
                  <a:pt x="92495" y="18916"/>
                </a:lnTo>
                <a:lnTo>
                  <a:pt x="92551" y="18860"/>
                </a:lnTo>
                <a:lnTo>
                  <a:pt x="92514" y="18842"/>
                </a:lnTo>
                <a:close/>
                <a:moveTo>
                  <a:pt x="92439" y="19977"/>
                </a:moveTo>
                <a:lnTo>
                  <a:pt x="92309" y="19996"/>
                </a:lnTo>
                <a:lnTo>
                  <a:pt x="92142" y="20070"/>
                </a:lnTo>
                <a:lnTo>
                  <a:pt x="91974" y="20163"/>
                </a:lnTo>
                <a:lnTo>
                  <a:pt x="91788" y="20275"/>
                </a:lnTo>
                <a:lnTo>
                  <a:pt x="91639" y="20405"/>
                </a:lnTo>
                <a:lnTo>
                  <a:pt x="91490" y="20554"/>
                </a:lnTo>
                <a:lnTo>
                  <a:pt x="91378" y="20685"/>
                </a:lnTo>
                <a:lnTo>
                  <a:pt x="91304" y="20796"/>
                </a:lnTo>
                <a:lnTo>
                  <a:pt x="91285" y="20852"/>
                </a:lnTo>
                <a:lnTo>
                  <a:pt x="91304" y="20871"/>
                </a:lnTo>
                <a:lnTo>
                  <a:pt x="91360" y="20871"/>
                </a:lnTo>
                <a:lnTo>
                  <a:pt x="91434" y="20834"/>
                </a:lnTo>
                <a:lnTo>
                  <a:pt x="91639" y="20703"/>
                </a:lnTo>
                <a:lnTo>
                  <a:pt x="91862" y="20536"/>
                </a:lnTo>
                <a:lnTo>
                  <a:pt x="92104" y="20331"/>
                </a:lnTo>
                <a:lnTo>
                  <a:pt x="92290" y="20163"/>
                </a:lnTo>
                <a:lnTo>
                  <a:pt x="92421" y="20033"/>
                </a:lnTo>
                <a:lnTo>
                  <a:pt x="92458" y="19996"/>
                </a:lnTo>
                <a:lnTo>
                  <a:pt x="92439" y="19977"/>
                </a:lnTo>
                <a:close/>
                <a:moveTo>
                  <a:pt x="1509" y="19530"/>
                </a:moveTo>
                <a:lnTo>
                  <a:pt x="1490" y="19549"/>
                </a:lnTo>
                <a:lnTo>
                  <a:pt x="1378" y="19624"/>
                </a:lnTo>
                <a:lnTo>
                  <a:pt x="1211" y="19791"/>
                </a:lnTo>
                <a:lnTo>
                  <a:pt x="764" y="20257"/>
                </a:lnTo>
                <a:lnTo>
                  <a:pt x="373" y="20703"/>
                </a:lnTo>
                <a:lnTo>
                  <a:pt x="261" y="20852"/>
                </a:lnTo>
                <a:lnTo>
                  <a:pt x="224" y="20908"/>
                </a:lnTo>
                <a:lnTo>
                  <a:pt x="224" y="20927"/>
                </a:lnTo>
                <a:lnTo>
                  <a:pt x="261" y="20945"/>
                </a:lnTo>
                <a:lnTo>
                  <a:pt x="299" y="20945"/>
                </a:lnTo>
                <a:lnTo>
                  <a:pt x="410" y="20890"/>
                </a:lnTo>
                <a:lnTo>
                  <a:pt x="559" y="20796"/>
                </a:lnTo>
                <a:lnTo>
                  <a:pt x="690" y="20666"/>
                </a:lnTo>
                <a:lnTo>
                  <a:pt x="969" y="20405"/>
                </a:lnTo>
                <a:lnTo>
                  <a:pt x="1118" y="20238"/>
                </a:lnTo>
                <a:lnTo>
                  <a:pt x="1248" y="20070"/>
                </a:lnTo>
                <a:lnTo>
                  <a:pt x="1397" y="19810"/>
                </a:lnTo>
                <a:lnTo>
                  <a:pt x="1527" y="19586"/>
                </a:lnTo>
                <a:lnTo>
                  <a:pt x="1527" y="19530"/>
                </a:lnTo>
                <a:close/>
                <a:moveTo>
                  <a:pt x="1360" y="20666"/>
                </a:moveTo>
                <a:lnTo>
                  <a:pt x="1267" y="20741"/>
                </a:lnTo>
                <a:lnTo>
                  <a:pt x="1174" y="20852"/>
                </a:lnTo>
                <a:lnTo>
                  <a:pt x="1062" y="20983"/>
                </a:lnTo>
                <a:lnTo>
                  <a:pt x="857" y="21262"/>
                </a:lnTo>
                <a:lnTo>
                  <a:pt x="727" y="21411"/>
                </a:lnTo>
                <a:lnTo>
                  <a:pt x="615" y="21523"/>
                </a:lnTo>
                <a:lnTo>
                  <a:pt x="392" y="21746"/>
                </a:lnTo>
                <a:lnTo>
                  <a:pt x="299" y="21858"/>
                </a:lnTo>
                <a:lnTo>
                  <a:pt x="224" y="21932"/>
                </a:lnTo>
                <a:lnTo>
                  <a:pt x="206" y="21969"/>
                </a:lnTo>
                <a:lnTo>
                  <a:pt x="224" y="21988"/>
                </a:lnTo>
                <a:lnTo>
                  <a:pt x="280" y="21988"/>
                </a:lnTo>
                <a:lnTo>
                  <a:pt x="392" y="21914"/>
                </a:lnTo>
                <a:lnTo>
                  <a:pt x="615" y="21783"/>
                </a:lnTo>
                <a:lnTo>
                  <a:pt x="857" y="21597"/>
                </a:lnTo>
                <a:lnTo>
                  <a:pt x="1118" y="21374"/>
                </a:lnTo>
                <a:lnTo>
                  <a:pt x="1341" y="21150"/>
                </a:lnTo>
                <a:lnTo>
                  <a:pt x="1434" y="21038"/>
                </a:lnTo>
                <a:lnTo>
                  <a:pt x="1490" y="20945"/>
                </a:lnTo>
                <a:lnTo>
                  <a:pt x="1527" y="20852"/>
                </a:lnTo>
                <a:lnTo>
                  <a:pt x="1546" y="20778"/>
                </a:lnTo>
                <a:lnTo>
                  <a:pt x="1509" y="20703"/>
                </a:lnTo>
                <a:lnTo>
                  <a:pt x="1434" y="20666"/>
                </a:lnTo>
                <a:close/>
                <a:moveTo>
                  <a:pt x="92421" y="20871"/>
                </a:moveTo>
                <a:lnTo>
                  <a:pt x="92290" y="20908"/>
                </a:lnTo>
                <a:lnTo>
                  <a:pt x="92142" y="21001"/>
                </a:lnTo>
                <a:lnTo>
                  <a:pt x="91974" y="21113"/>
                </a:lnTo>
                <a:lnTo>
                  <a:pt x="91676" y="21374"/>
                </a:lnTo>
                <a:lnTo>
                  <a:pt x="91509" y="21504"/>
                </a:lnTo>
                <a:lnTo>
                  <a:pt x="91397" y="21671"/>
                </a:lnTo>
                <a:lnTo>
                  <a:pt x="91229" y="21932"/>
                </a:lnTo>
                <a:lnTo>
                  <a:pt x="91155" y="22044"/>
                </a:lnTo>
                <a:lnTo>
                  <a:pt x="91118" y="22137"/>
                </a:lnTo>
                <a:lnTo>
                  <a:pt x="91118" y="22174"/>
                </a:lnTo>
                <a:lnTo>
                  <a:pt x="91118" y="22193"/>
                </a:lnTo>
                <a:lnTo>
                  <a:pt x="91136" y="22193"/>
                </a:lnTo>
                <a:lnTo>
                  <a:pt x="91173" y="22174"/>
                </a:lnTo>
                <a:lnTo>
                  <a:pt x="91434" y="21951"/>
                </a:lnTo>
                <a:lnTo>
                  <a:pt x="91899" y="21523"/>
                </a:lnTo>
                <a:lnTo>
                  <a:pt x="92328" y="21094"/>
                </a:lnTo>
                <a:lnTo>
                  <a:pt x="92458" y="20945"/>
                </a:lnTo>
                <a:lnTo>
                  <a:pt x="92495" y="20890"/>
                </a:lnTo>
                <a:lnTo>
                  <a:pt x="92458" y="20871"/>
                </a:lnTo>
                <a:close/>
                <a:moveTo>
                  <a:pt x="1583" y="21820"/>
                </a:moveTo>
                <a:lnTo>
                  <a:pt x="1472" y="21858"/>
                </a:lnTo>
                <a:lnTo>
                  <a:pt x="1341" y="21932"/>
                </a:lnTo>
                <a:lnTo>
                  <a:pt x="1192" y="22025"/>
                </a:lnTo>
                <a:lnTo>
                  <a:pt x="932" y="22249"/>
                </a:lnTo>
                <a:lnTo>
                  <a:pt x="783" y="22379"/>
                </a:lnTo>
                <a:lnTo>
                  <a:pt x="652" y="22509"/>
                </a:lnTo>
                <a:lnTo>
                  <a:pt x="448" y="22733"/>
                </a:lnTo>
                <a:lnTo>
                  <a:pt x="280" y="22938"/>
                </a:lnTo>
                <a:lnTo>
                  <a:pt x="243" y="22993"/>
                </a:lnTo>
                <a:lnTo>
                  <a:pt x="261" y="22993"/>
                </a:lnTo>
                <a:lnTo>
                  <a:pt x="541" y="22807"/>
                </a:lnTo>
                <a:lnTo>
                  <a:pt x="1062" y="22472"/>
                </a:lnTo>
                <a:lnTo>
                  <a:pt x="1304" y="22286"/>
                </a:lnTo>
                <a:lnTo>
                  <a:pt x="1509" y="22100"/>
                </a:lnTo>
                <a:lnTo>
                  <a:pt x="1583" y="22025"/>
                </a:lnTo>
                <a:lnTo>
                  <a:pt x="1639" y="21951"/>
                </a:lnTo>
                <a:lnTo>
                  <a:pt x="1658" y="21895"/>
                </a:lnTo>
                <a:lnTo>
                  <a:pt x="1658" y="21839"/>
                </a:lnTo>
                <a:lnTo>
                  <a:pt x="1621" y="21820"/>
                </a:lnTo>
                <a:close/>
                <a:moveTo>
                  <a:pt x="92272" y="22044"/>
                </a:moveTo>
                <a:lnTo>
                  <a:pt x="92197" y="22062"/>
                </a:lnTo>
                <a:lnTo>
                  <a:pt x="92086" y="22118"/>
                </a:lnTo>
                <a:lnTo>
                  <a:pt x="91993" y="22193"/>
                </a:lnTo>
                <a:lnTo>
                  <a:pt x="91881" y="22286"/>
                </a:lnTo>
                <a:lnTo>
                  <a:pt x="91657" y="22509"/>
                </a:lnTo>
                <a:lnTo>
                  <a:pt x="91453" y="22751"/>
                </a:lnTo>
                <a:lnTo>
                  <a:pt x="91304" y="22956"/>
                </a:lnTo>
                <a:lnTo>
                  <a:pt x="91266" y="23049"/>
                </a:lnTo>
                <a:lnTo>
                  <a:pt x="91266" y="23105"/>
                </a:lnTo>
                <a:lnTo>
                  <a:pt x="91285" y="23124"/>
                </a:lnTo>
                <a:lnTo>
                  <a:pt x="91322" y="23124"/>
                </a:lnTo>
                <a:lnTo>
                  <a:pt x="91415" y="23086"/>
                </a:lnTo>
                <a:lnTo>
                  <a:pt x="91564" y="22975"/>
                </a:lnTo>
                <a:lnTo>
                  <a:pt x="91937" y="22640"/>
                </a:lnTo>
                <a:lnTo>
                  <a:pt x="92123" y="22472"/>
                </a:lnTo>
                <a:lnTo>
                  <a:pt x="92272" y="22305"/>
                </a:lnTo>
                <a:lnTo>
                  <a:pt x="92384" y="22193"/>
                </a:lnTo>
                <a:lnTo>
                  <a:pt x="92402" y="22137"/>
                </a:lnTo>
                <a:lnTo>
                  <a:pt x="92402" y="22100"/>
                </a:lnTo>
                <a:lnTo>
                  <a:pt x="92384" y="22081"/>
                </a:lnTo>
                <a:lnTo>
                  <a:pt x="92346" y="22062"/>
                </a:lnTo>
                <a:lnTo>
                  <a:pt x="92272" y="22044"/>
                </a:lnTo>
                <a:close/>
                <a:moveTo>
                  <a:pt x="1509" y="22900"/>
                </a:moveTo>
                <a:lnTo>
                  <a:pt x="1472" y="22919"/>
                </a:lnTo>
                <a:lnTo>
                  <a:pt x="1360" y="22975"/>
                </a:lnTo>
                <a:lnTo>
                  <a:pt x="1230" y="23068"/>
                </a:lnTo>
                <a:lnTo>
                  <a:pt x="1081" y="23180"/>
                </a:lnTo>
                <a:lnTo>
                  <a:pt x="839" y="23403"/>
                </a:lnTo>
                <a:lnTo>
                  <a:pt x="671" y="23571"/>
                </a:lnTo>
                <a:lnTo>
                  <a:pt x="392" y="23868"/>
                </a:lnTo>
                <a:lnTo>
                  <a:pt x="261" y="24055"/>
                </a:lnTo>
                <a:lnTo>
                  <a:pt x="243" y="24092"/>
                </a:lnTo>
                <a:lnTo>
                  <a:pt x="280" y="24073"/>
                </a:lnTo>
                <a:lnTo>
                  <a:pt x="615" y="23850"/>
                </a:lnTo>
                <a:lnTo>
                  <a:pt x="876" y="23682"/>
                </a:lnTo>
                <a:lnTo>
                  <a:pt x="1136" y="23496"/>
                </a:lnTo>
                <a:lnTo>
                  <a:pt x="1378" y="23310"/>
                </a:lnTo>
                <a:lnTo>
                  <a:pt x="1546" y="23124"/>
                </a:lnTo>
                <a:lnTo>
                  <a:pt x="1602" y="23049"/>
                </a:lnTo>
                <a:lnTo>
                  <a:pt x="1621" y="22993"/>
                </a:lnTo>
                <a:lnTo>
                  <a:pt x="1602" y="22938"/>
                </a:lnTo>
                <a:lnTo>
                  <a:pt x="1546" y="22919"/>
                </a:lnTo>
                <a:lnTo>
                  <a:pt x="1509" y="22900"/>
                </a:lnTo>
                <a:close/>
                <a:moveTo>
                  <a:pt x="92477" y="23031"/>
                </a:moveTo>
                <a:lnTo>
                  <a:pt x="92458" y="23049"/>
                </a:lnTo>
                <a:lnTo>
                  <a:pt x="92365" y="23086"/>
                </a:lnTo>
                <a:lnTo>
                  <a:pt x="92067" y="23273"/>
                </a:lnTo>
                <a:lnTo>
                  <a:pt x="91751" y="23496"/>
                </a:lnTo>
                <a:lnTo>
                  <a:pt x="91639" y="23589"/>
                </a:lnTo>
                <a:lnTo>
                  <a:pt x="91564" y="23645"/>
                </a:lnTo>
                <a:lnTo>
                  <a:pt x="91453" y="23831"/>
                </a:lnTo>
                <a:lnTo>
                  <a:pt x="91304" y="24110"/>
                </a:lnTo>
                <a:lnTo>
                  <a:pt x="91248" y="24241"/>
                </a:lnTo>
                <a:lnTo>
                  <a:pt x="91211" y="24352"/>
                </a:lnTo>
                <a:lnTo>
                  <a:pt x="91211" y="24408"/>
                </a:lnTo>
                <a:lnTo>
                  <a:pt x="91229" y="24427"/>
                </a:lnTo>
                <a:lnTo>
                  <a:pt x="91266" y="24408"/>
                </a:lnTo>
                <a:lnTo>
                  <a:pt x="91397" y="24297"/>
                </a:lnTo>
                <a:lnTo>
                  <a:pt x="91564" y="24148"/>
                </a:lnTo>
                <a:lnTo>
                  <a:pt x="91751" y="23980"/>
                </a:lnTo>
                <a:lnTo>
                  <a:pt x="91937" y="23775"/>
                </a:lnTo>
                <a:lnTo>
                  <a:pt x="92104" y="23571"/>
                </a:lnTo>
                <a:lnTo>
                  <a:pt x="92253" y="23384"/>
                </a:lnTo>
                <a:lnTo>
                  <a:pt x="92384" y="23198"/>
                </a:lnTo>
                <a:lnTo>
                  <a:pt x="92477" y="23031"/>
                </a:lnTo>
                <a:close/>
                <a:moveTo>
                  <a:pt x="1658" y="23868"/>
                </a:moveTo>
                <a:lnTo>
                  <a:pt x="1621" y="23887"/>
                </a:lnTo>
                <a:lnTo>
                  <a:pt x="1509" y="23962"/>
                </a:lnTo>
                <a:lnTo>
                  <a:pt x="1323" y="24129"/>
                </a:lnTo>
                <a:lnTo>
                  <a:pt x="857" y="24595"/>
                </a:lnTo>
                <a:lnTo>
                  <a:pt x="448" y="25041"/>
                </a:lnTo>
                <a:lnTo>
                  <a:pt x="317" y="25190"/>
                </a:lnTo>
                <a:lnTo>
                  <a:pt x="261" y="25265"/>
                </a:lnTo>
                <a:lnTo>
                  <a:pt x="336" y="25265"/>
                </a:lnTo>
                <a:lnTo>
                  <a:pt x="466" y="25209"/>
                </a:lnTo>
                <a:lnTo>
                  <a:pt x="615" y="25097"/>
                </a:lnTo>
                <a:lnTo>
                  <a:pt x="783" y="24967"/>
                </a:lnTo>
                <a:lnTo>
                  <a:pt x="1118" y="24688"/>
                </a:lnTo>
                <a:lnTo>
                  <a:pt x="1304" y="24520"/>
                </a:lnTo>
                <a:lnTo>
                  <a:pt x="1416" y="24371"/>
                </a:lnTo>
                <a:lnTo>
                  <a:pt x="1583" y="24129"/>
                </a:lnTo>
                <a:lnTo>
                  <a:pt x="1658" y="24017"/>
                </a:lnTo>
                <a:lnTo>
                  <a:pt x="1695" y="23924"/>
                </a:lnTo>
                <a:lnTo>
                  <a:pt x="1695" y="23887"/>
                </a:lnTo>
                <a:lnTo>
                  <a:pt x="1695" y="23868"/>
                </a:lnTo>
                <a:close/>
                <a:moveTo>
                  <a:pt x="92551" y="24092"/>
                </a:moveTo>
                <a:lnTo>
                  <a:pt x="92439" y="24148"/>
                </a:lnTo>
                <a:lnTo>
                  <a:pt x="92272" y="24259"/>
                </a:lnTo>
                <a:lnTo>
                  <a:pt x="92104" y="24390"/>
                </a:lnTo>
                <a:lnTo>
                  <a:pt x="91769" y="24669"/>
                </a:lnTo>
                <a:lnTo>
                  <a:pt x="91583" y="24837"/>
                </a:lnTo>
                <a:lnTo>
                  <a:pt x="91471" y="24986"/>
                </a:lnTo>
                <a:lnTo>
                  <a:pt x="91304" y="25228"/>
                </a:lnTo>
                <a:lnTo>
                  <a:pt x="91229" y="25339"/>
                </a:lnTo>
                <a:lnTo>
                  <a:pt x="91192" y="25432"/>
                </a:lnTo>
                <a:lnTo>
                  <a:pt x="91192" y="25470"/>
                </a:lnTo>
                <a:lnTo>
                  <a:pt x="91211" y="25488"/>
                </a:lnTo>
                <a:lnTo>
                  <a:pt x="91229" y="25488"/>
                </a:lnTo>
                <a:lnTo>
                  <a:pt x="91266" y="25470"/>
                </a:lnTo>
                <a:lnTo>
                  <a:pt x="91397" y="25395"/>
                </a:lnTo>
                <a:lnTo>
                  <a:pt x="91564" y="25228"/>
                </a:lnTo>
                <a:lnTo>
                  <a:pt x="92030" y="24762"/>
                </a:lnTo>
                <a:lnTo>
                  <a:pt x="92458" y="24315"/>
                </a:lnTo>
                <a:lnTo>
                  <a:pt x="92588" y="24166"/>
                </a:lnTo>
                <a:lnTo>
                  <a:pt x="92626" y="24110"/>
                </a:lnTo>
                <a:lnTo>
                  <a:pt x="92588" y="24092"/>
                </a:lnTo>
                <a:close/>
                <a:moveTo>
                  <a:pt x="1639" y="24948"/>
                </a:moveTo>
                <a:lnTo>
                  <a:pt x="1490" y="25060"/>
                </a:lnTo>
                <a:lnTo>
                  <a:pt x="1323" y="25209"/>
                </a:lnTo>
                <a:lnTo>
                  <a:pt x="1136" y="25376"/>
                </a:lnTo>
                <a:lnTo>
                  <a:pt x="969" y="25581"/>
                </a:lnTo>
                <a:lnTo>
                  <a:pt x="783" y="25786"/>
                </a:lnTo>
                <a:lnTo>
                  <a:pt x="634" y="25991"/>
                </a:lnTo>
                <a:lnTo>
                  <a:pt x="503" y="26158"/>
                </a:lnTo>
                <a:lnTo>
                  <a:pt x="410" y="26326"/>
                </a:lnTo>
                <a:lnTo>
                  <a:pt x="448" y="26326"/>
                </a:lnTo>
                <a:lnTo>
                  <a:pt x="541" y="26270"/>
                </a:lnTo>
                <a:lnTo>
                  <a:pt x="820" y="26084"/>
                </a:lnTo>
                <a:lnTo>
                  <a:pt x="1136" y="25879"/>
                </a:lnTo>
                <a:lnTo>
                  <a:pt x="1267" y="25786"/>
                </a:lnTo>
                <a:lnTo>
                  <a:pt x="1341" y="25712"/>
                </a:lnTo>
                <a:lnTo>
                  <a:pt x="1453" y="25525"/>
                </a:lnTo>
                <a:lnTo>
                  <a:pt x="1583" y="25246"/>
                </a:lnTo>
                <a:lnTo>
                  <a:pt x="1658" y="25116"/>
                </a:lnTo>
                <a:lnTo>
                  <a:pt x="1676" y="25004"/>
                </a:lnTo>
                <a:lnTo>
                  <a:pt x="1676" y="24948"/>
                </a:lnTo>
                <a:close/>
                <a:moveTo>
                  <a:pt x="92607" y="25283"/>
                </a:moveTo>
                <a:lnTo>
                  <a:pt x="92290" y="25507"/>
                </a:lnTo>
                <a:lnTo>
                  <a:pt x="92030" y="25674"/>
                </a:lnTo>
                <a:lnTo>
                  <a:pt x="91751" y="25861"/>
                </a:lnTo>
                <a:lnTo>
                  <a:pt x="91509" y="26047"/>
                </a:lnTo>
                <a:lnTo>
                  <a:pt x="91341" y="26233"/>
                </a:lnTo>
                <a:lnTo>
                  <a:pt x="91285" y="26307"/>
                </a:lnTo>
                <a:lnTo>
                  <a:pt x="91266" y="26363"/>
                </a:lnTo>
                <a:lnTo>
                  <a:pt x="91285" y="26419"/>
                </a:lnTo>
                <a:lnTo>
                  <a:pt x="91341" y="26438"/>
                </a:lnTo>
                <a:lnTo>
                  <a:pt x="91378" y="26456"/>
                </a:lnTo>
                <a:lnTo>
                  <a:pt x="91434" y="26438"/>
                </a:lnTo>
                <a:lnTo>
                  <a:pt x="91546" y="26382"/>
                </a:lnTo>
                <a:lnTo>
                  <a:pt x="91676" y="26289"/>
                </a:lnTo>
                <a:lnTo>
                  <a:pt x="91806" y="26177"/>
                </a:lnTo>
                <a:lnTo>
                  <a:pt x="92067" y="25954"/>
                </a:lnTo>
                <a:lnTo>
                  <a:pt x="92235" y="25805"/>
                </a:lnTo>
                <a:lnTo>
                  <a:pt x="92495" y="25488"/>
                </a:lnTo>
                <a:lnTo>
                  <a:pt x="92626" y="25321"/>
                </a:lnTo>
                <a:lnTo>
                  <a:pt x="92644" y="25283"/>
                </a:lnTo>
                <a:close/>
                <a:moveTo>
                  <a:pt x="1546" y="26233"/>
                </a:moveTo>
                <a:lnTo>
                  <a:pt x="1472" y="26252"/>
                </a:lnTo>
                <a:lnTo>
                  <a:pt x="1378" y="26307"/>
                </a:lnTo>
                <a:lnTo>
                  <a:pt x="1211" y="26456"/>
                </a:lnTo>
                <a:lnTo>
                  <a:pt x="1025" y="26661"/>
                </a:lnTo>
                <a:lnTo>
                  <a:pt x="690" y="27071"/>
                </a:lnTo>
                <a:lnTo>
                  <a:pt x="541" y="27276"/>
                </a:lnTo>
                <a:lnTo>
                  <a:pt x="820" y="27127"/>
                </a:lnTo>
                <a:lnTo>
                  <a:pt x="1043" y="26996"/>
                </a:lnTo>
                <a:lnTo>
                  <a:pt x="1267" y="26847"/>
                </a:lnTo>
                <a:lnTo>
                  <a:pt x="1472" y="26698"/>
                </a:lnTo>
                <a:lnTo>
                  <a:pt x="1565" y="26605"/>
                </a:lnTo>
                <a:lnTo>
                  <a:pt x="1621" y="26531"/>
                </a:lnTo>
                <a:lnTo>
                  <a:pt x="1676" y="26456"/>
                </a:lnTo>
                <a:lnTo>
                  <a:pt x="1695" y="26382"/>
                </a:lnTo>
                <a:lnTo>
                  <a:pt x="1695" y="26307"/>
                </a:lnTo>
                <a:lnTo>
                  <a:pt x="1658" y="26252"/>
                </a:lnTo>
                <a:lnTo>
                  <a:pt x="1602" y="26233"/>
                </a:lnTo>
                <a:close/>
                <a:moveTo>
                  <a:pt x="92626" y="26363"/>
                </a:moveTo>
                <a:lnTo>
                  <a:pt x="92346" y="26549"/>
                </a:lnTo>
                <a:lnTo>
                  <a:pt x="91844" y="26885"/>
                </a:lnTo>
                <a:lnTo>
                  <a:pt x="91583" y="27089"/>
                </a:lnTo>
                <a:lnTo>
                  <a:pt x="91378" y="27257"/>
                </a:lnTo>
                <a:lnTo>
                  <a:pt x="91304" y="27331"/>
                </a:lnTo>
                <a:lnTo>
                  <a:pt x="91248" y="27406"/>
                </a:lnTo>
                <a:lnTo>
                  <a:pt x="91229" y="27462"/>
                </a:lnTo>
                <a:lnTo>
                  <a:pt x="91248" y="27518"/>
                </a:lnTo>
                <a:lnTo>
                  <a:pt x="91266" y="27536"/>
                </a:lnTo>
                <a:lnTo>
                  <a:pt x="91322" y="27536"/>
                </a:lnTo>
                <a:lnTo>
                  <a:pt x="91415" y="27499"/>
                </a:lnTo>
                <a:lnTo>
                  <a:pt x="91564" y="27424"/>
                </a:lnTo>
                <a:lnTo>
                  <a:pt x="91695" y="27331"/>
                </a:lnTo>
                <a:lnTo>
                  <a:pt x="91955" y="27108"/>
                </a:lnTo>
                <a:lnTo>
                  <a:pt x="92104" y="26996"/>
                </a:lnTo>
                <a:lnTo>
                  <a:pt x="92253" y="26847"/>
                </a:lnTo>
                <a:lnTo>
                  <a:pt x="92458" y="26624"/>
                </a:lnTo>
                <a:lnTo>
                  <a:pt x="92607" y="26419"/>
                </a:lnTo>
                <a:lnTo>
                  <a:pt x="92644" y="26363"/>
                </a:lnTo>
                <a:close/>
                <a:moveTo>
                  <a:pt x="1751" y="27164"/>
                </a:moveTo>
                <a:lnTo>
                  <a:pt x="1714" y="27182"/>
                </a:lnTo>
                <a:lnTo>
                  <a:pt x="1453" y="27406"/>
                </a:lnTo>
                <a:lnTo>
                  <a:pt x="1006" y="27834"/>
                </a:lnTo>
                <a:lnTo>
                  <a:pt x="578" y="28262"/>
                </a:lnTo>
                <a:lnTo>
                  <a:pt x="448" y="28411"/>
                </a:lnTo>
                <a:lnTo>
                  <a:pt x="392" y="28467"/>
                </a:lnTo>
                <a:lnTo>
                  <a:pt x="429" y="28486"/>
                </a:lnTo>
                <a:lnTo>
                  <a:pt x="466" y="28486"/>
                </a:lnTo>
                <a:lnTo>
                  <a:pt x="597" y="28448"/>
                </a:lnTo>
                <a:lnTo>
                  <a:pt x="745" y="28355"/>
                </a:lnTo>
                <a:lnTo>
                  <a:pt x="913" y="28244"/>
                </a:lnTo>
                <a:lnTo>
                  <a:pt x="1211" y="28002"/>
                </a:lnTo>
                <a:lnTo>
                  <a:pt x="1378" y="27853"/>
                </a:lnTo>
                <a:lnTo>
                  <a:pt x="1509" y="27685"/>
                </a:lnTo>
                <a:lnTo>
                  <a:pt x="1676" y="27424"/>
                </a:lnTo>
                <a:lnTo>
                  <a:pt x="1732" y="27313"/>
                </a:lnTo>
                <a:lnTo>
                  <a:pt x="1788" y="27220"/>
                </a:lnTo>
                <a:lnTo>
                  <a:pt x="1788" y="27182"/>
                </a:lnTo>
                <a:lnTo>
                  <a:pt x="1769" y="27164"/>
                </a:lnTo>
                <a:close/>
                <a:moveTo>
                  <a:pt x="92626" y="27369"/>
                </a:moveTo>
                <a:lnTo>
                  <a:pt x="92495" y="27443"/>
                </a:lnTo>
                <a:lnTo>
                  <a:pt x="92290" y="27573"/>
                </a:lnTo>
                <a:lnTo>
                  <a:pt x="92030" y="27760"/>
                </a:lnTo>
                <a:lnTo>
                  <a:pt x="91769" y="27983"/>
                </a:lnTo>
                <a:lnTo>
                  <a:pt x="91546" y="28206"/>
                </a:lnTo>
                <a:lnTo>
                  <a:pt x="91471" y="28318"/>
                </a:lnTo>
                <a:lnTo>
                  <a:pt x="91397" y="28411"/>
                </a:lnTo>
                <a:lnTo>
                  <a:pt x="91360" y="28504"/>
                </a:lnTo>
                <a:lnTo>
                  <a:pt x="91360" y="28597"/>
                </a:lnTo>
                <a:lnTo>
                  <a:pt x="91378" y="28653"/>
                </a:lnTo>
                <a:lnTo>
                  <a:pt x="91453" y="28691"/>
                </a:lnTo>
                <a:lnTo>
                  <a:pt x="91527" y="28691"/>
                </a:lnTo>
                <a:lnTo>
                  <a:pt x="91620" y="28616"/>
                </a:lnTo>
                <a:lnTo>
                  <a:pt x="91732" y="28504"/>
                </a:lnTo>
                <a:lnTo>
                  <a:pt x="91844" y="28374"/>
                </a:lnTo>
                <a:lnTo>
                  <a:pt x="92030" y="28113"/>
                </a:lnTo>
                <a:lnTo>
                  <a:pt x="92160" y="27946"/>
                </a:lnTo>
                <a:lnTo>
                  <a:pt x="92290" y="27834"/>
                </a:lnTo>
                <a:lnTo>
                  <a:pt x="92514" y="27611"/>
                </a:lnTo>
                <a:lnTo>
                  <a:pt x="92607" y="27518"/>
                </a:lnTo>
                <a:lnTo>
                  <a:pt x="92663" y="27424"/>
                </a:lnTo>
                <a:lnTo>
                  <a:pt x="92681" y="27387"/>
                </a:lnTo>
                <a:lnTo>
                  <a:pt x="92681" y="27369"/>
                </a:lnTo>
                <a:close/>
                <a:moveTo>
                  <a:pt x="1527" y="28486"/>
                </a:moveTo>
                <a:lnTo>
                  <a:pt x="1453" y="28523"/>
                </a:lnTo>
                <a:lnTo>
                  <a:pt x="1267" y="28653"/>
                </a:lnTo>
                <a:lnTo>
                  <a:pt x="1025" y="28821"/>
                </a:lnTo>
                <a:lnTo>
                  <a:pt x="801" y="29026"/>
                </a:lnTo>
                <a:lnTo>
                  <a:pt x="597" y="29193"/>
                </a:lnTo>
                <a:lnTo>
                  <a:pt x="466" y="29324"/>
                </a:lnTo>
                <a:lnTo>
                  <a:pt x="448" y="29379"/>
                </a:lnTo>
                <a:lnTo>
                  <a:pt x="597" y="29361"/>
                </a:lnTo>
                <a:lnTo>
                  <a:pt x="745" y="29305"/>
                </a:lnTo>
                <a:lnTo>
                  <a:pt x="913" y="29193"/>
                </a:lnTo>
                <a:lnTo>
                  <a:pt x="1099" y="29081"/>
                </a:lnTo>
                <a:lnTo>
                  <a:pt x="1267" y="28951"/>
                </a:lnTo>
                <a:lnTo>
                  <a:pt x="1416" y="28802"/>
                </a:lnTo>
                <a:lnTo>
                  <a:pt x="1527" y="28672"/>
                </a:lnTo>
                <a:lnTo>
                  <a:pt x="1583" y="28560"/>
                </a:lnTo>
                <a:lnTo>
                  <a:pt x="1602" y="28504"/>
                </a:lnTo>
                <a:lnTo>
                  <a:pt x="1602" y="28486"/>
                </a:lnTo>
                <a:close/>
                <a:moveTo>
                  <a:pt x="92607" y="28411"/>
                </a:moveTo>
                <a:lnTo>
                  <a:pt x="92551" y="28430"/>
                </a:lnTo>
                <a:lnTo>
                  <a:pt x="92458" y="28486"/>
                </a:lnTo>
                <a:lnTo>
                  <a:pt x="92346" y="28560"/>
                </a:lnTo>
                <a:lnTo>
                  <a:pt x="92104" y="28765"/>
                </a:lnTo>
                <a:lnTo>
                  <a:pt x="91862" y="29007"/>
                </a:lnTo>
                <a:lnTo>
                  <a:pt x="91620" y="29268"/>
                </a:lnTo>
                <a:lnTo>
                  <a:pt x="91434" y="29510"/>
                </a:lnTo>
                <a:lnTo>
                  <a:pt x="91378" y="29621"/>
                </a:lnTo>
                <a:lnTo>
                  <a:pt x="91322" y="29714"/>
                </a:lnTo>
                <a:lnTo>
                  <a:pt x="91322" y="29770"/>
                </a:lnTo>
                <a:lnTo>
                  <a:pt x="91341" y="29808"/>
                </a:lnTo>
                <a:lnTo>
                  <a:pt x="91360" y="29826"/>
                </a:lnTo>
                <a:lnTo>
                  <a:pt x="91397" y="29826"/>
                </a:lnTo>
                <a:lnTo>
                  <a:pt x="91490" y="29770"/>
                </a:lnTo>
                <a:lnTo>
                  <a:pt x="91602" y="29677"/>
                </a:lnTo>
                <a:lnTo>
                  <a:pt x="91713" y="29566"/>
                </a:lnTo>
                <a:lnTo>
                  <a:pt x="91918" y="29324"/>
                </a:lnTo>
                <a:lnTo>
                  <a:pt x="92048" y="29156"/>
                </a:lnTo>
                <a:lnTo>
                  <a:pt x="92421" y="28802"/>
                </a:lnTo>
                <a:lnTo>
                  <a:pt x="92533" y="28691"/>
                </a:lnTo>
                <a:lnTo>
                  <a:pt x="92626" y="28579"/>
                </a:lnTo>
                <a:lnTo>
                  <a:pt x="92663" y="28486"/>
                </a:lnTo>
                <a:lnTo>
                  <a:pt x="92681" y="28448"/>
                </a:lnTo>
                <a:lnTo>
                  <a:pt x="92663" y="28430"/>
                </a:lnTo>
                <a:lnTo>
                  <a:pt x="92607" y="28411"/>
                </a:lnTo>
                <a:close/>
                <a:moveTo>
                  <a:pt x="1490" y="29510"/>
                </a:moveTo>
                <a:lnTo>
                  <a:pt x="1434" y="29528"/>
                </a:lnTo>
                <a:lnTo>
                  <a:pt x="1285" y="29640"/>
                </a:lnTo>
                <a:lnTo>
                  <a:pt x="1099" y="29789"/>
                </a:lnTo>
                <a:lnTo>
                  <a:pt x="894" y="29994"/>
                </a:lnTo>
                <a:lnTo>
                  <a:pt x="559" y="30348"/>
                </a:lnTo>
                <a:lnTo>
                  <a:pt x="429" y="30515"/>
                </a:lnTo>
                <a:lnTo>
                  <a:pt x="764" y="30348"/>
                </a:lnTo>
                <a:lnTo>
                  <a:pt x="1006" y="30199"/>
                </a:lnTo>
                <a:lnTo>
                  <a:pt x="1230" y="30050"/>
                </a:lnTo>
                <a:lnTo>
                  <a:pt x="1453" y="29882"/>
                </a:lnTo>
                <a:lnTo>
                  <a:pt x="1527" y="29808"/>
                </a:lnTo>
                <a:lnTo>
                  <a:pt x="1583" y="29733"/>
                </a:lnTo>
                <a:lnTo>
                  <a:pt x="1621" y="29659"/>
                </a:lnTo>
                <a:lnTo>
                  <a:pt x="1621" y="29603"/>
                </a:lnTo>
                <a:lnTo>
                  <a:pt x="1602" y="29547"/>
                </a:lnTo>
                <a:lnTo>
                  <a:pt x="1527" y="29510"/>
                </a:lnTo>
                <a:close/>
                <a:moveTo>
                  <a:pt x="92812" y="29472"/>
                </a:moveTo>
                <a:lnTo>
                  <a:pt x="92756" y="29510"/>
                </a:lnTo>
                <a:lnTo>
                  <a:pt x="92477" y="29752"/>
                </a:lnTo>
                <a:lnTo>
                  <a:pt x="91974" y="30180"/>
                </a:lnTo>
                <a:lnTo>
                  <a:pt x="91732" y="30422"/>
                </a:lnTo>
                <a:lnTo>
                  <a:pt x="91527" y="30627"/>
                </a:lnTo>
                <a:lnTo>
                  <a:pt x="91453" y="30720"/>
                </a:lnTo>
                <a:lnTo>
                  <a:pt x="91415" y="30794"/>
                </a:lnTo>
                <a:lnTo>
                  <a:pt x="91397" y="30869"/>
                </a:lnTo>
                <a:lnTo>
                  <a:pt x="91397" y="30906"/>
                </a:lnTo>
                <a:lnTo>
                  <a:pt x="91453" y="30925"/>
                </a:lnTo>
                <a:lnTo>
                  <a:pt x="91546" y="30925"/>
                </a:lnTo>
                <a:lnTo>
                  <a:pt x="91602" y="30887"/>
                </a:lnTo>
                <a:lnTo>
                  <a:pt x="91751" y="30813"/>
                </a:lnTo>
                <a:lnTo>
                  <a:pt x="91881" y="30701"/>
                </a:lnTo>
                <a:lnTo>
                  <a:pt x="92142" y="30441"/>
                </a:lnTo>
                <a:lnTo>
                  <a:pt x="92290" y="30273"/>
                </a:lnTo>
                <a:lnTo>
                  <a:pt x="92533" y="30050"/>
                </a:lnTo>
                <a:lnTo>
                  <a:pt x="92644" y="29938"/>
                </a:lnTo>
                <a:lnTo>
                  <a:pt x="92719" y="29826"/>
                </a:lnTo>
                <a:lnTo>
                  <a:pt x="92756" y="29752"/>
                </a:lnTo>
                <a:lnTo>
                  <a:pt x="92830" y="29603"/>
                </a:lnTo>
                <a:lnTo>
                  <a:pt x="92849" y="29547"/>
                </a:lnTo>
                <a:lnTo>
                  <a:pt x="92849" y="29491"/>
                </a:lnTo>
                <a:lnTo>
                  <a:pt x="92830" y="29472"/>
                </a:lnTo>
                <a:close/>
                <a:moveTo>
                  <a:pt x="1416" y="30459"/>
                </a:moveTo>
                <a:lnTo>
                  <a:pt x="1323" y="30496"/>
                </a:lnTo>
                <a:lnTo>
                  <a:pt x="1248" y="30552"/>
                </a:lnTo>
                <a:lnTo>
                  <a:pt x="1136" y="30645"/>
                </a:lnTo>
                <a:lnTo>
                  <a:pt x="1043" y="30738"/>
                </a:lnTo>
                <a:lnTo>
                  <a:pt x="857" y="30981"/>
                </a:lnTo>
                <a:lnTo>
                  <a:pt x="690" y="31223"/>
                </a:lnTo>
                <a:lnTo>
                  <a:pt x="541" y="31465"/>
                </a:lnTo>
                <a:lnTo>
                  <a:pt x="410" y="31688"/>
                </a:lnTo>
                <a:lnTo>
                  <a:pt x="634" y="31483"/>
                </a:lnTo>
                <a:lnTo>
                  <a:pt x="1062" y="31111"/>
                </a:lnTo>
                <a:lnTo>
                  <a:pt x="1285" y="30906"/>
                </a:lnTo>
                <a:lnTo>
                  <a:pt x="1453" y="30720"/>
                </a:lnTo>
                <a:lnTo>
                  <a:pt x="1565" y="30590"/>
                </a:lnTo>
                <a:lnTo>
                  <a:pt x="1583" y="30534"/>
                </a:lnTo>
                <a:lnTo>
                  <a:pt x="1565" y="30496"/>
                </a:lnTo>
                <a:lnTo>
                  <a:pt x="1490" y="30459"/>
                </a:lnTo>
                <a:close/>
                <a:moveTo>
                  <a:pt x="92644" y="30794"/>
                </a:moveTo>
                <a:lnTo>
                  <a:pt x="92402" y="30943"/>
                </a:lnTo>
                <a:lnTo>
                  <a:pt x="91937" y="31241"/>
                </a:lnTo>
                <a:lnTo>
                  <a:pt x="91713" y="31390"/>
                </a:lnTo>
                <a:lnTo>
                  <a:pt x="91509" y="31539"/>
                </a:lnTo>
                <a:lnTo>
                  <a:pt x="91453" y="31614"/>
                </a:lnTo>
                <a:lnTo>
                  <a:pt x="91397" y="31669"/>
                </a:lnTo>
                <a:lnTo>
                  <a:pt x="91378" y="31725"/>
                </a:lnTo>
                <a:lnTo>
                  <a:pt x="91397" y="31762"/>
                </a:lnTo>
                <a:lnTo>
                  <a:pt x="91434" y="31781"/>
                </a:lnTo>
                <a:lnTo>
                  <a:pt x="91509" y="31800"/>
                </a:lnTo>
                <a:lnTo>
                  <a:pt x="91583" y="31762"/>
                </a:lnTo>
                <a:lnTo>
                  <a:pt x="91657" y="31725"/>
                </a:lnTo>
                <a:lnTo>
                  <a:pt x="91862" y="31576"/>
                </a:lnTo>
                <a:lnTo>
                  <a:pt x="92086" y="31390"/>
                </a:lnTo>
                <a:lnTo>
                  <a:pt x="92458" y="30999"/>
                </a:lnTo>
                <a:lnTo>
                  <a:pt x="92644" y="30794"/>
                </a:lnTo>
                <a:close/>
                <a:moveTo>
                  <a:pt x="1565" y="31614"/>
                </a:moveTo>
                <a:lnTo>
                  <a:pt x="1509" y="31632"/>
                </a:lnTo>
                <a:lnTo>
                  <a:pt x="1397" y="31688"/>
                </a:lnTo>
                <a:lnTo>
                  <a:pt x="1248" y="31818"/>
                </a:lnTo>
                <a:lnTo>
                  <a:pt x="1062" y="31986"/>
                </a:lnTo>
                <a:lnTo>
                  <a:pt x="876" y="32172"/>
                </a:lnTo>
                <a:lnTo>
                  <a:pt x="727" y="32377"/>
                </a:lnTo>
                <a:lnTo>
                  <a:pt x="597" y="32544"/>
                </a:lnTo>
                <a:lnTo>
                  <a:pt x="559" y="32600"/>
                </a:lnTo>
                <a:lnTo>
                  <a:pt x="541" y="32656"/>
                </a:lnTo>
                <a:lnTo>
                  <a:pt x="541" y="32712"/>
                </a:lnTo>
                <a:lnTo>
                  <a:pt x="559" y="32731"/>
                </a:lnTo>
                <a:lnTo>
                  <a:pt x="652" y="32731"/>
                </a:lnTo>
                <a:lnTo>
                  <a:pt x="764" y="32675"/>
                </a:lnTo>
                <a:lnTo>
                  <a:pt x="876" y="32600"/>
                </a:lnTo>
                <a:lnTo>
                  <a:pt x="987" y="32507"/>
                </a:lnTo>
                <a:lnTo>
                  <a:pt x="1211" y="32284"/>
                </a:lnTo>
                <a:lnTo>
                  <a:pt x="1360" y="32135"/>
                </a:lnTo>
                <a:lnTo>
                  <a:pt x="1434" y="32042"/>
                </a:lnTo>
                <a:lnTo>
                  <a:pt x="1546" y="31837"/>
                </a:lnTo>
                <a:lnTo>
                  <a:pt x="1602" y="31744"/>
                </a:lnTo>
                <a:lnTo>
                  <a:pt x="1621" y="31669"/>
                </a:lnTo>
                <a:lnTo>
                  <a:pt x="1621" y="31651"/>
                </a:lnTo>
                <a:lnTo>
                  <a:pt x="1602" y="31632"/>
                </a:lnTo>
                <a:lnTo>
                  <a:pt x="1565" y="31614"/>
                </a:lnTo>
                <a:close/>
                <a:moveTo>
                  <a:pt x="92607" y="31669"/>
                </a:moveTo>
                <a:lnTo>
                  <a:pt x="92290" y="31911"/>
                </a:lnTo>
                <a:lnTo>
                  <a:pt x="92030" y="32116"/>
                </a:lnTo>
                <a:lnTo>
                  <a:pt x="91769" y="32358"/>
                </a:lnTo>
                <a:lnTo>
                  <a:pt x="91527" y="32600"/>
                </a:lnTo>
                <a:lnTo>
                  <a:pt x="91415" y="32712"/>
                </a:lnTo>
                <a:lnTo>
                  <a:pt x="91341" y="32824"/>
                </a:lnTo>
                <a:lnTo>
                  <a:pt x="91285" y="32917"/>
                </a:lnTo>
                <a:lnTo>
                  <a:pt x="91266" y="32991"/>
                </a:lnTo>
                <a:lnTo>
                  <a:pt x="91285" y="33047"/>
                </a:lnTo>
                <a:lnTo>
                  <a:pt x="91341" y="33066"/>
                </a:lnTo>
                <a:lnTo>
                  <a:pt x="91415" y="33066"/>
                </a:lnTo>
                <a:lnTo>
                  <a:pt x="91471" y="33029"/>
                </a:lnTo>
                <a:lnTo>
                  <a:pt x="91564" y="32973"/>
                </a:lnTo>
                <a:lnTo>
                  <a:pt x="91657" y="32898"/>
                </a:lnTo>
                <a:lnTo>
                  <a:pt x="91844" y="32675"/>
                </a:lnTo>
                <a:lnTo>
                  <a:pt x="92048" y="32414"/>
                </a:lnTo>
                <a:lnTo>
                  <a:pt x="92421" y="31930"/>
                </a:lnTo>
                <a:lnTo>
                  <a:pt x="92551" y="31762"/>
                </a:lnTo>
                <a:lnTo>
                  <a:pt x="92607" y="31669"/>
                </a:lnTo>
                <a:close/>
                <a:moveTo>
                  <a:pt x="1807" y="32526"/>
                </a:moveTo>
                <a:lnTo>
                  <a:pt x="1769" y="32544"/>
                </a:lnTo>
                <a:lnTo>
                  <a:pt x="1639" y="32619"/>
                </a:lnTo>
                <a:lnTo>
                  <a:pt x="1453" y="32786"/>
                </a:lnTo>
                <a:lnTo>
                  <a:pt x="1006" y="33252"/>
                </a:lnTo>
                <a:lnTo>
                  <a:pt x="783" y="33494"/>
                </a:lnTo>
                <a:lnTo>
                  <a:pt x="615" y="33717"/>
                </a:lnTo>
                <a:lnTo>
                  <a:pt x="503" y="33885"/>
                </a:lnTo>
                <a:lnTo>
                  <a:pt x="485" y="33941"/>
                </a:lnTo>
                <a:lnTo>
                  <a:pt x="485" y="33959"/>
                </a:lnTo>
                <a:lnTo>
                  <a:pt x="522" y="33978"/>
                </a:lnTo>
                <a:lnTo>
                  <a:pt x="578" y="33978"/>
                </a:lnTo>
                <a:lnTo>
                  <a:pt x="708" y="33922"/>
                </a:lnTo>
                <a:lnTo>
                  <a:pt x="857" y="33810"/>
                </a:lnTo>
                <a:lnTo>
                  <a:pt x="1006" y="33680"/>
                </a:lnTo>
                <a:lnTo>
                  <a:pt x="1304" y="33382"/>
                </a:lnTo>
                <a:lnTo>
                  <a:pt x="1490" y="33196"/>
                </a:lnTo>
                <a:lnTo>
                  <a:pt x="1602" y="33047"/>
                </a:lnTo>
                <a:lnTo>
                  <a:pt x="1769" y="32786"/>
                </a:lnTo>
                <a:lnTo>
                  <a:pt x="1825" y="32656"/>
                </a:lnTo>
                <a:lnTo>
                  <a:pt x="1863" y="32563"/>
                </a:lnTo>
                <a:lnTo>
                  <a:pt x="1863" y="32544"/>
                </a:lnTo>
                <a:lnTo>
                  <a:pt x="1844" y="32526"/>
                </a:lnTo>
                <a:close/>
                <a:moveTo>
                  <a:pt x="92570" y="32824"/>
                </a:moveTo>
                <a:lnTo>
                  <a:pt x="92533" y="32842"/>
                </a:lnTo>
                <a:lnTo>
                  <a:pt x="92253" y="33029"/>
                </a:lnTo>
                <a:lnTo>
                  <a:pt x="92030" y="33196"/>
                </a:lnTo>
                <a:lnTo>
                  <a:pt x="91769" y="33401"/>
                </a:lnTo>
                <a:lnTo>
                  <a:pt x="91546" y="33624"/>
                </a:lnTo>
                <a:lnTo>
                  <a:pt x="91360" y="33810"/>
                </a:lnTo>
                <a:lnTo>
                  <a:pt x="91304" y="33904"/>
                </a:lnTo>
                <a:lnTo>
                  <a:pt x="91266" y="33978"/>
                </a:lnTo>
                <a:lnTo>
                  <a:pt x="91266" y="34034"/>
                </a:lnTo>
                <a:lnTo>
                  <a:pt x="91304" y="34090"/>
                </a:lnTo>
                <a:lnTo>
                  <a:pt x="91341" y="34108"/>
                </a:lnTo>
                <a:lnTo>
                  <a:pt x="91397" y="34090"/>
                </a:lnTo>
                <a:lnTo>
                  <a:pt x="91509" y="34053"/>
                </a:lnTo>
                <a:lnTo>
                  <a:pt x="91620" y="33959"/>
                </a:lnTo>
                <a:lnTo>
                  <a:pt x="91751" y="33848"/>
                </a:lnTo>
                <a:lnTo>
                  <a:pt x="91974" y="33606"/>
                </a:lnTo>
                <a:lnTo>
                  <a:pt x="92104" y="33457"/>
                </a:lnTo>
                <a:lnTo>
                  <a:pt x="92235" y="33308"/>
                </a:lnTo>
                <a:lnTo>
                  <a:pt x="92421" y="33084"/>
                </a:lnTo>
                <a:lnTo>
                  <a:pt x="92570" y="32880"/>
                </a:lnTo>
                <a:lnTo>
                  <a:pt x="92588" y="32824"/>
                </a:lnTo>
                <a:close/>
                <a:moveTo>
                  <a:pt x="1509" y="33755"/>
                </a:moveTo>
                <a:lnTo>
                  <a:pt x="1434" y="33792"/>
                </a:lnTo>
                <a:lnTo>
                  <a:pt x="1341" y="33848"/>
                </a:lnTo>
                <a:lnTo>
                  <a:pt x="1136" y="34034"/>
                </a:lnTo>
                <a:lnTo>
                  <a:pt x="950" y="34257"/>
                </a:lnTo>
                <a:lnTo>
                  <a:pt x="745" y="34481"/>
                </a:lnTo>
                <a:lnTo>
                  <a:pt x="597" y="34704"/>
                </a:lnTo>
                <a:lnTo>
                  <a:pt x="429" y="34928"/>
                </a:lnTo>
                <a:lnTo>
                  <a:pt x="671" y="34741"/>
                </a:lnTo>
                <a:lnTo>
                  <a:pt x="1136" y="34388"/>
                </a:lnTo>
                <a:lnTo>
                  <a:pt x="1360" y="34201"/>
                </a:lnTo>
                <a:lnTo>
                  <a:pt x="1546" y="34015"/>
                </a:lnTo>
                <a:lnTo>
                  <a:pt x="1602" y="33941"/>
                </a:lnTo>
                <a:lnTo>
                  <a:pt x="1639" y="33885"/>
                </a:lnTo>
                <a:lnTo>
                  <a:pt x="1658" y="33829"/>
                </a:lnTo>
                <a:lnTo>
                  <a:pt x="1639" y="33792"/>
                </a:lnTo>
                <a:lnTo>
                  <a:pt x="1583" y="33755"/>
                </a:lnTo>
                <a:close/>
                <a:moveTo>
                  <a:pt x="92328" y="33904"/>
                </a:moveTo>
                <a:lnTo>
                  <a:pt x="92067" y="34108"/>
                </a:lnTo>
                <a:lnTo>
                  <a:pt x="91620" y="34518"/>
                </a:lnTo>
                <a:lnTo>
                  <a:pt x="91397" y="34723"/>
                </a:lnTo>
                <a:lnTo>
                  <a:pt x="91211" y="34928"/>
                </a:lnTo>
                <a:lnTo>
                  <a:pt x="91155" y="35002"/>
                </a:lnTo>
                <a:lnTo>
                  <a:pt x="91118" y="35076"/>
                </a:lnTo>
                <a:lnTo>
                  <a:pt x="91099" y="35132"/>
                </a:lnTo>
                <a:lnTo>
                  <a:pt x="91118" y="35188"/>
                </a:lnTo>
                <a:lnTo>
                  <a:pt x="91155" y="35207"/>
                </a:lnTo>
                <a:lnTo>
                  <a:pt x="91229" y="35188"/>
                </a:lnTo>
                <a:lnTo>
                  <a:pt x="91304" y="35151"/>
                </a:lnTo>
                <a:lnTo>
                  <a:pt x="91397" y="35076"/>
                </a:lnTo>
                <a:lnTo>
                  <a:pt x="91583" y="34890"/>
                </a:lnTo>
                <a:lnTo>
                  <a:pt x="91788" y="34630"/>
                </a:lnTo>
                <a:lnTo>
                  <a:pt x="92160" y="34146"/>
                </a:lnTo>
                <a:lnTo>
                  <a:pt x="92328" y="33904"/>
                </a:lnTo>
                <a:close/>
                <a:moveTo>
                  <a:pt x="1583" y="34816"/>
                </a:moveTo>
                <a:lnTo>
                  <a:pt x="1472" y="34872"/>
                </a:lnTo>
                <a:lnTo>
                  <a:pt x="876" y="35449"/>
                </a:lnTo>
                <a:lnTo>
                  <a:pt x="503" y="35821"/>
                </a:lnTo>
                <a:lnTo>
                  <a:pt x="392" y="35952"/>
                </a:lnTo>
                <a:lnTo>
                  <a:pt x="354" y="36007"/>
                </a:lnTo>
                <a:lnTo>
                  <a:pt x="392" y="36026"/>
                </a:lnTo>
                <a:lnTo>
                  <a:pt x="429" y="36026"/>
                </a:lnTo>
                <a:lnTo>
                  <a:pt x="541" y="35970"/>
                </a:lnTo>
                <a:lnTo>
                  <a:pt x="690" y="35896"/>
                </a:lnTo>
                <a:lnTo>
                  <a:pt x="857" y="35784"/>
                </a:lnTo>
                <a:lnTo>
                  <a:pt x="1174" y="35579"/>
                </a:lnTo>
                <a:lnTo>
                  <a:pt x="1341" y="35430"/>
                </a:lnTo>
                <a:lnTo>
                  <a:pt x="1397" y="35374"/>
                </a:lnTo>
                <a:lnTo>
                  <a:pt x="1472" y="35263"/>
                </a:lnTo>
                <a:lnTo>
                  <a:pt x="1546" y="35132"/>
                </a:lnTo>
                <a:lnTo>
                  <a:pt x="1602" y="35002"/>
                </a:lnTo>
                <a:lnTo>
                  <a:pt x="1621" y="34890"/>
                </a:lnTo>
                <a:lnTo>
                  <a:pt x="1621" y="34816"/>
                </a:lnTo>
                <a:close/>
                <a:moveTo>
                  <a:pt x="92402" y="34909"/>
                </a:moveTo>
                <a:lnTo>
                  <a:pt x="92290" y="35002"/>
                </a:lnTo>
                <a:lnTo>
                  <a:pt x="92086" y="35151"/>
                </a:lnTo>
                <a:lnTo>
                  <a:pt x="91844" y="35374"/>
                </a:lnTo>
                <a:lnTo>
                  <a:pt x="91602" y="35635"/>
                </a:lnTo>
                <a:lnTo>
                  <a:pt x="91378" y="35877"/>
                </a:lnTo>
                <a:lnTo>
                  <a:pt x="91304" y="35989"/>
                </a:lnTo>
                <a:lnTo>
                  <a:pt x="91229" y="36100"/>
                </a:lnTo>
                <a:lnTo>
                  <a:pt x="91192" y="36194"/>
                </a:lnTo>
                <a:lnTo>
                  <a:pt x="91173" y="36268"/>
                </a:lnTo>
                <a:lnTo>
                  <a:pt x="91192" y="36324"/>
                </a:lnTo>
                <a:lnTo>
                  <a:pt x="91266" y="36343"/>
                </a:lnTo>
                <a:lnTo>
                  <a:pt x="91304" y="36343"/>
                </a:lnTo>
                <a:lnTo>
                  <a:pt x="91341" y="36324"/>
                </a:lnTo>
                <a:lnTo>
                  <a:pt x="91434" y="36268"/>
                </a:lnTo>
                <a:lnTo>
                  <a:pt x="91527" y="36156"/>
                </a:lnTo>
                <a:lnTo>
                  <a:pt x="91639" y="36026"/>
                </a:lnTo>
                <a:lnTo>
                  <a:pt x="91806" y="35765"/>
                </a:lnTo>
                <a:lnTo>
                  <a:pt x="91937" y="35579"/>
                </a:lnTo>
                <a:lnTo>
                  <a:pt x="92235" y="35188"/>
                </a:lnTo>
                <a:lnTo>
                  <a:pt x="92384" y="34983"/>
                </a:lnTo>
                <a:lnTo>
                  <a:pt x="92421" y="34909"/>
                </a:lnTo>
                <a:close/>
                <a:moveTo>
                  <a:pt x="1546" y="35877"/>
                </a:moveTo>
                <a:lnTo>
                  <a:pt x="1453" y="35952"/>
                </a:lnTo>
                <a:lnTo>
                  <a:pt x="1285" y="36082"/>
                </a:lnTo>
                <a:lnTo>
                  <a:pt x="839" y="36491"/>
                </a:lnTo>
                <a:lnTo>
                  <a:pt x="615" y="36715"/>
                </a:lnTo>
                <a:lnTo>
                  <a:pt x="429" y="36901"/>
                </a:lnTo>
                <a:lnTo>
                  <a:pt x="299" y="37050"/>
                </a:lnTo>
                <a:lnTo>
                  <a:pt x="280" y="37106"/>
                </a:lnTo>
                <a:lnTo>
                  <a:pt x="280" y="37124"/>
                </a:lnTo>
                <a:lnTo>
                  <a:pt x="299" y="37143"/>
                </a:lnTo>
                <a:lnTo>
                  <a:pt x="354" y="37143"/>
                </a:lnTo>
                <a:lnTo>
                  <a:pt x="466" y="37106"/>
                </a:lnTo>
                <a:lnTo>
                  <a:pt x="615" y="37013"/>
                </a:lnTo>
                <a:lnTo>
                  <a:pt x="783" y="36901"/>
                </a:lnTo>
                <a:lnTo>
                  <a:pt x="1099" y="36640"/>
                </a:lnTo>
                <a:lnTo>
                  <a:pt x="1285" y="36473"/>
                </a:lnTo>
                <a:lnTo>
                  <a:pt x="1397" y="36343"/>
                </a:lnTo>
                <a:lnTo>
                  <a:pt x="1565" y="36119"/>
                </a:lnTo>
                <a:lnTo>
                  <a:pt x="1621" y="36007"/>
                </a:lnTo>
                <a:lnTo>
                  <a:pt x="1658" y="35914"/>
                </a:lnTo>
                <a:lnTo>
                  <a:pt x="1658" y="35877"/>
                </a:lnTo>
                <a:close/>
                <a:moveTo>
                  <a:pt x="92365" y="35952"/>
                </a:moveTo>
                <a:lnTo>
                  <a:pt x="92123" y="36212"/>
                </a:lnTo>
                <a:lnTo>
                  <a:pt x="91713" y="36696"/>
                </a:lnTo>
                <a:lnTo>
                  <a:pt x="91527" y="36957"/>
                </a:lnTo>
                <a:lnTo>
                  <a:pt x="91378" y="37180"/>
                </a:lnTo>
                <a:lnTo>
                  <a:pt x="91322" y="37292"/>
                </a:lnTo>
                <a:lnTo>
                  <a:pt x="91304" y="37367"/>
                </a:lnTo>
                <a:lnTo>
                  <a:pt x="91285" y="37441"/>
                </a:lnTo>
                <a:lnTo>
                  <a:pt x="91322" y="37497"/>
                </a:lnTo>
                <a:lnTo>
                  <a:pt x="91378" y="37515"/>
                </a:lnTo>
                <a:lnTo>
                  <a:pt x="91434" y="37497"/>
                </a:lnTo>
                <a:lnTo>
                  <a:pt x="91509" y="37441"/>
                </a:lnTo>
                <a:lnTo>
                  <a:pt x="91583" y="37348"/>
                </a:lnTo>
                <a:lnTo>
                  <a:pt x="91751" y="37106"/>
                </a:lnTo>
                <a:lnTo>
                  <a:pt x="91918" y="36808"/>
                </a:lnTo>
                <a:lnTo>
                  <a:pt x="92216" y="36231"/>
                </a:lnTo>
                <a:lnTo>
                  <a:pt x="92365" y="35952"/>
                </a:lnTo>
                <a:close/>
                <a:moveTo>
                  <a:pt x="1472" y="36882"/>
                </a:moveTo>
                <a:lnTo>
                  <a:pt x="1434" y="36920"/>
                </a:lnTo>
                <a:lnTo>
                  <a:pt x="857" y="37646"/>
                </a:lnTo>
                <a:lnTo>
                  <a:pt x="336" y="38297"/>
                </a:lnTo>
                <a:lnTo>
                  <a:pt x="373" y="38316"/>
                </a:lnTo>
                <a:lnTo>
                  <a:pt x="410" y="38316"/>
                </a:lnTo>
                <a:lnTo>
                  <a:pt x="522" y="38260"/>
                </a:lnTo>
                <a:lnTo>
                  <a:pt x="671" y="38167"/>
                </a:lnTo>
                <a:lnTo>
                  <a:pt x="839" y="38037"/>
                </a:lnTo>
                <a:lnTo>
                  <a:pt x="1136" y="37757"/>
                </a:lnTo>
                <a:lnTo>
                  <a:pt x="1323" y="37590"/>
                </a:lnTo>
                <a:lnTo>
                  <a:pt x="1527" y="37329"/>
                </a:lnTo>
                <a:lnTo>
                  <a:pt x="1621" y="37162"/>
                </a:lnTo>
                <a:lnTo>
                  <a:pt x="1658" y="37106"/>
                </a:lnTo>
                <a:lnTo>
                  <a:pt x="1658" y="37050"/>
                </a:lnTo>
                <a:lnTo>
                  <a:pt x="1621" y="36976"/>
                </a:lnTo>
                <a:lnTo>
                  <a:pt x="1583" y="36901"/>
                </a:lnTo>
                <a:lnTo>
                  <a:pt x="1546" y="36882"/>
                </a:lnTo>
                <a:close/>
                <a:moveTo>
                  <a:pt x="92179" y="37087"/>
                </a:moveTo>
                <a:lnTo>
                  <a:pt x="92030" y="37162"/>
                </a:lnTo>
                <a:lnTo>
                  <a:pt x="91918" y="37236"/>
                </a:lnTo>
                <a:lnTo>
                  <a:pt x="91825" y="37329"/>
                </a:lnTo>
                <a:lnTo>
                  <a:pt x="91602" y="37571"/>
                </a:lnTo>
                <a:lnTo>
                  <a:pt x="91397" y="37832"/>
                </a:lnTo>
                <a:lnTo>
                  <a:pt x="91229" y="38074"/>
                </a:lnTo>
                <a:lnTo>
                  <a:pt x="91173" y="38204"/>
                </a:lnTo>
                <a:lnTo>
                  <a:pt x="91080" y="38428"/>
                </a:lnTo>
                <a:lnTo>
                  <a:pt x="91043" y="38521"/>
                </a:lnTo>
                <a:lnTo>
                  <a:pt x="91043" y="38595"/>
                </a:lnTo>
                <a:lnTo>
                  <a:pt x="91062" y="38595"/>
                </a:lnTo>
                <a:lnTo>
                  <a:pt x="91080" y="38614"/>
                </a:lnTo>
                <a:lnTo>
                  <a:pt x="91173" y="38558"/>
                </a:lnTo>
                <a:lnTo>
                  <a:pt x="91285" y="38465"/>
                </a:lnTo>
                <a:lnTo>
                  <a:pt x="91397" y="38353"/>
                </a:lnTo>
                <a:lnTo>
                  <a:pt x="91583" y="38130"/>
                </a:lnTo>
                <a:lnTo>
                  <a:pt x="91937" y="37646"/>
                </a:lnTo>
                <a:lnTo>
                  <a:pt x="92086" y="37441"/>
                </a:lnTo>
                <a:lnTo>
                  <a:pt x="92235" y="37218"/>
                </a:lnTo>
                <a:lnTo>
                  <a:pt x="92272" y="37143"/>
                </a:lnTo>
                <a:lnTo>
                  <a:pt x="92272" y="37106"/>
                </a:lnTo>
                <a:lnTo>
                  <a:pt x="92253" y="37087"/>
                </a:lnTo>
                <a:close/>
                <a:moveTo>
                  <a:pt x="1341" y="38111"/>
                </a:moveTo>
                <a:lnTo>
                  <a:pt x="1285" y="38130"/>
                </a:lnTo>
                <a:lnTo>
                  <a:pt x="1136" y="38242"/>
                </a:lnTo>
                <a:lnTo>
                  <a:pt x="987" y="38428"/>
                </a:lnTo>
                <a:lnTo>
                  <a:pt x="801" y="38633"/>
                </a:lnTo>
                <a:lnTo>
                  <a:pt x="485" y="39061"/>
                </a:lnTo>
                <a:lnTo>
                  <a:pt x="354" y="39210"/>
                </a:lnTo>
                <a:lnTo>
                  <a:pt x="299" y="39247"/>
                </a:lnTo>
                <a:lnTo>
                  <a:pt x="243" y="39284"/>
                </a:lnTo>
                <a:lnTo>
                  <a:pt x="243" y="39284"/>
                </a:lnTo>
                <a:lnTo>
                  <a:pt x="373" y="39228"/>
                </a:lnTo>
                <a:lnTo>
                  <a:pt x="578" y="39098"/>
                </a:lnTo>
                <a:lnTo>
                  <a:pt x="820" y="38949"/>
                </a:lnTo>
                <a:lnTo>
                  <a:pt x="1081" y="38763"/>
                </a:lnTo>
                <a:lnTo>
                  <a:pt x="1304" y="38558"/>
                </a:lnTo>
                <a:lnTo>
                  <a:pt x="1397" y="38465"/>
                </a:lnTo>
                <a:lnTo>
                  <a:pt x="1453" y="38372"/>
                </a:lnTo>
                <a:lnTo>
                  <a:pt x="1490" y="38297"/>
                </a:lnTo>
                <a:lnTo>
                  <a:pt x="1490" y="38223"/>
                </a:lnTo>
                <a:lnTo>
                  <a:pt x="1453" y="38148"/>
                </a:lnTo>
                <a:lnTo>
                  <a:pt x="1378" y="38111"/>
                </a:lnTo>
                <a:close/>
                <a:moveTo>
                  <a:pt x="92384" y="38353"/>
                </a:moveTo>
                <a:lnTo>
                  <a:pt x="92328" y="38372"/>
                </a:lnTo>
                <a:lnTo>
                  <a:pt x="92272" y="38391"/>
                </a:lnTo>
                <a:lnTo>
                  <a:pt x="92197" y="38446"/>
                </a:lnTo>
                <a:lnTo>
                  <a:pt x="92030" y="38577"/>
                </a:lnTo>
                <a:lnTo>
                  <a:pt x="91844" y="38744"/>
                </a:lnTo>
                <a:lnTo>
                  <a:pt x="91509" y="39098"/>
                </a:lnTo>
                <a:lnTo>
                  <a:pt x="91341" y="39321"/>
                </a:lnTo>
                <a:lnTo>
                  <a:pt x="91341" y="39340"/>
                </a:lnTo>
                <a:lnTo>
                  <a:pt x="91360" y="39359"/>
                </a:lnTo>
                <a:lnTo>
                  <a:pt x="91490" y="39303"/>
                </a:lnTo>
                <a:lnTo>
                  <a:pt x="91695" y="39191"/>
                </a:lnTo>
                <a:lnTo>
                  <a:pt x="91937" y="39024"/>
                </a:lnTo>
                <a:lnTo>
                  <a:pt x="92160" y="38837"/>
                </a:lnTo>
                <a:lnTo>
                  <a:pt x="92346" y="38651"/>
                </a:lnTo>
                <a:lnTo>
                  <a:pt x="92402" y="38577"/>
                </a:lnTo>
                <a:lnTo>
                  <a:pt x="92439" y="38502"/>
                </a:lnTo>
                <a:lnTo>
                  <a:pt x="92439" y="38428"/>
                </a:lnTo>
                <a:lnTo>
                  <a:pt x="92421" y="38372"/>
                </a:lnTo>
                <a:lnTo>
                  <a:pt x="92384" y="38353"/>
                </a:lnTo>
                <a:close/>
                <a:moveTo>
                  <a:pt x="1751" y="39079"/>
                </a:moveTo>
                <a:lnTo>
                  <a:pt x="1695" y="39098"/>
                </a:lnTo>
                <a:lnTo>
                  <a:pt x="1583" y="39154"/>
                </a:lnTo>
                <a:lnTo>
                  <a:pt x="1434" y="39247"/>
                </a:lnTo>
                <a:lnTo>
                  <a:pt x="1267" y="39396"/>
                </a:lnTo>
                <a:lnTo>
                  <a:pt x="950" y="39694"/>
                </a:lnTo>
                <a:lnTo>
                  <a:pt x="764" y="39861"/>
                </a:lnTo>
                <a:lnTo>
                  <a:pt x="485" y="40085"/>
                </a:lnTo>
                <a:lnTo>
                  <a:pt x="336" y="40234"/>
                </a:lnTo>
                <a:lnTo>
                  <a:pt x="280" y="40290"/>
                </a:lnTo>
                <a:lnTo>
                  <a:pt x="261" y="40327"/>
                </a:lnTo>
                <a:lnTo>
                  <a:pt x="261" y="40383"/>
                </a:lnTo>
                <a:lnTo>
                  <a:pt x="280" y="40438"/>
                </a:lnTo>
                <a:lnTo>
                  <a:pt x="299" y="40476"/>
                </a:lnTo>
                <a:lnTo>
                  <a:pt x="354" y="40476"/>
                </a:lnTo>
                <a:lnTo>
                  <a:pt x="392" y="40438"/>
                </a:lnTo>
                <a:lnTo>
                  <a:pt x="690" y="40215"/>
                </a:lnTo>
                <a:lnTo>
                  <a:pt x="1192" y="39824"/>
                </a:lnTo>
                <a:lnTo>
                  <a:pt x="1434" y="39601"/>
                </a:lnTo>
                <a:lnTo>
                  <a:pt x="1639" y="39396"/>
                </a:lnTo>
                <a:lnTo>
                  <a:pt x="1714" y="39303"/>
                </a:lnTo>
                <a:lnTo>
                  <a:pt x="1769" y="39228"/>
                </a:lnTo>
                <a:lnTo>
                  <a:pt x="1788" y="39154"/>
                </a:lnTo>
                <a:lnTo>
                  <a:pt x="1769" y="39117"/>
                </a:lnTo>
                <a:lnTo>
                  <a:pt x="1751" y="39079"/>
                </a:lnTo>
                <a:close/>
                <a:moveTo>
                  <a:pt x="92477" y="39359"/>
                </a:moveTo>
                <a:lnTo>
                  <a:pt x="92346" y="39415"/>
                </a:lnTo>
                <a:lnTo>
                  <a:pt x="92142" y="39526"/>
                </a:lnTo>
                <a:lnTo>
                  <a:pt x="91899" y="39675"/>
                </a:lnTo>
                <a:lnTo>
                  <a:pt x="91639" y="39861"/>
                </a:lnTo>
                <a:lnTo>
                  <a:pt x="91397" y="40048"/>
                </a:lnTo>
                <a:lnTo>
                  <a:pt x="91304" y="40159"/>
                </a:lnTo>
                <a:lnTo>
                  <a:pt x="91229" y="40252"/>
                </a:lnTo>
                <a:lnTo>
                  <a:pt x="91155" y="40345"/>
                </a:lnTo>
                <a:lnTo>
                  <a:pt x="91136" y="40420"/>
                </a:lnTo>
                <a:lnTo>
                  <a:pt x="91136" y="40494"/>
                </a:lnTo>
                <a:lnTo>
                  <a:pt x="91173" y="40569"/>
                </a:lnTo>
                <a:lnTo>
                  <a:pt x="91192" y="40587"/>
                </a:lnTo>
                <a:lnTo>
                  <a:pt x="91229" y="40587"/>
                </a:lnTo>
                <a:lnTo>
                  <a:pt x="91341" y="40532"/>
                </a:lnTo>
                <a:lnTo>
                  <a:pt x="91471" y="40457"/>
                </a:lnTo>
                <a:lnTo>
                  <a:pt x="91602" y="40345"/>
                </a:lnTo>
                <a:lnTo>
                  <a:pt x="91862" y="40103"/>
                </a:lnTo>
                <a:lnTo>
                  <a:pt x="91993" y="39954"/>
                </a:lnTo>
                <a:lnTo>
                  <a:pt x="92123" y="39843"/>
                </a:lnTo>
                <a:lnTo>
                  <a:pt x="92365" y="39619"/>
                </a:lnTo>
                <a:lnTo>
                  <a:pt x="92458" y="39526"/>
                </a:lnTo>
                <a:lnTo>
                  <a:pt x="92533" y="39433"/>
                </a:lnTo>
                <a:lnTo>
                  <a:pt x="92533" y="39396"/>
                </a:lnTo>
                <a:lnTo>
                  <a:pt x="92533" y="39377"/>
                </a:lnTo>
                <a:lnTo>
                  <a:pt x="92514" y="39359"/>
                </a:lnTo>
                <a:close/>
                <a:moveTo>
                  <a:pt x="1583" y="40234"/>
                </a:moveTo>
                <a:lnTo>
                  <a:pt x="1490" y="40252"/>
                </a:lnTo>
                <a:lnTo>
                  <a:pt x="1397" y="40308"/>
                </a:lnTo>
                <a:lnTo>
                  <a:pt x="1304" y="40383"/>
                </a:lnTo>
                <a:lnTo>
                  <a:pt x="1230" y="40457"/>
                </a:lnTo>
                <a:lnTo>
                  <a:pt x="1081" y="40662"/>
                </a:lnTo>
                <a:lnTo>
                  <a:pt x="950" y="40829"/>
                </a:lnTo>
                <a:lnTo>
                  <a:pt x="764" y="40960"/>
                </a:lnTo>
                <a:lnTo>
                  <a:pt x="541" y="41165"/>
                </a:lnTo>
                <a:lnTo>
                  <a:pt x="429" y="41258"/>
                </a:lnTo>
                <a:lnTo>
                  <a:pt x="392" y="41351"/>
                </a:lnTo>
                <a:lnTo>
                  <a:pt x="373" y="41407"/>
                </a:lnTo>
                <a:lnTo>
                  <a:pt x="392" y="41425"/>
                </a:lnTo>
                <a:lnTo>
                  <a:pt x="429" y="41462"/>
                </a:lnTo>
                <a:lnTo>
                  <a:pt x="485" y="41481"/>
                </a:lnTo>
                <a:lnTo>
                  <a:pt x="578" y="41481"/>
                </a:lnTo>
                <a:lnTo>
                  <a:pt x="690" y="41462"/>
                </a:lnTo>
                <a:lnTo>
                  <a:pt x="783" y="41407"/>
                </a:lnTo>
                <a:lnTo>
                  <a:pt x="894" y="41332"/>
                </a:lnTo>
                <a:lnTo>
                  <a:pt x="1006" y="41239"/>
                </a:lnTo>
                <a:lnTo>
                  <a:pt x="1118" y="41127"/>
                </a:lnTo>
                <a:lnTo>
                  <a:pt x="1304" y="40904"/>
                </a:lnTo>
                <a:lnTo>
                  <a:pt x="1472" y="40662"/>
                </a:lnTo>
                <a:lnTo>
                  <a:pt x="1583" y="40438"/>
                </a:lnTo>
                <a:lnTo>
                  <a:pt x="1621" y="40364"/>
                </a:lnTo>
                <a:lnTo>
                  <a:pt x="1639" y="40290"/>
                </a:lnTo>
                <a:lnTo>
                  <a:pt x="1621" y="40252"/>
                </a:lnTo>
                <a:lnTo>
                  <a:pt x="1583" y="40234"/>
                </a:lnTo>
                <a:close/>
                <a:moveTo>
                  <a:pt x="92439" y="40587"/>
                </a:moveTo>
                <a:lnTo>
                  <a:pt x="92309" y="40643"/>
                </a:lnTo>
                <a:lnTo>
                  <a:pt x="92142" y="40736"/>
                </a:lnTo>
                <a:lnTo>
                  <a:pt x="91918" y="40885"/>
                </a:lnTo>
                <a:lnTo>
                  <a:pt x="91695" y="41034"/>
                </a:lnTo>
                <a:lnTo>
                  <a:pt x="91509" y="41202"/>
                </a:lnTo>
                <a:lnTo>
                  <a:pt x="91378" y="41351"/>
                </a:lnTo>
                <a:lnTo>
                  <a:pt x="91341" y="41407"/>
                </a:lnTo>
                <a:lnTo>
                  <a:pt x="91341" y="41462"/>
                </a:lnTo>
                <a:lnTo>
                  <a:pt x="91360" y="41500"/>
                </a:lnTo>
                <a:lnTo>
                  <a:pt x="91434" y="41518"/>
                </a:lnTo>
                <a:lnTo>
                  <a:pt x="91490" y="41518"/>
                </a:lnTo>
                <a:lnTo>
                  <a:pt x="91546" y="41500"/>
                </a:lnTo>
                <a:lnTo>
                  <a:pt x="91620" y="41462"/>
                </a:lnTo>
                <a:lnTo>
                  <a:pt x="91695" y="41407"/>
                </a:lnTo>
                <a:lnTo>
                  <a:pt x="91862" y="41258"/>
                </a:lnTo>
                <a:lnTo>
                  <a:pt x="92030" y="41090"/>
                </a:lnTo>
                <a:lnTo>
                  <a:pt x="92290" y="40755"/>
                </a:lnTo>
                <a:lnTo>
                  <a:pt x="92439" y="40587"/>
                </a:lnTo>
                <a:close/>
                <a:moveTo>
                  <a:pt x="1844" y="41388"/>
                </a:moveTo>
                <a:lnTo>
                  <a:pt x="1769" y="41407"/>
                </a:lnTo>
                <a:lnTo>
                  <a:pt x="1676" y="41425"/>
                </a:lnTo>
                <a:lnTo>
                  <a:pt x="1565" y="41481"/>
                </a:lnTo>
                <a:lnTo>
                  <a:pt x="1304" y="41649"/>
                </a:lnTo>
                <a:lnTo>
                  <a:pt x="1043" y="41853"/>
                </a:lnTo>
                <a:lnTo>
                  <a:pt x="783" y="42077"/>
                </a:lnTo>
                <a:lnTo>
                  <a:pt x="559" y="42282"/>
                </a:lnTo>
                <a:lnTo>
                  <a:pt x="410" y="42431"/>
                </a:lnTo>
                <a:lnTo>
                  <a:pt x="373" y="42505"/>
                </a:lnTo>
                <a:lnTo>
                  <a:pt x="410" y="42524"/>
                </a:lnTo>
                <a:lnTo>
                  <a:pt x="466" y="42505"/>
                </a:lnTo>
                <a:lnTo>
                  <a:pt x="690" y="42431"/>
                </a:lnTo>
                <a:lnTo>
                  <a:pt x="950" y="42282"/>
                </a:lnTo>
                <a:lnTo>
                  <a:pt x="1267" y="42096"/>
                </a:lnTo>
                <a:lnTo>
                  <a:pt x="1546" y="41909"/>
                </a:lnTo>
                <a:lnTo>
                  <a:pt x="1769" y="41705"/>
                </a:lnTo>
                <a:lnTo>
                  <a:pt x="1863" y="41630"/>
                </a:lnTo>
                <a:lnTo>
                  <a:pt x="1918" y="41537"/>
                </a:lnTo>
                <a:lnTo>
                  <a:pt x="1937" y="41481"/>
                </a:lnTo>
                <a:lnTo>
                  <a:pt x="1918" y="41444"/>
                </a:lnTo>
                <a:lnTo>
                  <a:pt x="1900" y="41425"/>
                </a:lnTo>
                <a:lnTo>
                  <a:pt x="1844" y="41388"/>
                </a:lnTo>
                <a:close/>
                <a:moveTo>
                  <a:pt x="92421" y="41556"/>
                </a:moveTo>
                <a:lnTo>
                  <a:pt x="92309" y="41611"/>
                </a:lnTo>
                <a:lnTo>
                  <a:pt x="92104" y="41723"/>
                </a:lnTo>
                <a:lnTo>
                  <a:pt x="91862" y="41872"/>
                </a:lnTo>
                <a:lnTo>
                  <a:pt x="91602" y="42040"/>
                </a:lnTo>
                <a:lnTo>
                  <a:pt x="91378" y="42244"/>
                </a:lnTo>
                <a:lnTo>
                  <a:pt x="91266" y="42338"/>
                </a:lnTo>
                <a:lnTo>
                  <a:pt x="91192" y="42412"/>
                </a:lnTo>
                <a:lnTo>
                  <a:pt x="91136" y="42505"/>
                </a:lnTo>
                <a:lnTo>
                  <a:pt x="91099" y="42580"/>
                </a:lnTo>
                <a:lnTo>
                  <a:pt x="91099" y="42654"/>
                </a:lnTo>
                <a:lnTo>
                  <a:pt x="91118" y="42710"/>
                </a:lnTo>
                <a:lnTo>
                  <a:pt x="91155" y="42729"/>
                </a:lnTo>
                <a:lnTo>
                  <a:pt x="91229" y="42729"/>
                </a:lnTo>
                <a:lnTo>
                  <a:pt x="91285" y="42673"/>
                </a:lnTo>
                <a:lnTo>
                  <a:pt x="91378" y="42617"/>
                </a:lnTo>
                <a:lnTo>
                  <a:pt x="91583" y="42431"/>
                </a:lnTo>
                <a:lnTo>
                  <a:pt x="91806" y="42207"/>
                </a:lnTo>
                <a:lnTo>
                  <a:pt x="92197" y="41779"/>
                </a:lnTo>
                <a:lnTo>
                  <a:pt x="92346" y="41611"/>
                </a:lnTo>
                <a:lnTo>
                  <a:pt x="92421" y="41556"/>
                </a:lnTo>
                <a:close/>
                <a:moveTo>
                  <a:pt x="1546" y="42468"/>
                </a:moveTo>
                <a:lnTo>
                  <a:pt x="1453" y="42505"/>
                </a:lnTo>
                <a:lnTo>
                  <a:pt x="1341" y="42542"/>
                </a:lnTo>
                <a:lnTo>
                  <a:pt x="1267" y="42598"/>
                </a:lnTo>
                <a:lnTo>
                  <a:pt x="1174" y="42673"/>
                </a:lnTo>
                <a:lnTo>
                  <a:pt x="1025" y="42822"/>
                </a:lnTo>
                <a:lnTo>
                  <a:pt x="894" y="42989"/>
                </a:lnTo>
                <a:lnTo>
                  <a:pt x="652" y="43324"/>
                </a:lnTo>
                <a:lnTo>
                  <a:pt x="541" y="43473"/>
                </a:lnTo>
                <a:lnTo>
                  <a:pt x="410" y="43585"/>
                </a:lnTo>
                <a:lnTo>
                  <a:pt x="410" y="43585"/>
                </a:lnTo>
                <a:lnTo>
                  <a:pt x="615" y="43455"/>
                </a:lnTo>
                <a:lnTo>
                  <a:pt x="839" y="43324"/>
                </a:lnTo>
                <a:lnTo>
                  <a:pt x="1043" y="43194"/>
                </a:lnTo>
                <a:lnTo>
                  <a:pt x="1248" y="43026"/>
                </a:lnTo>
                <a:lnTo>
                  <a:pt x="1360" y="42915"/>
                </a:lnTo>
                <a:lnTo>
                  <a:pt x="1546" y="42710"/>
                </a:lnTo>
                <a:lnTo>
                  <a:pt x="1621" y="42598"/>
                </a:lnTo>
                <a:lnTo>
                  <a:pt x="1658" y="42524"/>
                </a:lnTo>
                <a:lnTo>
                  <a:pt x="1658" y="42486"/>
                </a:lnTo>
                <a:lnTo>
                  <a:pt x="1639" y="42468"/>
                </a:lnTo>
                <a:close/>
                <a:moveTo>
                  <a:pt x="92328" y="42673"/>
                </a:moveTo>
                <a:lnTo>
                  <a:pt x="92179" y="42747"/>
                </a:lnTo>
                <a:lnTo>
                  <a:pt x="91993" y="42877"/>
                </a:lnTo>
                <a:lnTo>
                  <a:pt x="91769" y="43064"/>
                </a:lnTo>
                <a:lnTo>
                  <a:pt x="91546" y="43250"/>
                </a:lnTo>
                <a:lnTo>
                  <a:pt x="91360" y="43455"/>
                </a:lnTo>
                <a:lnTo>
                  <a:pt x="91304" y="43548"/>
                </a:lnTo>
                <a:lnTo>
                  <a:pt x="91248" y="43622"/>
                </a:lnTo>
                <a:lnTo>
                  <a:pt x="91229" y="43697"/>
                </a:lnTo>
                <a:lnTo>
                  <a:pt x="91248" y="43734"/>
                </a:lnTo>
                <a:lnTo>
                  <a:pt x="91285" y="43771"/>
                </a:lnTo>
                <a:lnTo>
                  <a:pt x="91360" y="43790"/>
                </a:lnTo>
                <a:lnTo>
                  <a:pt x="91434" y="43753"/>
                </a:lnTo>
                <a:lnTo>
                  <a:pt x="91527" y="43697"/>
                </a:lnTo>
                <a:lnTo>
                  <a:pt x="91713" y="43492"/>
                </a:lnTo>
                <a:lnTo>
                  <a:pt x="91899" y="43287"/>
                </a:lnTo>
                <a:lnTo>
                  <a:pt x="92048" y="43138"/>
                </a:lnTo>
                <a:lnTo>
                  <a:pt x="92142" y="43045"/>
                </a:lnTo>
                <a:lnTo>
                  <a:pt x="92328" y="42877"/>
                </a:lnTo>
                <a:lnTo>
                  <a:pt x="92402" y="42784"/>
                </a:lnTo>
                <a:lnTo>
                  <a:pt x="92439" y="42710"/>
                </a:lnTo>
                <a:lnTo>
                  <a:pt x="92439" y="42691"/>
                </a:lnTo>
                <a:lnTo>
                  <a:pt x="92421" y="42673"/>
                </a:lnTo>
                <a:close/>
                <a:moveTo>
                  <a:pt x="1416" y="43510"/>
                </a:moveTo>
                <a:lnTo>
                  <a:pt x="1341" y="43548"/>
                </a:lnTo>
                <a:lnTo>
                  <a:pt x="1248" y="43604"/>
                </a:lnTo>
                <a:lnTo>
                  <a:pt x="1174" y="43678"/>
                </a:lnTo>
                <a:lnTo>
                  <a:pt x="1006" y="43864"/>
                </a:lnTo>
                <a:lnTo>
                  <a:pt x="820" y="44088"/>
                </a:lnTo>
                <a:lnTo>
                  <a:pt x="522" y="44516"/>
                </a:lnTo>
                <a:lnTo>
                  <a:pt x="410" y="44665"/>
                </a:lnTo>
                <a:lnTo>
                  <a:pt x="317" y="44739"/>
                </a:lnTo>
                <a:lnTo>
                  <a:pt x="317" y="44739"/>
                </a:lnTo>
                <a:lnTo>
                  <a:pt x="652" y="44497"/>
                </a:lnTo>
                <a:lnTo>
                  <a:pt x="894" y="44292"/>
                </a:lnTo>
                <a:lnTo>
                  <a:pt x="1155" y="44069"/>
                </a:lnTo>
                <a:lnTo>
                  <a:pt x="1378" y="43864"/>
                </a:lnTo>
                <a:lnTo>
                  <a:pt x="1527" y="43678"/>
                </a:lnTo>
                <a:lnTo>
                  <a:pt x="1565" y="43604"/>
                </a:lnTo>
                <a:lnTo>
                  <a:pt x="1583" y="43548"/>
                </a:lnTo>
                <a:lnTo>
                  <a:pt x="1565" y="43529"/>
                </a:lnTo>
                <a:lnTo>
                  <a:pt x="1546" y="43510"/>
                </a:lnTo>
                <a:close/>
                <a:moveTo>
                  <a:pt x="92626" y="43697"/>
                </a:moveTo>
                <a:lnTo>
                  <a:pt x="92328" y="43883"/>
                </a:lnTo>
                <a:lnTo>
                  <a:pt x="92086" y="44050"/>
                </a:lnTo>
                <a:lnTo>
                  <a:pt x="91806" y="44255"/>
                </a:lnTo>
                <a:lnTo>
                  <a:pt x="91564" y="44460"/>
                </a:lnTo>
                <a:lnTo>
                  <a:pt x="91360" y="44646"/>
                </a:lnTo>
                <a:lnTo>
                  <a:pt x="91304" y="44739"/>
                </a:lnTo>
                <a:lnTo>
                  <a:pt x="91248" y="44814"/>
                </a:lnTo>
                <a:lnTo>
                  <a:pt x="91248" y="44870"/>
                </a:lnTo>
                <a:lnTo>
                  <a:pt x="91266" y="44925"/>
                </a:lnTo>
                <a:lnTo>
                  <a:pt x="91285" y="44944"/>
                </a:lnTo>
                <a:lnTo>
                  <a:pt x="91341" y="44944"/>
                </a:lnTo>
                <a:lnTo>
                  <a:pt x="91434" y="44888"/>
                </a:lnTo>
                <a:lnTo>
                  <a:pt x="91564" y="44777"/>
                </a:lnTo>
                <a:lnTo>
                  <a:pt x="91695" y="44665"/>
                </a:lnTo>
                <a:lnTo>
                  <a:pt x="91955" y="44404"/>
                </a:lnTo>
                <a:lnTo>
                  <a:pt x="92104" y="44255"/>
                </a:lnTo>
                <a:lnTo>
                  <a:pt x="92421" y="43920"/>
                </a:lnTo>
                <a:lnTo>
                  <a:pt x="92588" y="43753"/>
                </a:lnTo>
                <a:lnTo>
                  <a:pt x="92626" y="43697"/>
                </a:lnTo>
                <a:close/>
                <a:moveTo>
                  <a:pt x="1621" y="44609"/>
                </a:moveTo>
                <a:lnTo>
                  <a:pt x="1565" y="44628"/>
                </a:lnTo>
                <a:lnTo>
                  <a:pt x="1509" y="44665"/>
                </a:lnTo>
                <a:lnTo>
                  <a:pt x="1323" y="44795"/>
                </a:lnTo>
                <a:lnTo>
                  <a:pt x="1118" y="44963"/>
                </a:lnTo>
                <a:lnTo>
                  <a:pt x="894" y="45167"/>
                </a:lnTo>
                <a:lnTo>
                  <a:pt x="690" y="45372"/>
                </a:lnTo>
                <a:lnTo>
                  <a:pt x="522" y="45558"/>
                </a:lnTo>
                <a:lnTo>
                  <a:pt x="429" y="45689"/>
                </a:lnTo>
                <a:lnTo>
                  <a:pt x="410" y="45745"/>
                </a:lnTo>
                <a:lnTo>
                  <a:pt x="429" y="45782"/>
                </a:lnTo>
                <a:lnTo>
                  <a:pt x="485" y="45801"/>
                </a:lnTo>
                <a:lnTo>
                  <a:pt x="559" y="45801"/>
                </a:lnTo>
                <a:lnTo>
                  <a:pt x="652" y="45763"/>
                </a:lnTo>
                <a:lnTo>
                  <a:pt x="745" y="45689"/>
                </a:lnTo>
                <a:lnTo>
                  <a:pt x="969" y="45503"/>
                </a:lnTo>
                <a:lnTo>
                  <a:pt x="1192" y="45279"/>
                </a:lnTo>
                <a:lnTo>
                  <a:pt x="1378" y="45037"/>
                </a:lnTo>
                <a:lnTo>
                  <a:pt x="1546" y="44814"/>
                </a:lnTo>
                <a:lnTo>
                  <a:pt x="1639" y="44665"/>
                </a:lnTo>
                <a:lnTo>
                  <a:pt x="1639" y="44628"/>
                </a:lnTo>
                <a:lnTo>
                  <a:pt x="1621" y="44609"/>
                </a:lnTo>
                <a:close/>
                <a:moveTo>
                  <a:pt x="92402" y="44870"/>
                </a:moveTo>
                <a:lnTo>
                  <a:pt x="92142" y="45037"/>
                </a:lnTo>
                <a:lnTo>
                  <a:pt x="91732" y="45354"/>
                </a:lnTo>
                <a:lnTo>
                  <a:pt x="91509" y="45521"/>
                </a:lnTo>
                <a:lnTo>
                  <a:pt x="91360" y="45670"/>
                </a:lnTo>
                <a:lnTo>
                  <a:pt x="91285" y="45745"/>
                </a:lnTo>
                <a:lnTo>
                  <a:pt x="91248" y="45819"/>
                </a:lnTo>
                <a:lnTo>
                  <a:pt x="91229" y="45856"/>
                </a:lnTo>
                <a:lnTo>
                  <a:pt x="91248" y="45912"/>
                </a:lnTo>
                <a:lnTo>
                  <a:pt x="91285" y="45931"/>
                </a:lnTo>
                <a:lnTo>
                  <a:pt x="91322" y="45931"/>
                </a:lnTo>
                <a:lnTo>
                  <a:pt x="91415" y="45912"/>
                </a:lnTo>
                <a:lnTo>
                  <a:pt x="91527" y="45856"/>
                </a:lnTo>
                <a:lnTo>
                  <a:pt x="91639" y="45763"/>
                </a:lnTo>
                <a:lnTo>
                  <a:pt x="91862" y="45558"/>
                </a:lnTo>
                <a:lnTo>
                  <a:pt x="91993" y="45447"/>
                </a:lnTo>
                <a:lnTo>
                  <a:pt x="92123" y="45316"/>
                </a:lnTo>
                <a:lnTo>
                  <a:pt x="92290" y="45093"/>
                </a:lnTo>
                <a:lnTo>
                  <a:pt x="92439" y="44907"/>
                </a:lnTo>
                <a:lnTo>
                  <a:pt x="92439" y="44870"/>
                </a:lnTo>
                <a:close/>
                <a:moveTo>
                  <a:pt x="92309" y="46061"/>
                </a:moveTo>
                <a:lnTo>
                  <a:pt x="92235" y="46080"/>
                </a:lnTo>
                <a:lnTo>
                  <a:pt x="92142" y="46117"/>
                </a:lnTo>
                <a:lnTo>
                  <a:pt x="91955" y="46247"/>
                </a:lnTo>
                <a:lnTo>
                  <a:pt x="91751" y="46415"/>
                </a:lnTo>
                <a:lnTo>
                  <a:pt x="91546" y="46601"/>
                </a:lnTo>
                <a:lnTo>
                  <a:pt x="91397" y="46750"/>
                </a:lnTo>
                <a:lnTo>
                  <a:pt x="91304" y="46862"/>
                </a:lnTo>
                <a:lnTo>
                  <a:pt x="91304" y="46899"/>
                </a:lnTo>
                <a:lnTo>
                  <a:pt x="91322" y="46899"/>
                </a:lnTo>
                <a:lnTo>
                  <a:pt x="91546" y="46787"/>
                </a:lnTo>
                <a:lnTo>
                  <a:pt x="91937" y="46564"/>
                </a:lnTo>
                <a:lnTo>
                  <a:pt x="92142" y="46434"/>
                </a:lnTo>
                <a:lnTo>
                  <a:pt x="92290" y="46303"/>
                </a:lnTo>
                <a:lnTo>
                  <a:pt x="92384" y="46191"/>
                </a:lnTo>
                <a:lnTo>
                  <a:pt x="92402" y="46154"/>
                </a:lnTo>
                <a:lnTo>
                  <a:pt x="92402" y="46098"/>
                </a:lnTo>
                <a:lnTo>
                  <a:pt x="92365" y="46061"/>
                </a:lnTo>
                <a:close/>
                <a:moveTo>
                  <a:pt x="1732" y="45614"/>
                </a:moveTo>
                <a:lnTo>
                  <a:pt x="1695" y="45652"/>
                </a:lnTo>
                <a:lnTo>
                  <a:pt x="1043" y="46322"/>
                </a:lnTo>
                <a:lnTo>
                  <a:pt x="634" y="46750"/>
                </a:lnTo>
                <a:lnTo>
                  <a:pt x="485" y="46880"/>
                </a:lnTo>
                <a:lnTo>
                  <a:pt x="429" y="46936"/>
                </a:lnTo>
                <a:lnTo>
                  <a:pt x="466" y="46955"/>
                </a:lnTo>
                <a:lnTo>
                  <a:pt x="503" y="46955"/>
                </a:lnTo>
                <a:lnTo>
                  <a:pt x="615" y="46918"/>
                </a:lnTo>
                <a:lnTo>
                  <a:pt x="783" y="46824"/>
                </a:lnTo>
                <a:lnTo>
                  <a:pt x="950" y="46713"/>
                </a:lnTo>
                <a:lnTo>
                  <a:pt x="1267" y="46471"/>
                </a:lnTo>
                <a:lnTo>
                  <a:pt x="1453" y="46322"/>
                </a:lnTo>
                <a:lnTo>
                  <a:pt x="1565" y="46136"/>
                </a:lnTo>
                <a:lnTo>
                  <a:pt x="1714" y="45856"/>
                </a:lnTo>
                <a:lnTo>
                  <a:pt x="1751" y="45745"/>
                </a:lnTo>
                <a:lnTo>
                  <a:pt x="1769" y="45652"/>
                </a:lnTo>
                <a:lnTo>
                  <a:pt x="1769" y="45614"/>
                </a:lnTo>
                <a:close/>
                <a:moveTo>
                  <a:pt x="1583" y="46955"/>
                </a:moveTo>
                <a:lnTo>
                  <a:pt x="1490" y="46973"/>
                </a:lnTo>
                <a:lnTo>
                  <a:pt x="1378" y="47029"/>
                </a:lnTo>
                <a:lnTo>
                  <a:pt x="1267" y="47085"/>
                </a:lnTo>
                <a:lnTo>
                  <a:pt x="1043" y="47253"/>
                </a:lnTo>
                <a:lnTo>
                  <a:pt x="932" y="47346"/>
                </a:lnTo>
                <a:lnTo>
                  <a:pt x="820" y="47439"/>
                </a:lnTo>
                <a:lnTo>
                  <a:pt x="652" y="47606"/>
                </a:lnTo>
                <a:lnTo>
                  <a:pt x="522" y="47755"/>
                </a:lnTo>
                <a:lnTo>
                  <a:pt x="522" y="47793"/>
                </a:lnTo>
                <a:lnTo>
                  <a:pt x="559" y="47774"/>
                </a:lnTo>
                <a:lnTo>
                  <a:pt x="783" y="47662"/>
                </a:lnTo>
                <a:lnTo>
                  <a:pt x="1192" y="47420"/>
                </a:lnTo>
                <a:lnTo>
                  <a:pt x="1378" y="47290"/>
                </a:lnTo>
                <a:lnTo>
                  <a:pt x="1546" y="47160"/>
                </a:lnTo>
                <a:lnTo>
                  <a:pt x="1639" y="47067"/>
                </a:lnTo>
                <a:lnTo>
                  <a:pt x="1658" y="47011"/>
                </a:lnTo>
                <a:lnTo>
                  <a:pt x="1639" y="46992"/>
                </a:lnTo>
                <a:lnTo>
                  <a:pt x="1621" y="46973"/>
                </a:lnTo>
                <a:lnTo>
                  <a:pt x="1583" y="46955"/>
                </a:lnTo>
                <a:close/>
                <a:moveTo>
                  <a:pt x="92384" y="46899"/>
                </a:moveTo>
                <a:lnTo>
                  <a:pt x="92272" y="46955"/>
                </a:lnTo>
                <a:lnTo>
                  <a:pt x="92123" y="47029"/>
                </a:lnTo>
                <a:lnTo>
                  <a:pt x="91955" y="47141"/>
                </a:lnTo>
                <a:lnTo>
                  <a:pt x="91620" y="47383"/>
                </a:lnTo>
                <a:lnTo>
                  <a:pt x="91453" y="47551"/>
                </a:lnTo>
                <a:lnTo>
                  <a:pt x="91322" y="47718"/>
                </a:lnTo>
                <a:lnTo>
                  <a:pt x="91192" y="47997"/>
                </a:lnTo>
                <a:lnTo>
                  <a:pt x="91136" y="48128"/>
                </a:lnTo>
                <a:lnTo>
                  <a:pt x="91118" y="48221"/>
                </a:lnTo>
                <a:lnTo>
                  <a:pt x="91118" y="48239"/>
                </a:lnTo>
                <a:lnTo>
                  <a:pt x="91136" y="48258"/>
                </a:lnTo>
                <a:lnTo>
                  <a:pt x="91155" y="48239"/>
                </a:lnTo>
                <a:lnTo>
                  <a:pt x="91211" y="48221"/>
                </a:lnTo>
                <a:lnTo>
                  <a:pt x="91844" y="47532"/>
                </a:lnTo>
                <a:lnTo>
                  <a:pt x="92272" y="47104"/>
                </a:lnTo>
                <a:lnTo>
                  <a:pt x="92402" y="46973"/>
                </a:lnTo>
                <a:lnTo>
                  <a:pt x="92458" y="46936"/>
                </a:lnTo>
                <a:lnTo>
                  <a:pt x="92439" y="46918"/>
                </a:lnTo>
                <a:lnTo>
                  <a:pt x="92384" y="46899"/>
                </a:lnTo>
                <a:close/>
                <a:moveTo>
                  <a:pt x="1583" y="47923"/>
                </a:moveTo>
                <a:lnTo>
                  <a:pt x="1490" y="47942"/>
                </a:lnTo>
                <a:lnTo>
                  <a:pt x="1378" y="48016"/>
                </a:lnTo>
                <a:lnTo>
                  <a:pt x="1248" y="48109"/>
                </a:lnTo>
                <a:lnTo>
                  <a:pt x="1025" y="48295"/>
                </a:lnTo>
                <a:lnTo>
                  <a:pt x="894" y="48426"/>
                </a:lnTo>
                <a:lnTo>
                  <a:pt x="783" y="48556"/>
                </a:lnTo>
                <a:lnTo>
                  <a:pt x="597" y="48761"/>
                </a:lnTo>
                <a:lnTo>
                  <a:pt x="466" y="48947"/>
                </a:lnTo>
                <a:lnTo>
                  <a:pt x="448" y="49003"/>
                </a:lnTo>
                <a:lnTo>
                  <a:pt x="466" y="49003"/>
                </a:lnTo>
                <a:lnTo>
                  <a:pt x="485" y="48984"/>
                </a:lnTo>
                <a:lnTo>
                  <a:pt x="745" y="48817"/>
                </a:lnTo>
                <a:lnTo>
                  <a:pt x="1174" y="48519"/>
                </a:lnTo>
                <a:lnTo>
                  <a:pt x="1378" y="48351"/>
                </a:lnTo>
                <a:lnTo>
                  <a:pt x="1546" y="48184"/>
                </a:lnTo>
                <a:lnTo>
                  <a:pt x="1602" y="48109"/>
                </a:lnTo>
                <a:lnTo>
                  <a:pt x="1639" y="48053"/>
                </a:lnTo>
                <a:lnTo>
                  <a:pt x="1658" y="47997"/>
                </a:lnTo>
                <a:lnTo>
                  <a:pt x="1639" y="47960"/>
                </a:lnTo>
                <a:lnTo>
                  <a:pt x="1621" y="47923"/>
                </a:lnTo>
                <a:close/>
                <a:moveTo>
                  <a:pt x="92421" y="48072"/>
                </a:moveTo>
                <a:lnTo>
                  <a:pt x="92123" y="48277"/>
                </a:lnTo>
                <a:lnTo>
                  <a:pt x="91899" y="48444"/>
                </a:lnTo>
                <a:lnTo>
                  <a:pt x="91657" y="48649"/>
                </a:lnTo>
                <a:lnTo>
                  <a:pt x="91453" y="48835"/>
                </a:lnTo>
                <a:lnTo>
                  <a:pt x="91285" y="49021"/>
                </a:lnTo>
                <a:lnTo>
                  <a:pt x="91248" y="49096"/>
                </a:lnTo>
                <a:lnTo>
                  <a:pt x="91211" y="49170"/>
                </a:lnTo>
                <a:lnTo>
                  <a:pt x="91229" y="49208"/>
                </a:lnTo>
                <a:lnTo>
                  <a:pt x="91266" y="49245"/>
                </a:lnTo>
                <a:lnTo>
                  <a:pt x="91341" y="49263"/>
                </a:lnTo>
                <a:lnTo>
                  <a:pt x="91415" y="49245"/>
                </a:lnTo>
                <a:lnTo>
                  <a:pt x="91509" y="49189"/>
                </a:lnTo>
                <a:lnTo>
                  <a:pt x="91602" y="49133"/>
                </a:lnTo>
                <a:lnTo>
                  <a:pt x="91788" y="48947"/>
                </a:lnTo>
                <a:lnTo>
                  <a:pt x="91974" y="48724"/>
                </a:lnTo>
                <a:lnTo>
                  <a:pt x="92142" y="48482"/>
                </a:lnTo>
                <a:lnTo>
                  <a:pt x="92290" y="48277"/>
                </a:lnTo>
                <a:lnTo>
                  <a:pt x="92421" y="48072"/>
                </a:lnTo>
                <a:close/>
                <a:moveTo>
                  <a:pt x="17688" y="49468"/>
                </a:moveTo>
                <a:lnTo>
                  <a:pt x="17688" y="49468"/>
                </a:lnTo>
                <a:lnTo>
                  <a:pt x="17688" y="49468"/>
                </a:lnTo>
                <a:close/>
                <a:moveTo>
                  <a:pt x="62185" y="49468"/>
                </a:moveTo>
                <a:lnTo>
                  <a:pt x="62185" y="49468"/>
                </a:lnTo>
                <a:lnTo>
                  <a:pt x="62185" y="49468"/>
                </a:lnTo>
                <a:close/>
                <a:moveTo>
                  <a:pt x="44759" y="49524"/>
                </a:moveTo>
                <a:lnTo>
                  <a:pt x="44759" y="49524"/>
                </a:lnTo>
                <a:lnTo>
                  <a:pt x="44759" y="49524"/>
                </a:lnTo>
                <a:close/>
                <a:moveTo>
                  <a:pt x="89256" y="49524"/>
                </a:moveTo>
                <a:lnTo>
                  <a:pt x="89256" y="49524"/>
                </a:lnTo>
                <a:lnTo>
                  <a:pt x="89256" y="49524"/>
                </a:lnTo>
                <a:close/>
                <a:moveTo>
                  <a:pt x="89256" y="49524"/>
                </a:moveTo>
                <a:lnTo>
                  <a:pt x="89256" y="49524"/>
                </a:lnTo>
                <a:lnTo>
                  <a:pt x="89256" y="49524"/>
                </a:lnTo>
                <a:close/>
                <a:moveTo>
                  <a:pt x="39341" y="49505"/>
                </a:moveTo>
                <a:lnTo>
                  <a:pt x="39303" y="49580"/>
                </a:lnTo>
                <a:lnTo>
                  <a:pt x="39322" y="49561"/>
                </a:lnTo>
                <a:lnTo>
                  <a:pt x="39341" y="49505"/>
                </a:lnTo>
                <a:close/>
                <a:moveTo>
                  <a:pt x="31707" y="49580"/>
                </a:moveTo>
                <a:lnTo>
                  <a:pt x="31707" y="49580"/>
                </a:lnTo>
                <a:lnTo>
                  <a:pt x="31707" y="49580"/>
                </a:lnTo>
                <a:close/>
                <a:moveTo>
                  <a:pt x="38298" y="49580"/>
                </a:moveTo>
                <a:lnTo>
                  <a:pt x="38298" y="49580"/>
                </a:lnTo>
                <a:lnTo>
                  <a:pt x="38298" y="49580"/>
                </a:lnTo>
                <a:close/>
                <a:moveTo>
                  <a:pt x="39303" y="49580"/>
                </a:moveTo>
                <a:lnTo>
                  <a:pt x="39303" y="49580"/>
                </a:lnTo>
                <a:lnTo>
                  <a:pt x="39303" y="49580"/>
                </a:lnTo>
                <a:close/>
                <a:moveTo>
                  <a:pt x="76204" y="49580"/>
                </a:moveTo>
                <a:lnTo>
                  <a:pt x="76204" y="49580"/>
                </a:lnTo>
                <a:lnTo>
                  <a:pt x="76204" y="49580"/>
                </a:lnTo>
                <a:close/>
                <a:moveTo>
                  <a:pt x="34928" y="49617"/>
                </a:moveTo>
                <a:lnTo>
                  <a:pt x="34928" y="49617"/>
                </a:lnTo>
                <a:lnTo>
                  <a:pt x="34928" y="49617"/>
                </a:lnTo>
                <a:close/>
                <a:moveTo>
                  <a:pt x="80524" y="49617"/>
                </a:moveTo>
                <a:lnTo>
                  <a:pt x="80524" y="49617"/>
                </a:lnTo>
                <a:lnTo>
                  <a:pt x="80524" y="49617"/>
                </a:lnTo>
                <a:close/>
                <a:moveTo>
                  <a:pt x="87003" y="49617"/>
                </a:moveTo>
                <a:lnTo>
                  <a:pt x="87003" y="49617"/>
                </a:lnTo>
                <a:lnTo>
                  <a:pt x="87003" y="49617"/>
                </a:lnTo>
                <a:close/>
                <a:moveTo>
                  <a:pt x="45801" y="49673"/>
                </a:moveTo>
                <a:lnTo>
                  <a:pt x="45801" y="49673"/>
                </a:lnTo>
                <a:lnTo>
                  <a:pt x="45801" y="49673"/>
                </a:lnTo>
                <a:close/>
                <a:moveTo>
                  <a:pt x="53267" y="49673"/>
                </a:moveTo>
                <a:lnTo>
                  <a:pt x="53267" y="49673"/>
                </a:lnTo>
                <a:lnTo>
                  <a:pt x="53267" y="49673"/>
                </a:lnTo>
                <a:close/>
                <a:moveTo>
                  <a:pt x="21970" y="49748"/>
                </a:moveTo>
                <a:lnTo>
                  <a:pt x="21951" y="49791"/>
                </a:lnTo>
                <a:lnTo>
                  <a:pt x="21951" y="49803"/>
                </a:lnTo>
                <a:lnTo>
                  <a:pt x="21970" y="49748"/>
                </a:lnTo>
                <a:close/>
                <a:moveTo>
                  <a:pt x="1639" y="48966"/>
                </a:moveTo>
                <a:lnTo>
                  <a:pt x="1602" y="48984"/>
                </a:lnTo>
                <a:lnTo>
                  <a:pt x="1509" y="49040"/>
                </a:lnTo>
                <a:lnTo>
                  <a:pt x="1378" y="49115"/>
                </a:lnTo>
                <a:lnTo>
                  <a:pt x="1136" y="49301"/>
                </a:lnTo>
                <a:lnTo>
                  <a:pt x="1006" y="49412"/>
                </a:lnTo>
                <a:lnTo>
                  <a:pt x="559" y="49785"/>
                </a:lnTo>
                <a:lnTo>
                  <a:pt x="299" y="50027"/>
                </a:lnTo>
                <a:lnTo>
                  <a:pt x="224" y="50120"/>
                </a:lnTo>
                <a:lnTo>
                  <a:pt x="206" y="50157"/>
                </a:lnTo>
                <a:lnTo>
                  <a:pt x="261" y="50176"/>
                </a:lnTo>
                <a:lnTo>
                  <a:pt x="317" y="50176"/>
                </a:lnTo>
                <a:lnTo>
                  <a:pt x="392" y="50139"/>
                </a:lnTo>
                <a:lnTo>
                  <a:pt x="485" y="50083"/>
                </a:lnTo>
                <a:lnTo>
                  <a:pt x="708" y="49915"/>
                </a:lnTo>
                <a:lnTo>
                  <a:pt x="969" y="49710"/>
                </a:lnTo>
                <a:lnTo>
                  <a:pt x="1211" y="49487"/>
                </a:lnTo>
                <a:lnTo>
                  <a:pt x="1416" y="49282"/>
                </a:lnTo>
                <a:lnTo>
                  <a:pt x="1565" y="49115"/>
                </a:lnTo>
                <a:lnTo>
                  <a:pt x="1639" y="49021"/>
                </a:lnTo>
                <a:lnTo>
                  <a:pt x="1658" y="48984"/>
                </a:lnTo>
                <a:lnTo>
                  <a:pt x="1658" y="48966"/>
                </a:lnTo>
                <a:close/>
                <a:moveTo>
                  <a:pt x="78308" y="50194"/>
                </a:moveTo>
                <a:lnTo>
                  <a:pt x="78308" y="50194"/>
                </a:lnTo>
                <a:lnTo>
                  <a:pt x="78308" y="50194"/>
                </a:lnTo>
                <a:close/>
                <a:moveTo>
                  <a:pt x="5679" y="49412"/>
                </a:moveTo>
                <a:lnTo>
                  <a:pt x="5661" y="49431"/>
                </a:lnTo>
                <a:lnTo>
                  <a:pt x="5381" y="49599"/>
                </a:lnTo>
                <a:lnTo>
                  <a:pt x="5158" y="49766"/>
                </a:lnTo>
                <a:lnTo>
                  <a:pt x="4935" y="49952"/>
                </a:lnTo>
                <a:lnTo>
                  <a:pt x="4711" y="50139"/>
                </a:lnTo>
                <a:lnTo>
                  <a:pt x="4544" y="50325"/>
                </a:lnTo>
                <a:lnTo>
                  <a:pt x="4488" y="50418"/>
                </a:lnTo>
                <a:lnTo>
                  <a:pt x="4450" y="50492"/>
                </a:lnTo>
                <a:lnTo>
                  <a:pt x="4469" y="50548"/>
                </a:lnTo>
                <a:lnTo>
                  <a:pt x="4506" y="50604"/>
                </a:lnTo>
                <a:lnTo>
                  <a:pt x="4581" y="50604"/>
                </a:lnTo>
                <a:lnTo>
                  <a:pt x="4674" y="50567"/>
                </a:lnTo>
                <a:lnTo>
                  <a:pt x="4786" y="50474"/>
                </a:lnTo>
                <a:lnTo>
                  <a:pt x="4897" y="50362"/>
                </a:lnTo>
                <a:lnTo>
                  <a:pt x="5121" y="50139"/>
                </a:lnTo>
                <a:lnTo>
                  <a:pt x="5232" y="49990"/>
                </a:lnTo>
                <a:lnTo>
                  <a:pt x="5549" y="49654"/>
                </a:lnTo>
                <a:lnTo>
                  <a:pt x="5679" y="49468"/>
                </a:lnTo>
                <a:lnTo>
                  <a:pt x="5698" y="49431"/>
                </a:lnTo>
                <a:lnTo>
                  <a:pt x="5679" y="49412"/>
                </a:lnTo>
                <a:close/>
                <a:moveTo>
                  <a:pt x="12158" y="49450"/>
                </a:moveTo>
                <a:lnTo>
                  <a:pt x="12102" y="49505"/>
                </a:lnTo>
                <a:lnTo>
                  <a:pt x="11507" y="50083"/>
                </a:lnTo>
                <a:lnTo>
                  <a:pt x="11153" y="50455"/>
                </a:lnTo>
                <a:lnTo>
                  <a:pt x="11041" y="50585"/>
                </a:lnTo>
                <a:lnTo>
                  <a:pt x="11004" y="50623"/>
                </a:lnTo>
                <a:lnTo>
                  <a:pt x="11004" y="50641"/>
                </a:lnTo>
                <a:lnTo>
                  <a:pt x="11041" y="50678"/>
                </a:lnTo>
                <a:lnTo>
                  <a:pt x="11116" y="50678"/>
                </a:lnTo>
                <a:lnTo>
                  <a:pt x="11172" y="50660"/>
                </a:lnTo>
                <a:lnTo>
                  <a:pt x="11302" y="50585"/>
                </a:lnTo>
                <a:lnTo>
                  <a:pt x="11451" y="50492"/>
                </a:lnTo>
                <a:lnTo>
                  <a:pt x="11693" y="50269"/>
                </a:lnTo>
                <a:lnTo>
                  <a:pt x="11842" y="50139"/>
                </a:lnTo>
                <a:lnTo>
                  <a:pt x="12028" y="49952"/>
                </a:lnTo>
                <a:lnTo>
                  <a:pt x="12121" y="49841"/>
                </a:lnTo>
                <a:lnTo>
                  <a:pt x="12140" y="49785"/>
                </a:lnTo>
                <a:lnTo>
                  <a:pt x="12158" y="49729"/>
                </a:lnTo>
                <a:lnTo>
                  <a:pt x="12177" y="49692"/>
                </a:lnTo>
                <a:lnTo>
                  <a:pt x="12214" y="49561"/>
                </a:lnTo>
                <a:lnTo>
                  <a:pt x="12214" y="49487"/>
                </a:lnTo>
                <a:lnTo>
                  <a:pt x="12196" y="49450"/>
                </a:lnTo>
                <a:close/>
                <a:moveTo>
                  <a:pt x="39303" y="49580"/>
                </a:moveTo>
                <a:lnTo>
                  <a:pt x="39266" y="49617"/>
                </a:lnTo>
                <a:lnTo>
                  <a:pt x="39117" y="49748"/>
                </a:lnTo>
                <a:lnTo>
                  <a:pt x="38708" y="50045"/>
                </a:lnTo>
                <a:lnTo>
                  <a:pt x="38484" y="50213"/>
                </a:lnTo>
                <a:lnTo>
                  <a:pt x="38317" y="50362"/>
                </a:lnTo>
                <a:lnTo>
                  <a:pt x="38242" y="50436"/>
                </a:lnTo>
                <a:lnTo>
                  <a:pt x="38205" y="50511"/>
                </a:lnTo>
                <a:lnTo>
                  <a:pt x="38168" y="50567"/>
                </a:lnTo>
                <a:lnTo>
                  <a:pt x="38168" y="50641"/>
                </a:lnTo>
                <a:lnTo>
                  <a:pt x="38205" y="50697"/>
                </a:lnTo>
                <a:lnTo>
                  <a:pt x="38261" y="50734"/>
                </a:lnTo>
                <a:lnTo>
                  <a:pt x="38317" y="50734"/>
                </a:lnTo>
                <a:lnTo>
                  <a:pt x="38391" y="50697"/>
                </a:lnTo>
                <a:lnTo>
                  <a:pt x="38484" y="50623"/>
                </a:lnTo>
                <a:lnTo>
                  <a:pt x="38577" y="50529"/>
                </a:lnTo>
                <a:lnTo>
                  <a:pt x="38782" y="50306"/>
                </a:lnTo>
                <a:lnTo>
                  <a:pt x="38987" y="50064"/>
                </a:lnTo>
                <a:lnTo>
                  <a:pt x="39155" y="49822"/>
                </a:lnTo>
                <a:lnTo>
                  <a:pt x="39285" y="49617"/>
                </a:lnTo>
                <a:lnTo>
                  <a:pt x="39303" y="49580"/>
                </a:lnTo>
                <a:close/>
                <a:moveTo>
                  <a:pt x="83819" y="49561"/>
                </a:moveTo>
                <a:lnTo>
                  <a:pt x="83763" y="49617"/>
                </a:lnTo>
                <a:lnTo>
                  <a:pt x="83614" y="49748"/>
                </a:lnTo>
                <a:lnTo>
                  <a:pt x="83205" y="50045"/>
                </a:lnTo>
                <a:lnTo>
                  <a:pt x="83000" y="50213"/>
                </a:lnTo>
                <a:lnTo>
                  <a:pt x="82814" y="50362"/>
                </a:lnTo>
                <a:lnTo>
                  <a:pt x="82758" y="50436"/>
                </a:lnTo>
                <a:lnTo>
                  <a:pt x="82702" y="50511"/>
                </a:lnTo>
                <a:lnTo>
                  <a:pt x="82684" y="50567"/>
                </a:lnTo>
                <a:lnTo>
                  <a:pt x="82684" y="50641"/>
                </a:lnTo>
                <a:lnTo>
                  <a:pt x="82702" y="50697"/>
                </a:lnTo>
                <a:lnTo>
                  <a:pt x="82758" y="50734"/>
                </a:lnTo>
                <a:lnTo>
                  <a:pt x="82832" y="50734"/>
                </a:lnTo>
                <a:lnTo>
                  <a:pt x="82907" y="50697"/>
                </a:lnTo>
                <a:lnTo>
                  <a:pt x="82981" y="50623"/>
                </a:lnTo>
                <a:lnTo>
                  <a:pt x="83093" y="50529"/>
                </a:lnTo>
                <a:lnTo>
                  <a:pt x="83279" y="50306"/>
                </a:lnTo>
                <a:lnTo>
                  <a:pt x="83484" y="50064"/>
                </a:lnTo>
                <a:lnTo>
                  <a:pt x="83670" y="49822"/>
                </a:lnTo>
                <a:lnTo>
                  <a:pt x="83782" y="49617"/>
                </a:lnTo>
                <a:lnTo>
                  <a:pt x="83819" y="49561"/>
                </a:lnTo>
                <a:close/>
                <a:moveTo>
                  <a:pt x="53267" y="49673"/>
                </a:moveTo>
                <a:lnTo>
                  <a:pt x="53025" y="49915"/>
                </a:lnTo>
                <a:lnTo>
                  <a:pt x="52857" y="50083"/>
                </a:lnTo>
                <a:lnTo>
                  <a:pt x="52690" y="50269"/>
                </a:lnTo>
                <a:lnTo>
                  <a:pt x="52541" y="50455"/>
                </a:lnTo>
                <a:lnTo>
                  <a:pt x="52504" y="50529"/>
                </a:lnTo>
                <a:lnTo>
                  <a:pt x="52466" y="50604"/>
                </a:lnTo>
                <a:lnTo>
                  <a:pt x="52448" y="50660"/>
                </a:lnTo>
                <a:lnTo>
                  <a:pt x="52466" y="50716"/>
                </a:lnTo>
                <a:lnTo>
                  <a:pt x="52522" y="50734"/>
                </a:lnTo>
                <a:lnTo>
                  <a:pt x="52597" y="50753"/>
                </a:lnTo>
                <a:lnTo>
                  <a:pt x="52690" y="50753"/>
                </a:lnTo>
                <a:lnTo>
                  <a:pt x="52764" y="50716"/>
                </a:lnTo>
                <a:lnTo>
                  <a:pt x="52857" y="50678"/>
                </a:lnTo>
                <a:lnTo>
                  <a:pt x="52913" y="50604"/>
                </a:lnTo>
                <a:lnTo>
                  <a:pt x="52969" y="50529"/>
                </a:lnTo>
                <a:lnTo>
                  <a:pt x="53025" y="50436"/>
                </a:lnTo>
                <a:lnTo>
                  <a:pt x="53099" y="50250"/>
                </a:lnTo>
                <a:lnTo>
                  <a:pt x="53155" y="50064"/>
                </a:lnTo>
                <a:lnTo>
                  <a:pt x="53211" y="49878"/>
                </a:lnTo>
                <a:lnTo>
                  <a:pt x="53230" y="49748"/>
                </a:lnTo>
                <a:lnTo>
                  <a:pt x="53267" y="49673"/>
                </a:lnTo>
                <a:close/>
                <a:moveTo>
                  <a:pt x="18582" y="49450"/>
                </a:moveTo>
                <a:lnTo>
                  <a:pt x="18377" y="49673"/>
                </a:lnTo>
                <a:lnTo>
                  <a:pt x="18023" y="50083"/>
                </a:lnTo>
                <a:lnTo>
                  <a:pt x="17855" y="50306"/>
                </a:lnTo>
                <a:lnTo>
                  <a:pt x="17725" y="50492"/>
                </a:lnTo>
                <a:lnTo>
                  <a:pt x="17669" y="50585"/>
                </a:lnTo>
                <a:lnTo>
                  <a:pt x="17651" y="50660"/>
                </a:lnTo>
                <a:lnTo>
                  <a:pt x="17651" y="50716"/>
                </a:lnTo>
                <a:lnTo>
                  <a:pt x="17669" y="50753"/>
                </a:lnTo>
                <a:lnTo>
                  <a:pt x="17725" y="50772"/>
                </a:lnTo>
                <a:lnTo>
                  <a:pt x="17781" y="50753"/>
                </a:lnTo>
                <a:lnTo>
                  <a:pt x="17837" y="50697"/>
                </a:lnTo>
                <a:lnTo>
                  <a:pt x="17911" y="50641"/>
                </a:lnTo>
                <a:lnTo>
                  <a:pt x="18060" y="50436"/>
                </a:lnTo>
                <a:lnTo>
                  <a:pt x="18209" y="50194"/>
                </a:lnTo>
                <a:lnTo>
                  <a:pt x="18451" y="49692"/>
                </a:lnTo>
                <a:lnTo>
                  <a:pt x="18582" y="49450"/>
                </a:lnTo>
                <a:close/>
                <a:moveTo>
                  <a:pt x="19848" y="49263"/>
                </a:moveTo>
                <a:lnTo>
                  <a:pt x="19810" y="49282"/>
                </a:lnTo>
                <a:lnTo>
                  <a:pt x="19494" y="49524"/>
                </a:lnTo>
                <a:lnTo>
                  <a:pt x="19252" y="49729"/>
                </a:lnTo>
                <a:lnTo>
                  <a:pt x="19010" y="49952"/>
                </a:lnTo>
                <a:lnTo>
                  <a:pt x="18786" y="50194"/>
                </a:lnTo>
                <a:lnTo>
                  <a:pt x="18600" y="50418"/>
                </a:lnTo>
                <a:lnTo>
                  <a:pt x="18544" y="50511"/>
                </a:lnTo>
                <a:lnTo>
                  <a:pt x="18507" y="50604"/>
                </a:lnTo>
                <a:lnTo>
                  <a:pt x="18507" y="50678"/>
                </a:lnTo>
                <a:lnTo>
                  <a:pt x="18526" y="50734"/>
                </a:lnTo>
                <a:lnTo>
                  <a:pt x="18563" y="50753"/>
                </a:lnTo>
                <a:lnTo>
                  <a:pt x="18600" y="50772"/>
                </a:lnTo>
                <a:lnTo>
                  <a:pt x="18637" y="50753"/>
                </a:lnTo>
                <a:lnTo>
                  <a:pt x="18693" y="50734"/>
                </a:lnTo>
                <a:lnTo>
                  <a:pt x="18805" y="50641"/>
                </a:lnTo>
                <a:lnTo>
                  <a:pt x="18917" y="50529"/>
                </a:lnTo>
                <a:lnTo>
                  <a:pt x="19121" y="50287"/>
                </a:lnTo>
                <a:lnTo>
                  <a:pt x="19252" y="50120"/>
                </a:lnTo>
                <a:lnTo>
                  <a:pt x="19401" y="49934"/>
                </a:lnTo>
                <a:lnTo>
                  <a:pt x="19643" y="49617"/>
                </a:lnTo>
                <a:lnTo>
                  <a:pt x="19829" y="49338"/>
                </a:lnTo>
                <a:lnTo>
                  <a:pt x="19848" y="49263"/>
                </a:lnTo>
                <a:close/>
                <a:moveTo>
                  <a:pt x="21989" y="49375"/>
                </a:moveTo>
                <a:lnTo>
                  <a:pt x="21951" y="49394"/>
                </a:lnTo>
                <a:lnTo>
                  <a:pt x="21914" y="49450"/>
                </a:lnTo>
                <a:lnTo>
                  <a:pt x="21691" y="49673"/>
                </a:lnTo>
                <a:lnTo>
                  <a:pt x="21281" y="50083"/>
                </a:lnTo>
                <a:lnTo>
                  <a:pt x="20890" y="50492"/>
                </a:lnTo>
                <a:lnTo>
                  <a:pt x="20778" y="50623"/>
                </a:lnTo>
                <a:lnTo>
                  <a:pt x="20723" y="50678"/>
                </a:lnTo>
                <a:lnTo>
                  <a:pt x="20760" y="50734"/>
                </a:lnTo>
                <a:lnTo>
                  <a:pt x="20797" y="50753"/>
                </a:lnTo>
                <a:lnTo>
                  <a:pt x="20853" y="50772"/>
                </a:lnTo>
                <a:lnTo>
                  <a:pt x="20909" y="50753"/>
                </a:lnTo>
                <a:lnTo>
                  <a:pt x="21058" y="50697"/>
                </a:lnTo>
                <a:lnTo>
                  <a:pt x="21225" y="50585"/>
                </a:lnTo>
                <a:lnTo>
                  <a:pt x="21374" y="50474"/>
                </a:lnTo>
                <a:lnTo>
                  <a:pt x="21505" y="50362"/>
                </a:lnTo>
                <a:lnTo>
                  <a:pt x="21672" y="50213"/>
                </a:lnTo>
                <a:lnTo>
                  <a:pt x="21840" y="50008"/>
                </a:lnTo>
                <a:lnTo>
                  <a:pt x="21914" y="49878"/>
                </a:lnTo>
                <a:lnTo>
                  <a:pt x="21951" y="49791"/>
                </a:lnTo>
                <a:lnTo>
                  <a:pt x="21951" y="49785"/>
                </a:lnTo>
                <a:lnTo>
                  <a:pt x="22007" y="49599"/>
                </a:lnTo>
                <a:lnTo>
                  <a:pt x="22007" y="49487"/>
                </a:lnTo>
                <a:lnTo>
                  <a:pt x="22007" y="49394"/>
                </a:lnTo>
                <a:lnTo>
                  <a:pt x="22007" y="49375"/>
                </a:lnTo>
                <a:close/>
                <a:moveTo>
                  <a:pt x="63079" y="49450"/>
                </a:moveTo>
                <a:lnTo>
                  <a:pt x="62874" y="49673"/>
                </a:lnTo>
                <a:lnTo>
                  <a:pt x="62520" y="50083"/>
                </a:lnTo>
                <a:lnTo>
                  <a:pt x="62353" y="50306"/>
                </a:lnTo>
                <a:lnTo>
                  <a:pt x="62222" y="50492"/>
                </a:lnTo>
                <a:lnTo>
                  <a:pt x="62185" y="50585"/>
                </a:lnTo>
                <a:lnTo>
                  <a:pt x="62148" y="50660"/>
                </a:lnTo>
                <a:lnTo>
                  <a:pt x="62148" y="50716"/>
                </a:lnTo>
                <a:lnTo>
                  <a:pt x="62166" y="50753"/>
                </a:lnTo>
                <a:lnTo>
                  <a:pt x="62222" y="50772"/>
                </a:lnTo>
                <a:lnTo>
                  <a:pt x="62278" y="50753"/>
                </a:lnTo>
                <a:lnTo>
                  <a:pt x="62334" y="50697"/>
                </a:lnTo>
                <a:lnTo>
                  <a:pt x="62408" y="50641"/>
                </a:lnTo>
                <a:lnTo>
                  <a:pt x="62557" y="50436"/>
                </a:lnTo>
                <a:lnTo>
                  <a:pt x="62706" y="50194"/>
                </a:lnTo>
                <a:lnTo>
                  <a:pt x="62967" y="49692"/>
                </a:lnTo>
                <a:lnTo>
                  <a:pt x="63079" y="49450"/>
                </a:lnTo>
                <a:close/>
                <a:moveTo>
                  <a:pt x="64345" y="49263"/>
                </a:moveTo>
                <a:lnTo>
                  <a:pt x="64308" y="49282"/>
                </a:lnTo>
                <a:lnTo>
                  <a:pt x="63991" y="49524"/>
                </a:lnTo>
                <a:lnTo>
                  <a:pt x="63768" y="49729"/>
                </a:lnTo>
                <a:lnTo>
                  <a:pt x="63507" y="49952"/>
                </a:lnTo>
                <a:lnTo>
                  <a:pt x="63284" y="50194"/>
                </a:lnTo>
                <a:lnTo>
                  <a:pt x="63097" y="50418"/>
                </a:lnTo>
                <a:lnTo>
                  <a:pt x="63041" y="50511"/>
                </a:lnTo>
                <a:lnTo>
                  <a:pt x="63004" y="50604"/>
                </a:lnTo>
                <a:lnTo>
                  <a:pt x="63004" y="50678"/>
                </a:lnTo>
                <a:lnTo>
                  <a:pt x="63023" y="50734"/>
                </a:lnTo>
                <a:lnTo>
                  <a:pt x="63060" y="50753"/>
                </a:lnTo>
                <a:lnTo>
                  <a:pt x="63097" y="50772"/>
                </a:lnTo>
                <a:lnTo>
                  <a:pt x="63153" y="50753"/>
                </a:lnTo>
                <a:lnTo>
                  <a:pt x="63190" y="50734"/>
                </a:lnTo>
                <a:lnTo>
                  <a:pt x="63302" y="50641"/>
                </a:lnTo>
                <a:lnTo>
                  <a:pt x="63414" y="50529"/>
                </a:lnTo>
                <a:lnTo>
                  <a:pt x="63637" y="50287"/>
                </a:lnTo>
                <a:lnTo>
                  <a:pt x="63749" y="50120"/>
                </a:lnTo>
                <a:lnTo>
                  <a:pt x="63917" y="49934"/>
                </a:lnTo>
                <a:lnTo>
                  <a:pt x="64159" y="49617"/>
                </a:lnTo>
                <a:lnTo>
                  <a:pt x="64326" y="49338"/>
                </a:lnTo>
                <a:lnTo>
                  <a:pt x="64363" y="49263"/>
                </a:lnTo>
                <a:close/>
                <a:moveTo>
                  <a:pt x="66486" y="49375"/>
                </a:moveTo>
                <a:lnTo>
                  <a:pt x="66449" y="49394"/>
                </a:lnTo>
                <a:lnTo>
                  <a:pt x="66411" y="49450"/>
                </a:lnTo>
                <a:lnTo>
                  <a:pt x="66188" y="49673"/>
                </a:lnTo>
                <a:lnTo>
                  <a:pt x="65778" y="50083"/>
                </a:lnTo>
                <a:lnTo>
                  <a:pt x="65406" y="50492"/>
                </a:lnTo>
                <a:lnTo>
                  <a:pt x="65276" y="50623"/>
                </a:lnTo>
                <a:lnTo>
                  <a:pt x="65238" y="50678"/>
                </a:lnTo>
                <a:lnTo>
                  <a:pt x="65257" y="50734"/>
                </a:lnTo>
                <a:lnTo>
                  <a:pt x="65294" y="50753"/>
                </a:lnTo>
                <a:lnTo>
                  <a:pt x="65350" y="50772"/>
                </a:lnTo>
                <a:lnTo>
                  <a:pt x="65425" y="50753"/>
                </a:lnTo>
                <a:lnTo>
                  <a:pt x="65555" y="50697"/>
                </a:lnTo>
                <a:lnTo>
                  <a:pt x="65723" y="50585"/>
                </a:lnTo>
                <a:lnTo>
                  <a:pt x="65871" y="50474"/>
                </a:lnTo>
                <a:lnTo>
                  <a:pt x="66020" y="50362"/>
                </a:lnTo>
                <a:lnTo>
                  <a:pt x="66169" y="50213"/>
                </a:lnTo>
                <a:lnTo>
                  <a:pt x="66337" y="50008"/>
                </a:lnTo>
                <a:lnTo>
                  <a:pt x="66411" y="49878"/>
                </a:lnTo>
                <a:lnTo>
                  <a:pt x="66467" y="49748"/>
                </a:lnTo>
                <a:lnTo>
                  <a:pt x="66449" y="49803"/>
                </a:lnTo>
                <a:lnTo>
                  <a:pt x="66467" y="49785"/>
                </a:lnTo>
                <a:lnTo>
                  <a:pt x="66504" y="49599"/>
                </a:lnTo>
                <a:lnTo>
                  <a:pt x="66523" y="49487"/>
                </a:lnTo>
                <a:lnTo>
                  <a:pt x="66504" y="49394"/>
                </a:lnTo>
                <a:lnTo>
                  <a:pt x="66504" y="49375"/>
                </a:lnTo>
                <a:close/>
                <a:moveTo>
                  <a:pt x="4637" y="49431"/>
                </a:moveTo>
                <a:lnTo>
                  <a:pt x="4618" y="49450"/>
                </a:lnTo>
                <a:lnTo>
                  <a:pt x="4339" y="49673"/>
                </a:lnTo>
                <a:lnTo>
                  <a:pt x="3892" y="50045"/>
                </a:lnTo>
                <a:lnTo>
                  <a:pt x="3650" y="50250"/>
                </a:lnTo>
                <a:lnTo>
                  <a:pt x="3464" y="50455"/>
                </a:lnTo>
                <a:lnTo>
                  <a:pt x="3352" y="50604"/>
                </a:lnTo>
                <a:lnTo>
                  <a:pt x="3333" y="50678"/>
                </a:lnTo>
                <a:lnTo>
                  <a:pt x="3333" y="50716"/>
                </a:lnTo>
                <a:lnTo>
                  <a:pt x="3352" y="50753"/>
                </a:lnTo>
                <a:lnTo>
                  <a:pt x="3371" y="50772"/>
                </a:lnTo>
                <a:lnTo>
                  <a:pt x="3408" y="50790"/>
                </a:lnTo>
                <a:lnTo>
                  <a:pt x="3445" y="50790"/>
                </a:lnTo>
                <a:lnTo>
                  <a:pt x="3538" y="50753"/>
                </a:lnTo>
                <a:lnTo>
                  <a:pt x="3650" y="50678"/>
                </a:lnTo>
                <a:lnTo>
                  <a:pt x="3762" y="50585"/>
                </a:lnTo>
                <a:lnTo>
                  <a:pt x="3873" y="50455"/>
                </a:lnTo>
                <a:lnTo>
                  <a:pt x="4115" y="50176"/>
                </a:lnTo>
                <a:lnTo>
                  <a:pt x="4357" y="49896"/>
                </a:lnTo>
                <a:lnTo>
                  <a:pt x="4525" y="49636"/>
                </a:lnTo>
                <a:lnTo>
                  <a:pt x="4637" y="49468"/>
                </a:lnTo>
                <a:lnTo>
                  <a:pt x="4637" y="49431"/>
                </a:lnTo>
                <a:close/>
                <a:moveTo>
                  <a:pt x="6983" y="49580"/>
                </a:moveTo>
                <a:lnTo>
                  <a:pt x="6908" y="49654"/>
                </a:lnTo>
                <a:lnTo>
                  <a:pt x="6703" y="49785"/>
                </a:lnTo>
                <a:lnTo>
                  <a:pt x="6145" y="50157"/>
                </a:lnTo>
                <a:lnTo>
                  <a:pt x="5623" y="50511"/>
                </a:lnTo>
                <a:lnTo>
                  <a:pt x="5456" y="50641"/>
                </a:lnTo>
                <a:lnTo>
                  <a:pt x="5419" y="50678"/>
                </a:lnTo>
                <a:lnTo>
                  <a:pt x="5400" y="50716"/>
                </a:lnTo>
                <a:lnTo>
                  <a:pt x="5474" y="50772"/>
                </a:lnTo>
                <a:lnTo>
                  <a:pt x="5549" y="50790"/>
                </a:lnTo>
                <a:lnTo>
                  <a:pt x="5642" y="50772"/>
                </a:lnTo>
                <a:lnTo>
                  <a:pt x="5754" y="50716"/>
                </a:lnTo>
                <a:lnTo>
                  <a:pt x="5865" y="50660"/>
                </a:lnTo>
                <a:lnTo>
                  <a:pt x="5996" y="50567"/>
                </a:lnTo>
                <a:lnTo>
                  <a:pt x="6256" y="50362"/>
                </a:lnTo>
                <a:lnTo>
                  <a:pt x="6517" y="50120"/>
                </a:lnTo>
                <a:lnTo>
                  <a:pt x="6740" y="49896"/>
                </a:lnTo>
                <a:lnTo>
                  <a:pt x="6908" y="49692"/>
                </a:lnTo>
                <a:lnTo>
                  <a:pt x="6983" y="49580"/>
                </a:lnTo>
                <a:close/>
                <a:moveTo>
                  <a:pt x="55501" y="49692"/>
                </a:moveTo>
                <a:lnTo>
                  <a:pt x="55464" y="49710"/>
                </a:lnTo>
                <a:lnTo>
                  <a:pt x="55241" y="49878"/>
                </a:lnTo>
                <a:lnTo>
                  <a:pt x="54887" y="50213"/>
                </a:lnTo>
                <a:lnTo>
                  <a:pt x="54719" y="50381"/>
                </a:lnTo>
                <a:lnTo>
                  <a:pt x="54589" y="50548"/>
                </a:lnTo>
                <a:lnTo>
                  <a:pt x="54533" y="50623"/>
                </a:lnTo>
                <a:lnTo>
                  <a:pt x="54514" y="50697"/>
                </a:lnTo>
                <a:lnTo>
                  <a:pt x="54496" y="50753"/>
                </a:lnTo>
                <a:lnTo>
                  <a:pt x="54514" y="50790"/>
                </a:lnTo>
                <a:lnTo>
                  <a:pt x="54552" y="50809"/>
                </a:lnTo>
                <a:lnTo>
                  <a:pt x="54589" y="50809"/>
                </a:lnTo>
                <a:lnTo>
                  <a:pt x="54682" y="50772"/>
                </a:lnTo>
                <a:lnTo>
                  <a:pt x="54775" y="50697"/>
                </a:lnTo>
                <a:lnTo>
                  <a:pt x="54887" y="50604"/>
                </a:lnTo>
                <a:lnTo>
                  <a:pt x="55092" y="50381"/>
                </a:lnTo>
                <a:lnTo>
                  <a:pt x="55203" y="50269"/>
                </a:lnTo>
                <a:lnTo>
                  <a:pt x="55296" y="50139"/>
                </a:lnTo>
                <a:lnTo>
                  <a:pt x="55427" y="49915"/>
                </a:lnTo>
                <a:lnTo>
                  <a:pt x="55483" y="49822"/>
                </a:lnTo>
                <a:lnTo>
                  <a:pt x="55520" y="49729"/>
                </a:lnTo>
                <a:lnTo>
                  <a:pt x="55520" y="49710"/>
                </a:lnTo>
                <a:lnTo>
                  <a:pt x="55520" y="49692"/>
                </a:lnTo>
                <a:close/>
                <a:moveTo>
                  <a:pt x="9012" y="49375"/>
                </a:moveTo>
                <a:lnTo>
                  <a:pt x="8863" y="49450"/>
                </a:lnTo>
                <a:lnTo>
                  <a:pt x="8640" y="49599"/>
                </a:lnTo>
                <a:lnTo>
                  <a:pt x="8379" y="49785"/>
                </a:lnTo>
                <a:lnTo>
                  <a:pt x="8100" y="50027"/>
                </a:lnTo>
                <a:lnTo>
                  <a:pt x="7839" y="50250"/>
                </a:lnTo>
                <a:lnTo>
                  <a:pt x="7746" y="50362"/>
                </a:lnTo>
                <a:lnTo>
                  <a:pt x="7671" y="50474"/>
                </a:lnTo>
                <a:lnTo>
                  <a:pt x="7616" y="50585"/>
                </a:lnTo>
                <a:lnTo>
                  <a:pt x="7616" y="50678"/>
                </a:lnTo>
                <a:lnTo>
                  <a:pt x="7634" y="50753"/>
                </a:lnTo>
                <a:lnTo>
                  <a:pt x="7690" y="50827"/>
                </a:lnTo>
                <a:lnTo>
                  <a:pt x="7727" y="50809"/>
                </a:lnTo>
                <a:lnTo>
                  <a:pt x="7783" y="50772"/>
                </a:lnTo>
                <a:lnTo>
                  <a:pt x="7932" y="50623"/>
                </a:lnTo>
                <a:lnTo>
                  <a:pt x="8397" y="50120"/>
                </a:lnTo>
                <a:lnTo>
                  <a:pt x="8826" y="49617"/>
                </a:lnTo>
                <a:lnTo>
                  <a:pt x="9012" y="49375"/>
                </a:lnTo>
                <a:close/>
                <a:moveTo>
                  <a:pt x="13350" y="49357"/>
                </a:moveTo>
                <a:lnTo>
                  <a:pt x="13294" y="49394"/>
                </a:lnTo>
                <a:lnTo>
                  <a:pt x="13052" y="49636"/>
                </a:lnTo>
                <a:lnTo>
                  <a:pt x="12587" y="50101"/>
                </a:lnTo>
                <a:lnTo>
                  <a:pt x="12363" y="50343"/>
                </a:lnTo>
                <a:lnTo>
                  <a:pt x="12177" y="50548"/>
                </a:lnTo>
                <a:lnTo>
                  <a:pt x="12065" y="50716"/>
                </a:lnTo>
                <a:lnTo>
                  <a:pt x="12028" y="50772"/>
                </a:lnTo>
                <a:lnTo>
                  <a:pt x="12047" y="50809"/>
                </a:lnTo>
                <a:lnTo>
                  <a:pt x="12084" y="50827"/>
                </a:lnTo>
                <a:lnTo>
                  <a:pt x="12121" y="50827"/>
                </a:lnTo>
                <a:lnTo>
                  <a:pt x="12177" y="50809"/>
                </a:lnTo>
                <a:lnTo>
                  <a:pt x="12233" y="50772"/>
                </a:lnTo>
                <a:lnTo>
                  <a:pt x="12382" y="50660"/>
                </a:lnTo>
                <a:lnTo>
                  <a:pt x="12512" y="50529"/>
                </a:lnTo>
                <a:lnTo>
                  <a:pt x="12773" y="50250"/>
                </a:lnTo>
                <a:lnTo>
                  <a:pt x="12922" y="50083"/>
                </a:lnTo>
                <a:lnTo>
                  <a:pt x="13126" y="49841"/>
                </a:lnTo>
                <a:lnTo>
                  <a:pt x="13238" y="49729"/>
                </a:lnTo>
                <a:lnTo>
                  <a:pt x="13294" y="49599"/>
                </a:lnTo>
                <a:lnTo>
                  <a:pt x="13294" y="49617"/>
                </a:lnTo>
                <a:lnTo>
                  <a:pt x="13313" y="49599"/>
                </a:lnTo>
                <a:lnTo>
                  <a:pt x="13350" y="49487"/>
                </a:lnTo>
                <a:lnTo>
                  <a:pt x="13369" y="49412"/>
                </a:lnTo>
                <a:lnTo>
                  <a:pt x="13369" y="49357"/>
                </a:lnTo>
                <a:close/>
                <a:moveTo>
                  <a:pt x="17688" y="49468"/>
                </a:moveTo>
                <a:lnTo>
                  <a:pt x="17446" y="49710"/>
                </a:lnTo>
                <a:lnTo>
                  <a:pt x="17204" y="49952"/>
                </a:lnTo>
                <a:lnTo>
                  <a:pt x="16720" y="50381"/>
                </a:lnTo>
                <a:lnTo>
                  <a:pt x="16589" y="50492"/>
                </a:lnTo>
                <a:lnTo>
                  <a:pt x="16422" y="50660"/>
                </a:lnTo>
                <a:lnTo>
                  <a:pt x="16366" y="50734"/>
                </a:lnTo>
                <a:lnTo>
                  <a:pt x="16366" y="50772"/>
                </a:lnTo>
                <a:lnTo>
                  <a:pt x="16366" y="50809"/>
                </a:lnTo>
                <a:lnTo>
                  <a:pt x="16366" y="50827"/>
                </a:lnTo>
                <a:lnTo>
                  <a:pt x="16403" y="50846"/>
                </a:lnTo>
                <a:lnTo>
                  <a:pt x="16515" y="50846"/>
                </a:lnTo>
                <a:lnTo>
                  <a:pt x="16627" y="50809"/>
                </a:lnTo>
                <a:lnTo>
                  <a:pt x="16757" y="50753"/>
                </a:lnTo>
                <a:lnTo>
                  <a:pt x="16869" y="50678"/>
                </a:lnTo>
                <a:lnTo>
                  <a:pt x="16962" y="50567"/>
                </a:lnTo>
                <a:lnTo>
                  <a:pt x="17167" y="50362"/>
                </a:lnTo>
                <a:lnTo>
                  <a:pt x="17316" y="50176"/>
                </a:lnTo>
                <a:lnTo>
                  <a:pt x="17427" y="50008"/>
                </a:lnTo>
                <a:lnTo>
                  <a:pt x="17558" y="49766"/>
                </a:lnTo>
                <a:lnTo>
                  <a:pt x="17651" y="49543"/>
                </a:lnTo>
                <a:lnTo>
                  <a:pt x="17688" y="49468"/>
                </a:lnTo>
                <a:close/>
                <a:moveTo>
                  <a:pt x="29436" y="49710"/>
                </a:moveTo>
                <a:lnTo>
                  <a:pt x="29380" y="49748"/>
                </a:lnTo>
                <a:lnTo>
                  <a:pt x="29212" y="49896"/>
                </a:lnTo>
                <a:lnTo>
                  <a:pt x="28952" y="50139"/>
                </a:lnTo>
                <a:lnTo>
                  <a:pt x="28821" y="50269"/>
                </a:lnTo>
                <a:lnTo>
                  <a:pt x="28654" y="50455"/>
                </a:lnTo>
                <a:lnTo>
                  <a:pt x="28579" y="50548"/>
                </a:lnTo>
                <a:lnTo>
                  <a:pt x="28524" y="50641"/>
                </a:lnTo>
                <a:lnTo>
                  <a:pt x="28524" y="50734"/>
                </a:lnTo>
                <a:lnTo>
                  <a:pt x="28524" y="50772"/>
                </a:lnTo>
                <a:lnTo>
                  <a:pt x="28542" y="50809"/>
                </a:lnTo>
                <a:lnTo>
                  <a:pt x="28579" y="50846"/>
                </a:lnTo>
                <a:lnTo>
                  <a:pt x="28635" y="50827"/>
                </a:lnTo>
                <a:lnTo>
                  <a:pt x="28691" y="50809"/>
                </a:lnTo>
                <a:lnTo>
                  <a:pt x="28766" y="50753"/>
                </a:lnTo>
                <a:lnTo>
                  <a:pt x="28915" y="50585"/>
                </a:lnTo>
                <a:lnTo>
                  <a:pt x="29064" y="50381"/>
                </a:lnTo>
                <a:lnTo>
                  <a:pt x="29212" y="50176"/>
                </a:lnTo>
                <a:lnTo>
                  <a:pt x="29343" y="49971"/>
                </a:lnTo>
                <a:lnTo>
                  <a:pt x="29417" y="49803"/>
                </a:lnTo>
                <a:lnTo>
                  <a:pt x="29455" y="49710"/>
                </a:lnTo>
                <a:close/>
                <a:moveTo>
                  <a:pt x="31707" y="49580"/>
                </a:moveTo>
                <a:lnTo>
                  <a:pt x="31447" y="49785"/>
                </a:lnTo>
                <a:lnTo>
                  <a:pt x="31223" y="49952"/>
                </a:lnTo>
                <a:lnTo>
                  <a:pt x="31000" y="50139"/>
                </a:lnTo>
                <a:lnTo>
                  <a:pt x="30795" y="50343"/>
                </a:lnTo>
                <a:lnTo>
                  <a:pt x="30627" y="50529"/>
                </a:lnTo>
                <a:lnTo>
                  <a:pt x="30590" y="50623"/>
                </a:lnTo>
                <a:lnTo>
                  <a:pt x="30553" y="50697"/>
                </a:lnTo>
                <a:lnTo>
                  <a:pt x="30553" y="50772"/>
                </a:lnTo>
                <a:lnTo>
                  <a:pt x="30572" y="50809"/>
                </a:lnTo>
                <a:lnTo>
                  <a:pt x="30609" y="50846"/>
                </a:lnTo>
                <a:lnTo>
                  <a:pt x="30665" y="50827"/>
                </a:lnTo>
                <a:lnTo>
                  <a:pt x="30739" y="50790"/>
                </a:lnTo>
                <a:lnTo>
                  <a:pt x="30832" y="50716"/>
                </a:lnTo>
                <a:lnTo>
                  <a:pt x="31018" y="50529"/>
                </a:lnTo>
                <a:lnTo>
                  <a:pt x="31205" y="50287"/>
                </a:lnTo>
                <a:lnTo>
                  <a:pt x="31558" y="49803"/>
                </a:lnTo>
                <a:lnTo>
                  <a:pt x="31707" y="49580"/>
                </a:lnTo>
                <a:close/>
                <a:moveTo>
                  <a:pt x="62185" y="49468"/>
                </a:moveTo>
                <a:lnTo>
                  <a:pt x="61962" y="49710"/>
                </a:lnTo>
                <a:lnTo>
                  <a:pt x="61720" y="49952"/>
                </a:lnTo>
                <a:lnTo>
                  <a:pt x="61217" y="50381"/>
                </a:lnTo>
                <a:lnTo>
                  <a:pt x="61087" y="50492"/>
                </a:lnTo>
                <a:lnTo>
                  <a:pt x="60919" y="50660"/>
                </a:lnTo>
                <a:lnTo>
                  <a:pt x="60882" y="50734"/>
                </a:lnTo>
                <a:lnTo>
                  <a:pt x="60863" y="50772"/>
                </a:lnTo>
                <a:lnTo>
                  <a:pt x="60863" y="50809"/>
                </a:lnTo>
                <a:lnTo>
                  <a:pt x="60882" y="50827"/>
                </a:lnTo>
                <a:lnTo>
                  <a:pt x="60900" y="50846"/>
                </a:lnTo>
                <a:lnTo>
                  <a:pt x="61031" y="50846"/>
                </a:lnTo>
                <a:lnTo>
                  <a:pt x="61142" y="50809"/>
                </a:lnTo>
                <a:lnTo>
                  <a:pt x="61254" y="50753"/>
                </a:lnTo>
                <a:lnTo>
                  <a:pt x="61366" y="50678"/>
                </a:lnTo>
                <a:lnTo>
                  <a:pt x="61478" y="50567"/>
                </a:lnTo>
                <a:lnTo>
                  <a:pt x="61664" y="50362"/>
                </a:lnTo>
                <a:lnTo>
                  <a:pt x="61831" y="50176"/>
                </a:lnTo>
                <a:lnTo>
                  <a:pt x="61924" y="50008"/>
                </a:lnTo>
                <a:lnTo>
                  <a:pt x="62055" y="49766"/>
                </a:lnTo>
                <a:lnTo>
                  <a:pt x="62166" y="49543"/>
                </a:lnTo>
                <a:lnTo>
                  <a:pt x="62185" y="49468"/>
                </a:lnTo>
                <a:close/>
                <a:moveTo>
                  <a:pt x="73933" y="49710"/>
                </a:moveTo>
                <a:lnTo>
                  <a:pt x="73877" y="49748"/>
                </a:lnTo>
                <a:lnTo>
                  <a:pt x="73710" y="49896"/>
                </a:lnTo>
                <a:lnTo>
                  <a:pt x="73449" y="50139"/>
                </a:lnTo>
                <a:lnTo>
                  <a:pt x="73319" y="50269"/>
                </a:lnTo>
                <a:lnTo>
                  <a:pt x="73151" y="50455"/>
                </a:lnTo>
                <a:lnTo>
                  <a:pt x="73077" y="50548"/>
                </a:lnTo>
                <a:lnTo>
                  <a:pt x="73039" y="50641"/>
                </a:lnTo>
                <a:lnTo>
                  <a:pt x="73021" y="50734"/>
                </a:lnTo>
                <a:lnTo>
                  <a:pt x="73021" y="50772"/>
                </a:lnTo>
                <a:lnTo>
                  <a:pt x="73058" y="50809"/>
                </a:lnTo>
                <a:lnTo>
                  <a:pt x="73095" y="50846"/>
                </a:lnTo>
                <a:lnTo>
                  <a:pt x="73132" y="50827"/>
                </a:lnTo>
                <a:lnTo>
                  <a:pt x="73207" y="50809"/>
                </a:lnTo>
                <a:lnTo>
                  <a:pt x="73263" y="50753"/>
                </a:lnTo>
                <a:lnTo>
                  <a:pt x="73412" y="50585"/>
                </a:lnTo>
                <a:lnTo>
                  <a:pt x="73561" y="50381"/>
                </a:lnTo>
                <a:lnTo>
                  <a:pt x="73710" y="50176"/>
                </a:lnTo>
                <a:lnTo>
                  <a:pt x="73840" y="49971"/>
                </a:lnTo>
                <a:lnTo>
                  <a:pt x="73914" y="49803"/>
                </a:lnTo>
                <a:lnTo>
                  <a:pt x="73952" y="49710"/>
                </a:lnTo>
                <a:close/>
                <a:moveTo>
                  <a:pt x="76204" y="49580"/>
                </a:moveTo>
                <a:lnTo>
                  <a:pt x="75944" y="49785"/>
                </a:lnTo>
                <a:lnTo>
                  <a:pt x="75739" y="49952"/>
                </a:lnTo>
                <a:lnTo>
                  <a:pt x="75516" y="50139"/>
                </a:lnTo>
                <a:lnTo>
                  <a:pt x="75292" y="50343"/>
                </a:lnTo>
                <a:lnTo>
                  <a:pt x="75143" y="50529"/>
                </a:lnTo>
                <a:lnTo>
                  <a:pt x="75087" y="50623"/>
                </a:lnTo>
                <a:lnTo>
                  <a:pt x="75050" y="50697"/>
                </a:lnTo>
                <a:lnTo>
                  <a:pt x="75050" y="50772"/>
                </a:lnTo>
                <a:lnTo>
                  <a:pt x="75069" y="50809"/>
                </a:lnTo>
                <a:lnTo>
                  <a:pt x="75106" y="50846"/>
                </a:lnTo>
                <a:lnTo>
                  <a:pt x="75180" y="50827"/>
                </a:lnTo>
                <a:lnTo>
                  <a:pt x="75236" y="50790"/>
                </a:lnTo>
                <a:lnTo>
                  <a:pt x="75329" y="50716"/>
                </a:lnTo>
                <a:lnTo>
                  <a:pt x="75516" y="50529"/>
                </a:lnTo>
                <a:lnTo>
                  <a:pt x="75720" y="50287"/>
                </a:lnTo>
                <a:lnTo>
                  <a:pt x="76056" y="49803"/>
                </a:lnTo>
                <a:lnTo>
                  <a:pt x="76204" y="49580"/>
                </a:lnTo>
                <a:close/>
                <a:moveTo>
                  <a:pt x="10185" y="49394"/>
                </a:moveTo>
                <a:lnTo>
                  <a:pt x="9868" y="49654"/>
                </a:lnTo>
                <a:lnTo>
                  <a:pt x="9328" y="50101"/>
                </a:lnTo>
                <a:lnTo>
                  <a:pt x="9049" y="50343"/>
                </a:lnTo>
                <a:lnTo>
                  <a:pt x="8826" y="50548"/>
                </a:lnTo>
                <a:lnTo>
                  <a:pt x="8677" y="50716"/>
                </a:lnTo>
                <a:lnTo>
                  <a:pt x="8640" y="50772"/>
                </a:lnTo>
                <a:lnTo>
                  <a:pt x="8640" y="50809"/>
                </a:lnTo>
                <a:lnTo>
                  <a:pt x="8677" y="50846"/>
                </a:lnTo>
                <a:lnTo>
                  <a:pt x="8714" y="50865"/>
                </a:lnTo>
                <a:lnTo>
                  <a:pt x="8770" y="50865"/>
                </a:lnTo>
                <a:lnTo>
                  <a:pt x="8844" y="50827"/>
                </a:lnTo>
                <a:lnTo>
                  <a:pt x="8993" y="50753"/>
                </a:lnTo>
                <a:lnTo>
                  <a:pt x="9161" y="50623"/>
                </a:lnTo>
                <a:lnTo>
                  <a:pt x="9477" y="50362"/>
                </a:lnTo>
                <a:lnTo>
                  <a:pt x="9664" y="50194"/>
                </a:lnTo>
                <a:lnTo>
                  <a:pt x="9812" y="49990"/>
                </a:lnTo>
                <a:lnTo>
                  <a:pt x="9999" y="49710"/>
                </a:lnTo>
                <a:lnTo>
                  <a:pt x="10148" y="49487"/>
                </a:lnTo>
                <a:lnTo>
                  <a:pt x="10185" y="49394"/>
                </a:lnTo>
                <a:close/>
                <a:moveTo>
                  <a:pt x="16515" y="49505"/>
                </a:moveTo>
                <a:lnTo>
                  <a:pt x="16478" y="49524"/>
                </a:lnTo>
                <a:lnTo>
                  <a:pt x="16236" y="49748"/>
                </a:lnTo>
                <a:lnTo>
                  <a:pt x="15807" y="50139"/>
                </a:lnTo>
                <a:lnTo>
                  <a:pt x="15603" y="50362"/>
                </a:lnTo>
                <a:lnTo>
                  <a:pt x="15454" y="50567"/>
                </a:lnTo>
                <a:lnTo>
                  <a:pt x="15379" y="50641"/>
                </a:lnTo>
                <a:lnTo>
                  <a:pt x="15342" y="50734"/>
                </a:lnTo>
                <a:lnTo>
                  <a:pt x="15323" y="50790"/>
                </a:lnTo>
                <a:lnTo>
                  <a:pt x="15342" y="50827"/>
                </a:lnTo>
                <a:lnTo>
                  <a:pt x="15379" y="50865"/>
                </a:lnTo>
                <a:lnTo>
                  <a:pt x="15472" y="50865"/>
                </a:lnTo>
                <a:lnTo>
                  <a:pt x="15528" y="50846"/>
                </a:lnTo>
                <a:lnTo>
                  <a:pt x="15659" y="50753"/>
                </a:lnTo>
                <a:lnTo>
                  <a:pt x="15789" y="50623"/>
                </a:lnTo>
                <a:lnTo>
                  <a:pt x="16031" y="50362"/>
                </a:lnTo>
                <a:lnTo>
                  <a:pt x="16161" y="50213"/>
                </a:lnTo>
                <a:lnTo>
                  <a:pt x="16273" y="50045"/>
                </a:lnTo>
                <a:lnTo>
                  <a:pt x="16422" y="49785"/>
                </a:lnTo>
                <a:lnTo>
                  <a:pt x="16515" y="49561"/>
                </a:lnTo>
                <a:lnTo>
                  <a:pt x="16515" y="49505"/>
                </a:lnTo>
                <a:close/>
                <a:moveTo>
                  <a:pt x="20927" y="49468"/>
                </a:moveTo>
                <a:lnTo>
                  <a:pt x="20648" y="49692"/>
                </a:lnTo>
                <a:lnTo>
                  <a:pt x="20183" y="50120"/>
                </a:lnTo>
                <a:lnTo>
                  <a:pt x="19941" y="50343"/>
                </a:lnTo>
                <a:lnTo>
                  <a:pt x="19755" y="50548"/>
                </a:lnTo>
                <a:lnTo>
                  <a:pt x="19624" y="50716"/>
                </a:lnTo>
                <a:lnTo>
                  <a:pt x="19606" y="50772"/>
                </a:lnTo>
                <a:lnTo>
                  <a:pt x="19606" y="50809"/>
                </a:lnTo>
                <a:lnTo>
                  <a:pt x="19643" y="50846"/>
                </a:lnTo>
                <a:lnTo>
                  <a:pt x="19680" y="50865"/>
                </a:lnTo>
                <a:lnTo>
                  <a:pt x="19755" y="50865"/>
                </a:lnTo>
                <a:lnTo>
                  <a:pt x="19848" y="50827"/>
                </a:lnTo>
                <a:lnTo>
                  <a:pt x="19941" y="50753"/>
                </a:lnTo>
                <a:lnTo>
                  <a:pt x="20052" y="50660"/>
                </a:lnTo>
                <a:lnTo>
                  <a:pt x="20164" y="50529"/>
                </a:lnTo>
                <a:lnTo>
                  <a:pt x="20406" y="50250"/>
                </a:lnTo>
                <a:lnTo>
                  <a:pt x="20630" y="49971"/>
                </a:lnTo>
                <a:lnTo>
                  <a:pt x="20797" y="49710"/>
                </a:lnTo>
                <a:lnTo>
                  <a:pt x="20909" y="49524"/>
                </a:lnTo>
                <a:lnTo>
                  <a:pt x="20927" y="49468"/>
                </a:lnTo>
                <a:close/>
                <a:moveTo>
                  <a:pt x="32694" y="49748"/>
                </a:moveTo>
                <a:lnTo>
                  <a:pt x="32601" y="49803"/>
                </a:lnTo>
                <a:lnTo>
                  <a:pt x="32433" y="49934"/>
                </a:lnTo>
                <a:lnTo>
                  <a:pt x="32247" y="50120"/>
                </a:lnTo>
                <a:lnTo>
                  <a:pt x="32061" y="50306"/>
                </a:lnTo>
                <a:lnTo>
                  <a:pt x="31912" y="50511"/>
                </a:lnTo>
                <a:lnTo>
                  <a:pt x="31782" y="50678"/>
                </a:lnTo>
                <a:lnTo>
                  <a:pt x="31763" y="50753"/>
                </a:lnTo>
                <a:lnTo>
                  <a:pt x="31745" y="50809"/>
                </a:lnTo>
                <a:lnTo>
                  <a:pt x="31745" y="50846"/>
                </a:lnTo>
                <a:lnTo>
                  <a:pt x="31782" y="50865"/>
                </a:lnTo>
                <a:lnTo>
                  <a:pt x="31875" y="50865"/>
                </a:lnTo>
                <a:lnTo>
                  <a:pt x="31949" y="50846"/>
                </a:lnTo>
                <a:lnTo>
                  <a:pt x="32042" y="50790"/>
                </a:lnTo>
                <a:lnTo>
                  <a:pt x="32136" y="50734"/>
                </a:lnTo>
                <a:lnTo>
                  <a:pt x="32284" y="50548"/>
                </a:lnTo>
                <a:lnTo>
                  <a:pt x="32433" y="50325"/>
                </a:lnTo>
                <a:lnTo>
                  <a:pt x="32564" y="50120"/>
                </a:lnTo>
                <a:lnTo>
                  <a:pt x="32638" y="49934"/>
                </a:lnTo>
                <a:lnTo>
                  <a:pt x="32694" y="49785"/>
                </a:lnTo>
                <a:lnTo>
                  <a:pt x="32694" y="49748"/>
                </a:lnTo>
                <a:close/>
                <a:moveTo>
                  <a:pt x="61012" y="49505"/>
                </a:moveTo>
                <a:lnTo>
                  <a:pt x="60994" y="49524"/>
                </a:lnTo>
                <a:lnTo>
                  <a:pt x="60733" y="49748"/>
                </a:lnTo>
                <a:lnTo>
                  <a:pt x="60323" y="50139"/>
                </a:lnTo>
                <a:lnTo>
                  <a:pt x="60118" y="50362"/>
                </a:lnTo>
                <a:lnTo>
                  <a:pt x="59951" y="50567"/>
                </a:lnTo>
                <a:lnTo>
                  <a:pt x="59895" y="50641"/>
                </a:lnTo>
                <a:lnTo>
                  <a:pt x="59858" y="50734"/>
                </a:lnTo>
                <a:lnTo>
                  <a:pt x="59839" y="50790"/>
                </a:lnTo>
                <a:lnTo>
                  <a:pt x="59839" y="50827"/>
                </a:lnTo>
                <a:lnTo>
                  <a:pt x="59876" y="50865"/>
                </a:lnTo>
                <a:lnTo>
                  <a:pt x="59970" y="50865"/>
                </a:lnTo>
                <a:lnTo>
                  <a:pt x="60025" y="50846"/>
                </a:lnTo>
                <a:lnTo>
                  <a:pt x="60156" y="50753"/>
                </a:lnTo>
                <a:lnTo>
                  <a:pt x="60286" y="50623"/>
                </a:lnTo>
                <a:lnTo>
                  <a:pt x="60547" y="50362"/>
                </a:lnTo>
                <a:lnTo>
                  <a:pt x="60658" y="50213"/>
                </a:lnTo>
                <a:lnTo>
                  <a:pt x="60770" y="50045"/>
                </a:lnTo>
                <a:lnTo>
                  <a:pt x="60919" y="49785"/>
                </a:lnTo>
                <a:lnTo>
                  <a:pt x="61012" y="49561"/>
                </a:lnTo>
                <a:lnTo>
                  <a:pt x="61031" y="49505"/>
                </a:lnTo>
                <a:close/>
                <a:moveTo>
                  <a:pt x="65443" y="49468"/>
                </a:moveTo>
                <a:lnTo>
                  <a:pt x="65164" y="49692"/>
                </a:lnTo>
                <a:lnTo>
                  <a:pt x="64680" y="50120"/>
                </a:lnTo>
                <a:lnTo>
                  <a:pt x="64456" y="50343"/>
                </a:lnTo>
                <a:lnTo>
                  <a:pt x="64252" y="50548"/>
                </a:lnTo>
                <a:lnTo>
                  <a:pt x="64140" y="50716"/>
                </a:lnTo>
                <a:lnTo>
                  <a:pt x="64103" y="50772"/>
                </a:lnTo>
                <a:lnTo>
                  <a:pt x="64121" y="50809"/>
                </a:lnTo>
                <a:lnTo>
                  <a:pt x="64140" y="50846"/>
                </a:lnTo>
                <a:lnTo>
                  <a:pt x="64177" y="50865"/>
                </a:lnTo>
                <a:lnTo>
                  <a:pt x="64252" y="50865"/>
                </a:lnTo>
                <a:lnTo>
                  <a:pt x="64345" y="50827"/>
                </a:lnTo>
                <a:lnTo>
                  <a:pt x="64456" y="50753"/>
                </a:lnTo>
                <a:lnTo>
                  <a:pt x="64568" y="50660"/>
                </a:lnTo>
                <a:lnTo>
                  <a:pt x="64680" y="50529"/>
                </a:lnTo>
                <a:lnTo>
                  <a:pt x="64903" y="50250"/>
                </a:lnTo>
                <a:lnTo>
                  <a:pt x="65127" y="49971"/>
                </a:lnTo>
                <a:lnTo>
                  <a:pt x="65294" y="49710"/>
                </a:lnTo>
                <a:lnTo>
                  <a:pt x="65406" y="49524"/>
                </a:lnTo>
                <a:lnTo>
                  <a:pt x="65443" y="49468"/>
                </a:lnTo>
                <a:close/>
                <a:moveTo>
                  <a:pt x="77210" y="49748"/>
                </a:moveTo>
                <a:lnTo>
                  <a:pt x="77098" y="49803"/>
                </a:lnTo>
                <a:lnTo>
                  <a:pt x="76931" y="49934"/>
                </a:lnTo>
                <a:lnTo>
                  <a:pt x="76763" y="50120"/>
                </a:lnTo>
                <a:lnTo>
                  <a:pt x="76577" y="50306"/>
                </a:lnTo>
                <a:lnTo>
                  <a:pt x="76409" y="50511"/>
                </a:lnTo>
                <a:lnTo>
                  <a:pt x="76298" y="50678"/>
                </a:lnTo>
                <a:lnTo>
                  <a:pt x="76260" y="50753"/>
                </a:lnTo>
                <a:lnTo>
                  <a:pt x="76242" y="50809"/>
                </a:lnTo>
                <a:lnTo>
                  <a:pt x="76260" y="50846"/>
                </a:lnTo>
                <a:lnTo>
                  <a:pt x="76279" y="50865"/>
                </a:lnTo>
                <a:lnTo>
                  <a:pt x="76372" y="50865"/>
                </a:lnTo>
                <a:lnTo>
                  <a:pt x="76465" y="50846"/>
                </a:lnTo>
                <a:lnTo>
                  <a:pt x="76540" y="50790"/>
                </a:lnTo>
                <a:lnTo>
                  <a:pt x="76633" y="50734"/>
                </a:lnTo>
                <a:lnTo>
                  <a:pt x="76800" y="50548"/>
                </a:lnTo>
                <a:lnTo>
                  <a:pt x="76931" y="50325"/>
                </a:lnTo>
                <a:lnTo>
                  <a:pt x="77061" y="50120"/>
                </a:lnTo>
                <a:lnTo>
                  <a:pt x="77154" y="49934"/>
                </a:lnTo>
                <a:lnTo>
                  <a:pt x="77191" y="49785"/>
                </a:lnTo>
                <a:lnTo>
                  <a:pt x="77210" y="49748"/>
                </a:lnTo>
                <a:close/>
                <a:moveTo>
                  <a:pt x="3780" y="49524"/>
                </a:moveTo>
                <a:lnTo>
                  <a:pt x="3687" y="49580"/>
                </a:lnTo>
                <a:lnTo>
                  <a:pt x="3426" y="49729"/>
                </a:lnTo>
                <a:lnTo>
                  <a:pt x="3147" y="49896"/>
                </a:lnTo>
                <a:lnTo>
                  <a:pt x="2924" y="50045"/>
                </a:lnTo>
                <a:lnTo>
                  <a:pt x="2738" y="50176"/>
                </a:lnTo>
                <a:lnTo>
                  <a:pt x="2421" y="50399"/>
                </a:lnTo>
                <a:lnTo>
                  <a:pt x="2291" y="50511"/>
                </a:lnTo>
                <a:lnTo>
                  <a:pt x="2160" y="50641"/>
                </a:lnTo>
                <a:lnTo>
                  <a:pt x="2086" y="50753"/>
                </a:lnTo>
                <a:lnTo>
                  <a:pt x="2086" y="50809"/>
                </a:lnTo>
                <a:lnTo>
                  <a:pt x="2086" y="50846"/>
                </a:lnTo>
                <a:lnTo>
                  <a:pt x="2086" y="50865"/>
                </a:lnTo>
                <a:lnTo>
                  <a:pt x="2105" y="50883"/>
                </a:lnTo>
                <a:lnTo>
                  <a:pt x="2160" y="50883"/>
                </a:lnTo>
                <a:lnTo>
                  <a:pt x="2254" y="50846"/>
                </a:lnTo>
                <a:lnTo>
                  <a:pt x="2347" y="50790"/>
                </a:lnTo>
                <a:lnTo>
                  <a:pt x="2607" y="50604"/>
                </a:lnTo>
                <a:lnTo>
                  <a:pt x="2905" y="50362"/>
                </a:lnTo>
                <a:lnTo>
                  <a:pt x="3464" y="49841"/>
                </a:lnTo>
                <a:lnTo>
                  <a:pt x="3780" y="49524"/>
                </a:lnTo>
                <a:close/>
                <a:moveTo>
                  <a:pt x="44759" y="49524"/>
                </a:moveTo>
                <a:lnTo>
                  <a:pt x="44461" y="49822"/>
                </a:lnTo>
                <a:lnTo>
                  <a:pt x="44032" y="50269"/>
                </a:lnTo>
                <a:lnTo>
                  <a:pt x="43828" y="50492"/>
                </a:lnTo>
                <a:lnTo>
                  <a:pt x="43679" y="50678"/>
                </a:lnTo>
                <a:lnTo>
                  <a:pt x="43660" y="50753"/>
                </a:lnTo>
                <a:lnTo>
                  <a:pt x="43641" y="50827"/>
                </a:lnTo>
                <a:lnTo>
                  <a:pt x="43660" y="50865"/>
                </a:lnTo>
                <a:lnTo>
                  <a:pt x="43716" y="50883"/>
                </a:lnTo>
                <a:lnTo>
                  <a:pt x="43809" y="50865"/>
                </a:lnTo>
                <a:lnTo>
                  <a:pt x="43884" y="50827"/>
                </a:lnTo>
                <a:lnTo>
                  <a:pt x="43958" y="50772"/>
                </a:lnTo>
                <a:lnTo>
                  <a:pt x="44051" y="50697"/>
                </a:lnTo>
                <a:lnTo>
                  <a:pt x="44200" y="50492"/>
                </a:lnTo>
                <a:lnTo>
                  <a:pt x="44349" y="50269"/>
                </a:lnTo>
                <a:lnTo>
                  <a:pt x="44610" y="49803"/>
                </a:lnTo>
                <a:lnTo>
                  <a:pt x="44703" y="49617"/>
                </a:lnTo>
                <a:lnTo>
                  <a:pt x="44759" y="49524"/>
                </a:lnTo>
                <a:close/>
                <a:moveTo>
                  <a:pt x="89256" y="49524"/>
                </a:moveTo>
                <a:lnTo>
                  <a:pt x="88976" y="49822"/>
                </a:lnTo>
                <a:lnTo>
                  <a:pt x="88530" y="50269"/>
                </a:lnTo>
                <a:lnTo>
                  <a:pt x="88325" y="50492"/>
                </a:lnTo>
                <a:lnTo>
                  <a:pt x="88195" y="50678"/>
                </a:lnTo>
                <a:lnTo>
                  <a:pt x="88157" y="50753"/>
                </a:lnTo>
                <a:lnTo>
                  <a:pt x="88139" y="50827"/>
                </a:lnTo>
                <a:lnTo>
                  <a:pt x="88157" y="50865"/>
                </a:lnTo>
                <a:lnTo>
                  <a:pt x="88232" y="50883"/>
                </a:lnTo>
                <a:lnTo>
                  <a:pt x="88306" y="50865"/>
                </a:lnTo>
                <a:lnTo>
                  <a:pt x="88381" y="50827"/>
                </a:lnTo>
                <a:lnTo>
                  <a:pt x="88474" y="50772"/>
                </a:lnTo>
                <a:lnTo>
                  <a:pt x="88548" y="50697"/>
                </a:lnTo>
                <a:lnTo>
                  <a:pt x="88716" y="50492"/>
                </a:lnTo>
                <a:lnTo>
                  <a:pt x="88865" y="50269"/>
                </a:lnTo>
                <a:lnTo>
                  <a:pt x="89107" y="49803"/>
                </a:lnTo>
                <a:lnTo>
                  <a:pt x="89200" y="49617"/>
                </a:lnTo>
                <a:lnTo>
                  <a:pt x="89256" y="49524"/>
                </a:lnTo>
                <a:close/>
                <a:moveTo>
                  <a:pt x="2719" y="49468"/>
                </a:moveTo>
                <a:lnTo>
                  <a:pt x="2645" y="49487"/>
                </a:lnTo>
                <a:lnTo>
                  <a:pt x="2533" y="49524"/>
                </a:lnTo>
                <a:lnTo>
                  <a:pt x="2328" y="49636"/>
                </a:lnTo>
                <a:lnTo>
                  <a:pt x="2316" y="49648"/>
                </a:lnTo>
                <a:lnTo>
                  <a:pt x="2316" y="49648"/>
                </a:lnTo>
                <a:lnTo>
                  <a:pt x="2216" y="49710"/>
                </a:lnTo>
                <a:lnTo>
                  <a:pt x="2086" y="49841"/>
                </a:lnTo>
                <a:lnTo>
                  <a:pt x="1937" y="49952"/>
                </a:lnTo>
                <a:lnTo>
                  <a:pt x="1807" y="50083"/>
                </a:lnTo>
                <a:lnTo>
                  <a:pt x="1621" y="50213"/>
                </a:lnTo>
                <a:lnTo>
                  <a:pt x="1304" y="50436"/>
                </a:lnTo>
                <a:lnTo>
                  <a:pt x="1155" y="50567"/>
                </a:lnTo>
                <a:lnTo>
                  <a:pt x="1043" y="50697"/>
                </a:lnTo>
                <a:lnTo>
                  <a:pt x="1006" y="50753"/>
                </a:lnTo>
                <a:lnTo>
                  <a:pt x="987" y="50790"/>
                </a:lnTo>
                <a:lnTo>
                  <a:pt x="987" y="50846"/>
                </a:lnTo>
                <a:lnTo>
                  <a:pt x="987" y="50883"/>
                </a:lnTo>
                <a:lnTo>
                  <a:pt x="1043" y="50902"/>
                </a:lnTo>
                <a:lnTo>
                  <a:pt x="1118" y="50902"/>
                </a:lnTo>
                <a:lnTo>
                  <a:pt x="1211" y="50865"/>
                </a:lnTo>
                <a:lnTo>
                  <a:pt x="1323" y="50790"/>
                </a:lnTo>
                <a:lnTo>
                  <a:pt x="1583" y="50623"/>
                </a:lnTo>
                <a:lnTo>
                  <a:pt x="1863" y="50381"/>
                </a:lnTo>
                <a:lnTo>
                  <a:pt x="2142" y="50139"/>
                </a:lnTo>
                <a:lnTo>
                  <a:pt x="2402" y="49896"/>
                </a:lnTo>
                <a:lnTo>
                  <a:pt x="2700" y="49580"/>
                </a:lnTo>
                <a:lnTo>
                  <a:pt x="2738" y="49524"/>
                </a:lnTo>
                <a:lnTo>
                  <a:pt x="2756" y="49487"/>
                </a:lnTo>
                <a:lnTo>
                  <a:pt x="2756" y="49468"/>
                </a:lnTo>
                <a:close/>
                <a:moveTo>
                  <a:pt x="38298" y="49580"/>
                </a:moveTo>
                <a:lnTo>
                  <a:pt x="38075" y="49822"/>
                </a:lnTo>
                <a:lnTo>
                  <a:pt x="37833" y="50027"/>
                </a:lnTo>
                <a:lnTo>
                  <a:pt x="37330" y="50436"/>
                </a:lnTo>
                <a:lnTo>
                  <a:pt x="37200" y="50529"/>
                </a:lnTo>
                <a:lnTo>
                  <a:pt x="37107" y="50604"/>
                </a:lnTo>
                <a:lnTo>
                  <a:pt x="37032" y="50678"/>
                </a:lnTo>
                <a:lnTo>
                  <a:pt x="36976" y="50753"/>
                </a:lnTo>
                <a:lnTo>
                  <a:pt x="36976" y="50772"/>
                </a:lnTo>
                <a:lnTo>
                  <a:pt x="36976" y="50809"/>
                </a:lnTo>
                <a:lnTo>
                  <a:pt x="36976" y="50846"/>
                </a:lnTo>
                <a:lnTo>
                  <a:pt x="37013" y="50865"/>
                </a:lnTo>
                <a:lnTo>
                  <a:pt x="37125" y="50902"/>
                </a:lnTo>
                <a:lnTo>
                  <a:pt x="37218" y="50902"/>
                </a:lnTo>
                <a:lnTo>
                  <a:pt x="37330" y="50883"/>
                </a:lnTo>
                <a:lnTo>
                  <a:pt x="37423" y="50827"/>
                </a:lnTo>
                <a:lnTo>
                  <a:pt x="37535" y="50753"/>
                </a:lnTo>
                <a:lnTo>
                  <a:pt x="37628" y="50678"/>
                </a:lnTo>
                <a:lnTo>
                  <a:pt x="37721" y="50567"/>
                </a:lnTo>
                <a:lnTo>
                  <a:pt x="37888" y="50325"/>
                </a:lnTo>
                <a:lnTo>
                  <a:pt x="38037" y="50083"/>
                </a:lnTo>
                <a:lnTo>
                  <a:pt x="38168" y="49841"/>
                </a:lnTo>
                <a:lnTo>
                  <a:pt x="38242" y="49673"/>
                </a:lnTo>
                <a:lnTo>
                  <a:pt x="38298" y="49580"/>
                </a:lnTo>
                <a:close/>
                <a:moveTo>
                  <a:pt x="48985" y="49636"/>
                </a:moveTo>
                <a:lnTo>
                  <a:pt x="48948" y="49654"/>
                </a:lnTo>
                <a:lnTo>
                  <a:pt x="48743" y="49859"/>
                </a:lnTo>
                <a:lnTo>
                  <a:pt x="48389" y="50250"/>
                </a:lnTo>
                <a:lnTo>
                  <a:pt x="48203" y="50455"/>
                </a:lnTo>
                <a:lnTo>
                  <a:pt x="48073" y="50660"/>
                </a:lnTo>
                <a:lnTo>
                  <a:pt x="48035" y="50734"/>
                </a:lnTo>
                <a:lnTo>
                  <a:pt x="47998" y="50809"/>
                </a:lnTo>
                <a:lnTo>
                  <a:pt x="47998" y="50865"/>
                </a:lnTo>
                <a:lnTo>
                  <a:pt x="48017" y="50902"/>
                </a:lnTo>
                <a:lnTo>
                  <a:pt x="48091" y="50902"/>
                </a:lnTo>
                <a:lnTo>
                  <a:pt x="48184" y="50865"/>
                </a:lnTo>
                <a:lnTo>
                  <a:pt x="48296" y="50772"/>
                </a:lnTo>
                <a:lnTo>
                  <a:pt x="48408" y="50641"/>
                </a:lnTo>
                <a:lnTo>
                  <a:pt x="48594" y="50399"/>
                </a:lnTo>
                <a:lnTo>
                  <a:pt x="48687" y="50250"/>
                </a:lnTo>
                <a:lnTo>
                  <a:pt x="48780" y="50101"/>
                </a:lnTo>
                <a:lnTo>
                  <a:pt x="48910" y="49878"/>
                </a:lnTo>
                <a:lnTo>
                  <a:pt x="48985" y="49673"/>
                </a:lnTo>
                <a:lnTo>
                  <a:pt x="48985" y="49636"/>
                </a:lnTo>
                <a:close/>
                <a:moveTo>
                  <a:pt x="82814" y="49580"/>
                </a:moveTo>
                <a:lnTo>
                  <a:pt x="82572" y="49822"/>
                </a:lnTo>
                <a:lnTo>
                  <a:pt x="82330" y="50027"/>
                </a:lnTo>
                <a:lnTo>
                  <a:pt x="81846" y="50436"/>
                </a:lnTo>
                <a:lnTo>
                  <a:pt x="81697" y="50529"/>
                </a:lnTo>
                <a:lnTo>
                  <a:pt x="81604" y="50604"/>
                </a:lnTo>
                <a:lnTo>
                  <a:pt x="81529" y="50678"/>
                </a:lnTo>
                <a:lnTo>
                  <a:pt x="81492" y="50753"/>
                </a:lnTo>
                <a:lnTo>
                  <a:pt x="81473" y="50772"/>
                </a:lnTo>
                <a:lnTo>
                  <a:pt x="81473" y="50809"/>
                </a:lnTo>
                <a:lnTo>
                  <a:pt x="81492" y="50846"/>
                </a:lnTo>
                <a:lnTo>
                  <a:pt x="81511" y="50865"/>
                </a:lnTo>
                <a:lnTo>
                  <a:pt x="81622" y="50902"/>
                </a:lnTo>
                <a:lnTo>
                  <a:pt x="81734" y="50902"/>
                </a:lnTo>
                <a:lnTo>
                  <a:pt x="81827" y="50883"/>
                </a:lnTo>
                <a:lnTo>
                  <a:pt x="81939" y="50827"/>
                </a:lnTo>
                <a:lnTo>
                  <a:pt x="82032" y="50753"/>
                </a:lnTo>
                <a:lnTo>
                  <a:pt x="82125" y="50678"/>
                </a:lnTo>
                <a:lnTo>
                  <a:pt x="82218" y="50567"/>
                </a:lnTo>
                <a:lnTo>
                  <a:pt x="82386" y="50325"/>
                </a:lnTo>
                <a:lnTo>
                  <a:pt x="82535" y="50083"/>
                </a:lnTo>
                <a:lnTo>
                  <a:pt x="82665" y="49841"/>
                </a:lnTo>
                <a:lnTo>
                  <a:pt x="82758" y="49673"/>
                </a:lnTo>
                <a:lnTo>
                  <a:pt x="82814" y="49580"/>
                </a:lnTo>
                <a:close/>
                <a:moveTo>
                  <a:pt x="22975" y="49431"/>
                </a:moveTo>
                <a:lnTo>
                  <a:pt x="22957" y="49450"/>
                </a:lnTo>
                <a:lnTo>
                  <a:pt x="22733" y="49692"/>
                </a:lnTo>
                <a:lnTo>
                  <a:pt x="22324" y="50139"/>
                </a:lnTo>
                <a:lnTo>
                  <a:pt x="22138" y="50399"/>
                </a:lnTo>
                <a:lnTo>
                  <a:pt x="21989" y="50623"/>
                </a:lnTo>
                <a:lnTo>
                  <a:pt x="21933" y="50716"/>
                </a:lnTo>
                <a:lnTo>
                  <a:pt x="21896" y="50790"/>
                </a:lnTo>
                <a:lnTo>
                  <a:pt x="21896" y="50865"/>
                </a:lnTo>
                <a:lnTo>
                  <a:pt x="21914" y="50902"/>
                </a:lnTo>
                <a:lnTo>
                  <a:pt x="21951" y="50920"/>
                </a:lnTo>
                <a:lnTo>
                  <a:pt x="21989" y="50902"/>
                </a:lnTo>
                <a:lnTo>
                  <a:pt x="22082" y="50846"/>
                </a:lnTo>
                <a:lnTo>
                  <a:pt x="22193" y="50734"/>
                </a:lnTo>
                <a:lnTo>
                  <a:pt x="22305" y="50604"/>
                </a:lnTo>
                <a:lnTo>
                  <a:pt x="22510" y="50343"/>
                </a:lnTo>
                <a:lnTo>
                  <a:pt x="22603" y="50176"/>
                </a:lnTo>
                <a:lnTo>
                  <a:pt x="22715" y="50008"/>
                </a:lnTo>
                <a:lnTo>
                  <a:pt x="22864" y="49729"/>
                </a:lnTo>
                <a:lnTo>
                  <a:pt x="22957" y="49505"/>
                </a:lnTo>
                <a:lnTo>
                  <a:pt x="22975" y="49450"/>
                </a:lnTo>
                <a:lnTo>
                  <a:pt x="22975" y="49431"/>
                </a:lnTo>
                <a:close/>
                <a:moveTo>
                  <a:pt x="24074" y="49431"/>
                </a:moveTo>
                <a:lnTo>
                  <a:pt x="24055" y="49450"/>
                </a:lnTo>
                <a:lnTo>
                  <a:pt x="23795" y="49748"/>
                </a:lnTo>
                <a:lnTo>
                  <a:pt x="23590" y="49990"/>
                </a:lnTo>
                <a:lnTo>
                  <a:pt x="23366" y="50232"/>
                </a:lnTo>
                <a:lnTo>
                  <a:pt x="23199" y="50492"/>
                </a:lnTo>
                <a:lnTo>
                  <a:pt x="23069" y="50697"/>
                </a:lnTo>
                <a:lnTo>
                  <a:pt x="23031" y="50790"/>
                </a:lnTo>
                <a:lnTo>
                  <a:pt x="23031" y="50846"/>
                </a:lnTo>
                <a:lnTo>
                  <a:pt x="23069" y="50902"/>
                </a:lnTo>
                <a:lnTo>
                  <a:pt x="23124" y="50920"/>
                </a:lnTo>
                <a:lnTo>
                  <a:pt x="23162" y="50902"/>
                </a:lnTo>
                <a:lnTo>
                  <a:pt x="23199" y="50883"/>
                </a:lnTo>
                <a:lnTo>
                  <a:pt x="23311" y="50809"/>
                </a:lnTo>
                <a:lnTo>
                  <a:pt x="23404" y="50678"/>
                </a:lnTo>
                <a:lnTo>
                  <a:pt x="23497" y="50548"/>
                </a:lnTo>
                <a:lnTo>
                  <a:pt x="23683" y="50250"/>
                </a:lnTo>
                <a:lnTo>
                  <a:pt x="23795" y="50064"/>
                </a:lnTo>
                <a:lnTo>
                  <a:pt x="23981" y="49692"/>
                </a:lnTo>
                <a:lnTo>
                  <a:pt x="24074" y="49487"/>
                </a:lnTo>
                <a:lnTo>
                  <a:pt x="24074" y="49431"/>
                </a:lnTo>
                <a:close/>
                <a:moveTo>
                  <a:pt x="30516" y="49599"/>
                </a:moveTo>
                <a:lnTo>
                  <a:pt x="30497" y="49617"/>
                </a:lnTo>
                <a:lnTo>
                  <a:pt x="30255" y="49896"/>
                </a:lnTo>
                <a:lnTo>
                  <a:pt x="29920" y="50325"/>
                </a:lnTo>
                <a:lnTo>
                  <a:pt x="29771" y="50529"/>
                </a:lnTo>
                <a:lnTo>
                  <a:pt x="29659" y="50716"/>
                </a:lnTo>
                <a:lnTo>
                  <a:pt x="29622" y="50790"/>
                </a:lnTo>
                <a:lnTo>
                  <a:pt x="29622" y="50846"/>
                </a:lnTo>
                <a:lnTo>
                  <a:pt x="29622" y="50883"/>
                </a:lnTo>
                <a:lnTo>
                  <a:pt x="29659" y="50920"/>
                </a:lnTo>
                <a:lnTo>
                  <a:pt x="29697" y="50920"/>
                </a:lnTo>
                <a:lnTo>
                  <a:pt x="29752" y="50902"/>
                </a:lnTo>
                <a:lnTo>
                  <a:pt x="29827" y="50846"/>
                </a:lnTo>
                <a:lnTo>
                  <a:pt x="29939" y="50753"/>
                </a:lnTo>
                <a:lnTo>
                  <a:pt x="30032" y="50623"/>
                </a:lnTo>
                <a:lnTo>
                  <a:pt x="30199" y="50381"/>
                </a:lnTo>
                <a:lnTo>
                  <a:pt x="30311" y="50213"/>
                </a:lnTo>
                <a:lnTo>
                  <a:pt x="30460" y="49841"/>
                </a:lnTo>
                <a:lnTo>
                  <a:pt x="30516" y="49636"/>
                </a:lnTo>
                <a:lnTo>
                  <a:pt x="30516" y="49599"/>
                </a:lnTo>
                <a:close/>
                <a:moveTo>
                  <a:pt x="34928" y="49617"/>
                </a:moveTo>
                <a:lnTo>
                  <a:pt x="34705" y="49841"/>
                </a:lnTo>
                <a:lnTo>
                  <a:pt x="34277" y="50213"/>
                </a:lnTo>
                <a:lnTo>
                  <a:pt x="34090" y="50436"/>
                </a:lnTo>
                <a:lnTo>
                  <a:pt x="33923" y="50623"/>
                </a:lnTo>
                <a:lnTo>
                  <a:pt x="33867" y="50716"/>
                </a:lnTo>
                <a:lnTo>
                  <a:pt x="33848" y="50790"/>
                </a:lnTo>
                <a:lnTo>
                  <a:pt x="33830" y="50846"/>
                </a:lnTo>
                <a:lnTo>
                  <a:pt x="33848" y="50902"/>
                </a:lnTo>
                <a:lnTo>
                  <a:pt x="33904" y="50920"/>
                </a:lnTo>
                <a:lnTo>
                  <a:pt x="33960" y="50920"/>
                </a:lnTo>
                <a:lnTo>
                  <a:pt x="34035" y="50865"/>
                </a:lnTo>
                <a:lnTo>
                  <a:pt x="34128" y="50809"/>
                </a:lnTo>
                <a:lnTo>
                  <a:pt x="34295" y="50604"/>
                </a:lnTo>
                <a:lnTo>
                  <a:pt x="34481" y="50343"/>
                </a:lnTo>
                <a:lnTo>
                  <a:pt x="34649" y="50083"/>
                </a:lnTo>
                <a:lnTo>
                  <a:pt x="34798" y="49859"/>
                </a:lnTo>
                <a:lnTo>
                  <a:pt x="34928" y="49617"/>
                </a:lnTo>
                <a:close/>
                <a:moveTo>
                  <a:pt x="43623" y="49636"/>
                </a:moveTo>
                <a:lnTo>
                  <a:pt x="43344" y="49859"/>
                </a:lnTo>
                <a:lnTo>
                  <a:pt x="43139" y="50027"/>
                </a:lnTo>
                <a:lnTo>
                  <a:pt x="42934" y="50213"/>
                </a:lnTo>
                <a:lnTo>
                  <a:pt x="42748" y="50418"/>
                </a:lnTo>
                <a:lnTo>
                  <a:pt x="42599" y="50604"/>
                </a:lnTo>
                <a:lnTo>
                  <a:pt x="42543" y="50678"/>
                </a:lnTo>
                <a:lnTo>
                  <a:pt x="42524" y="50753"/>
                </a:lnTo>
                <a:lnTo>
                  <a:pt x="42524" y="50827"/>
                </a:lnTo>
                <a:lnTo>
                  <a:pt x="42562" y="50883"/>
                </a:lnTo>
                <a:lnTo>
                  <a:pt x="42617" y="50920"/>
                </a:lnTo>
                <a:lnTo>
                  <a:pt x="42673" y="50920"/>
                </a:lnTo>
                <a:lnTo>
                  <a:pt x="42748" y="50883"/>
                </a:lnTo>
                <a:lnTo>
                  <a:pt x="42841" y="50827"/>
                </a:lnTo>
                <a:lnTo>
                  <a:pt x="43008" y="50641"/>
                </a:lnTo>
                <a:lnTo>
                  <a:pt x="43176" y="50399"/>
                </a:lnTo>
                <a:lnTo>
                  <a:pt x="43344" y="50139"/>
                </a:lnTo>
                <a:lnTo>
                  <a:pt x="43474" y="49896"/>
                </a:lnTo>
                <a:lnTo>
                  <a:pt x="43623" y="49636"/>
                </a:lnTo>
                <a:close/>
                <a:moveTo>
                  <a:pt x="47737" y="49748"/>
                </a:moveTo>
                <a:lnTo>
                  <a:pt x="47570" y="49952"/>
                </a:lnTo>
                <a:lnTo>
                  <a:pt x="47309" y="50306"/>
                </a:lnTo>
                <a:lnTo>
                  <a:pt x="47179" y="50492"/>
                </a:lnTo>
                <a:lnTo>
                  <a:pt x="47086" y="50678"/>
                </a:lnTo>
                <a:lnTo>
                  <a:pt x="47030" y="50809"/>
                </a:lnTo>
                <a:lnTo>
                  <a:pt x="47030" y="50865"/>
                </a:lnTo>
                <a:lnTo>
                  <a:pt x="47049" y="50902"/>
                </a:lnTo>
                <a:lnTo>
                  <a:pt x="47104" y="50920"/>
                </a:lnTo>
                <a:lnTo>
                  <a:pt x="47160" y="50902"/>
                </a:lnTo>
                <a:lnTo>
                  <a:pt x="47216" y="50865"/>
                </a:lnTo>
                <a:lnTo>
                  <a:pt x="47291" y="50790"/>
                </a:lnTo>
                <a:lnTo>
                  <a:pt x="47421" y="50585"/>
                </a:lnTo>
                <a:lnTo>
                  <a:pt x="47551" y="50343"/>
                </a:lnTo>
                <a:lnTo>
                  <a:pt x="47644" y="50101"/>
                </a:lnTo>
                <a:lnTo>
                  <a:pt x="47737" y="49896"/>
                </a:lnTo>
                <a:lnTo>
                  <a:pt x="47756" y="49766"/>
                </a:lnTo>
                <a:lnTo>
                  <a:pt x="47756" y="49748"/>
                </a:lnTo>
                <a:close/>
                <a:moveTo>
                  <a:pt x="50176" y="49468"/>
                </a:moveTo>
                <a:lnTo>
                  <a:pt x="49525" y="50176"/>
                </a:lnTo>
                <a:lnTo>
                  <a:pt x="49134" y="50641"/>
                </a:lnTo>
                <a:lnTo>
                  <a:pt x="49022" y="50790"/>
                </a:lnTo>
                <a:lnTo>
                  <a:pt x="49003" y="50846"/>
                </a:lnTo>
                <a:lnTo>
                  <a:pt x="49003" y="50883"/>
                </a:lnTo>
                <a:lnTo>
                  <a:pt x="49041" y="50902"/>
                </a:lnTo>
                <a:lnTo>
                  <a:pt x="49059" y="50920"/>
                </a:lnTo>
                <a:lnTo>
                  <a:pt x="49152" y="50902"/>
                </a:lnTo>
                <a:lnTo>
                  <a:pt x="49227" y="50865"/>
                </a:lnTo>
                <a:lnTo>
                  <a:pt x="49320" y="50790"/>
                </a:lnTo>
                <a:lnTo>
                  <a:pt x="49413" y="50697"/>
                </a:lnTo>
                <a:lnTo>
                  <a:pt x="49506" y="50567"/>
                </a:lnTo>
                <a:lnTo>
                  <a:pt x="49711" y="50287"/>
                </a:lnTo>
                <a:lnTo>
                  <a:pt x="49879" y="49990"/>
                </a:lnTo>
                <a:lnTo>
                  <a:pt x="50027" y="49729"/>
                </a:lnTo>
                <a:lnTo>
                  <a:pt x="50176" y="49468"/>
                </a:lnTo>
                <a:close/>
                <a:moveTo>
                  <a:pt x="67473" y="49431"/>
                </a:moveTo>
                <a:lnTo>
                  <a:pt x="67473" y="49450"/>
                </a:lnTo>
                <a:lnTo>
                  <a:pt x="67231" y="49692"/>
                </a:lnTo>
                <a:lnTo>
                  <a:pt x="66840" y="50139"/>
                </a:lnTo>
                <a:lnTo>
                  <a:pt x="66635" y="50399"/>
                </a:lnTo>
                <a:lnTo>
                  <a:pt x="66486" y="50623"/>
                </a:lnTo>
                <a:lnTo>
                  <a:pt x="66430" y="50716"/>
                </a:lnTo>
                <a:lnTo>
                  <a:pt x="66393" y="50790"/>
                </a:lnTo>
                <a:lnTo>
                  <a:pt x="66393" y="50865"/>
                </a:lnTo>
                <a:lnTo>
                  <a:pt x="66411" y="50902"/>
                </a:lnTo>
                <a:lnTo>
                  <a:pt x="66449" y="50920"/>
                </a:lnTo>
                <a:lnTo>
                  <a:pt x="66486" y="50902"/>
                </a:lnTo>
                <a:lnTo>
                  <a:pt x="66579" y="50846"/>
                </a:lnTo>
                <a:lnTo>
                  <a:pt x="66691" y="50734"/>
                </a:lnTo>
                <a:lnTo>
                  <a:pt x="66802" y="50604"/>
                </a:lnTo>
                <a:lnTo>
                  <a:pt x="67007" y="50343"/>
                </a:lnTo>
                <a:lnTo>
                  <a:pt x="67119" y="50176"/>
                </a:lnTo>
                <a:lnTo>
                  <a:pt x="67212" y="50008"/>
                </a:lnTo>
                <a:lnTo>
                  <a:pt x="67361" y="49729"/>
                </a:lnTo>
                <a:lnTo>
                  <a:pt x="67473" y="49505"/>
                </a:lnTo>
                <a:lnTo>
                  <a:pt x="67491" y="49450"/>
                </a:lnTo>
                <a:lnTo>
                  <a:pt x="67473" y="49431"/>
                </a:lnTo>
                <a:close/>
                <a:moveTo>
                  <a:pt x="68571" y="49431"/>
                </a:moveTo>
                <a:lnTo>
                  <a:pt x="68552" y="49450"/>
                </a:lnTo>
                <a:lnTo>
                  <a:pt x="68292" y="49748"/>
                </a:lnTo>
                <a:lnTo>
                  <a:pt x="68087" y="49990"/>
                </a:lnTo>
                <a:lnTo>
                  <a:pt x="67882" y="50232"/>
                </a:lnTo>
                <a:lnTo>
                  <a:pt x="67696" y="50492"/>
                </a:lnTo>
                <a:lnTo>
                  <a:pt x="67566" y="50697"/>
                </a:lnTo>
                <a:lnTo>
                  <a:pt x="67547" y="50790"/>
                </a:lnTo>
                <a:lnTo>
                  <a:pt x="67547" y="50846"/>
                </a:lnTo>
                <a:lnTo>
                  <a:pt x="67566" y="50902"/>
                </a:lnTo>
                <a:lnTo>
                  <a:pt x="67622" y="50920"/>
                </a:lnTo>
                <a:lnTo>
                  <a:pt x="67659" y="50902"/>
                </a:lnTo>
                <a:lnTo>
                  <a:pt x="67715" y="50883"/>
                </a:lnTo>
                <a:lnTo>
                  <a:pt x="67808" y="50809"/>
                </a:lnTo>
                <a:lnTo>
                  <a:pt x="67901" y="50678"/>
                </a:lnTo>
                <a:lnTo>
                  <a:pt x="68013" y="50548"/>
                </a:lnTo>
                <a:lnTo>
                  <a:pt x="68199" y="50250"/>
                </a:lnTo>
                <a:lnTo>
                  <a:pt x="68310" y="50064"/>
                </a:lnTo>
                <a:lnTo>
                  <a:pt x="68497" y="49692"/>
                </a:lnTo>
                <a:lnTo>
                  <a:pt x="68571" y="49487"/>
                </a:lnTo>
                <a:lnTo>
                  <a:pt x="68571" y="49431"/>
                </a:lnTo>
                <a:close/>
                <a:moveTo>
                  <a:pt x="75032" y="49599"/>
                </a:moveTo>
                <a:lnTo>
                  <a:pt x="74994" y="49617"/>
                </a:lnTo>
                <a:lnTo>
                  <a:pt x="74771" y="49896"/>
                </a:lnTo>
                <a:lnTo>
                  <a:pt x="74417" y="50325"/>
                </a:lnTo>
                <a:lnTo>
                  <a:pt x="74268" y="50529"/>
                </a:lnTo>
                <a:lnTo>
                  <a:pt x="74156" y="50716"/>
                </a:lnTo>
                <a:lnTo>
                  <a:pt x="74138" y="50790"/>
                </a:lnTo>
                <a:lnTo>
                  <a:pt x="74119" y="50846"/>
                </a:lnTo>
                <a:lnTo>
                  <a:pt x="74138" y="50883"/>
                </a:lnTo>
                <a:lnTo>
                  <a:pt x="74175" y="50920"/>
                </a:lnTo>
                <a:lnTo>
                  <a:pt x="74212" y="50920"/>
                </a:lnTo>
                <a:lnTo>
                  <a:pt x="74250" y="50902"/>
                </a:lnTo>
                <a:lnTo>
                  <a:pt x="74343" y="50846"/>
                </a:lnTo>
                <a:lnTo>
                  <a:pt x="74436" y="50753"/>
                </a:lnTo>
                <a:lnTo>
                  <a:pt x="74529" y="50623"/>
                </a:lnTo>
                <a:lnTo>
                  <a:pt x="74696" y="50381"/>
                </a:lnTo>
                <a:lnTo>
                  <a:pt x="74808" y="50213"/>
                </a:lnTo>
                <a:lnTo>
                  <a:pt x="74957" y="49841"/>
                </a:lnTo>
                <a:lnTo>
                  <a:pt x="75013" y="49636"/>
                </a:lnTo>
                <a:lnTo>
                  <a:pt x="75032" y="49599"/>
                </a:lnTo>
                <a:close/>
                <a:moveTo>
                  <a:pt x="79444" y="49617"/>
                </a:moveTo>
                <a:lnTo>
                  <a:pt x="79202" y="49841"/>
                </a:lnTo>
                <a:lnTo>
                  <a:pt x="78792" y="50213"/>
                </a:lnTo>
                <a:lnTo>
                  <a:pt x="78588" y="50436"/>
                </a:lnTo>
                <a:lnTo>
                  <a:pt x="78439" y="50623"/>
                </a:lnTo>
                <a:lnTo>
                  <a:pt x="78383" y="50716"/>
                </a:lnTo>
                <a:lnTo>
                  <a:pt x="78346" y="50790"/>
                </a:lnTo>
                <a:lnTo>
                  <a:pt x="78327" y="50846"/>
                </a:lnTo>
                <a:lnTo>
                  <a:pt x="78346" y="50902"/>
                </a:lnTo>
                <a:lnTo>
                  <a:pt x="78401" y="50920"/>
                </a:lnTo>
                <a:lnTo>
                  <a:pt x="78476" y="50920"/>
                </a:lnTo>
                <a:lnTo>
                  <a:pt x="78532" y="50865"/>
                </a:lnTo>
                <a:lnTo>
                  <a:pt x="78625" y="50809"/>
                </a:lnTo>
                <a:lnTo>
                  <a:pt x="78792" y="50604"/>
                </a:lnTo>
                <a:lnTo>
                  <a:pt x="78979" y="50343"/>
                </a:lnTo>
                <a:lnTo>
                  <a:pt x="79165" y="50083"/>
                </a:lnTo>
                <a:lnTo>
                  <a:pt x="79295" y="49859"/>
                </a:lnTo>
                <a:lnTo>
                  <a:pt x="79444" y="49617"/>
                </a:lnTo>
                <a:close/>
                <a:moveTo>
                  <a:pt x="88120" y="49636"/>
                </a:moveTo>
                <a:lnTo>
                  <a:pt x="87859" y="49859"/>
                </a:lnTo>
                <a:lnTo>
                  <a:pt x="87655" y="50027"/>
                </a:lnTo>
                <a:lnTo>
                  <a:pt x="87431" y="50213"/>
                </a:lnTo>
                <a:lnTo>
                  <a:pt x="87245" y="50418"/>
                </a:lnTo>
                <a:lnTo>
                  <a:pt x="87096" y="50604"/>
                </a:lnTo>
                <a:lnTo>
                  <a:pt x="87059" y="50678"/>
                </a:lnTo>
                <a:lnTo>
                  <a:pt x="87022" y="50753"/>
                </a:lnTo>
                <a:lnTo>
                  <a:pt x="87040" y="50827"/>
                </a:lnTo>
                <a:lnTo>
                  <a:pt x="87059" y="50883"/>
                </a:lnTo>
                <a:lnTo>
                  <a:pt x="87115" y="50920"/>
                </a:lnTo>
                <a:lnTo>
                  <a:pt x="87189" y="50920"/>
                </a:lnTo>
                <a:lnTo>
                  <a:pt x="87264" y="50883"/>
                </a:lnTo>
                <a:lnTo>
                  <a:pt x="87338" y="50827"/>
                </a:lnTo>
                <a:lnTo>
                  <a:pt x="87506" y="50641"/>
                </a:lnTo>
                <a:lnTo>
                  <a:pt x="87673" y="50399"/>
                </a:lnTo>
                <a:lnTo>
                  <a:pt x="87841" y="50139"/>
                </a:lnTo>
                <a:lnTo>
                  <a:pt x="87971" y="49896"/>
                </a:lnTo>
                <a:lnTo>
                  <a:pt x="88120" y="49636"/>
                </a:lnTo>
                <a:close/>
                <a:moveTo>
                  <a:pt x="92253" y="49748"/>
                </a:moveTo>
                <a:lnTo>
                  <a:pt x="92067" y="49952"/>
                </a:lnTo>
                <a:lnTo>
                  <a:pt x="91806" y="50306"/>
                </a:lnTo>
                <a:lnTo>
                  <a:pt x="91676" y="50492"/>
                </a:lnTo>
                <a:lnTo>
                  <a:pt x="91583" y="50678"/>
                </a:lnTo>
                <a:lnTo>
                  <a:pt x="91527" y="50809"/>
                </a:lnTo>
                <a:lnTo>
                  <a:pt x="91527" y="50865"/>
                </a:lnTo>
                <a:lnTo>
                  <a:pt x="91546" y="50902"/>
                </a:lnTo>
                <a:lnTo>
                  <a:pt x="91602" y="50920"/>
                </a:lnTo>
                <a:lnTo>
                  <a:pt x="91657" y="50902"/>
                </a:lnTo>
                <a:lnTo>
                  <a:pt x="91713" y="50865"/>
                </a:lnTo>
                <a:lnTo>
                  <a:pt x="91788" y="50790"/>
                </a:lnTo>
                <a:lnTo>
                  <a:pt x="91918" y="50585"/>
                </a:lnTo>
                <a:lnTo>
                  <a:pt x="92048" y="50343"/>
                </a:lnTo>
                <a:lnTo>
                  <a:pt x="92160" y="50101"/>
                </a:lnTo>
                <a:lnTo>
                  <a:pt x="92235" y="49896"/>
                </a:lnTo>
                <a:lnTo>
                  <a:pt x="92272" y="49766"/>
                </a:lnTo>
                <a:lnTo>
                  <a:pt x="92272" y="49748"/>
                </a:lnTo>
                <a:close/>
                <a:moveTo>
                  <a:pt x="36008" y="49617"/>
                </a:moveTo>
                <a:lnTo>
                  <a:pt x="35747" y="49896"/>
                </a:lnTo>
                <a:lnTo>
                  <a:pt x="35338" y="50325"/>
                </a:lnTo>
                <a:lnTo>
                  <a:pt x="35152" y="50548"/>
                </a:lnTo>
                <a:lnTo>
                  <a:pt x="35021" y="50753"/>
                </a:lnTo>
                <a:lnTo>
                  <a:pt x="34984" y="50827"/>
                </a:lnTo>
                <a:lnTo>
                  <a:pt x="34965" y="50883"/>
                </a:lnTo>
                <a:lnTo>
                  <a:pt x="34984" y="50920"/>
                </a:lnTo>
                <a:lnTo>
                  <a:pt x="35040" y="50939"/>
                </a:lnTo>
                <a:lnTo>
                  <a:pt x="35133" y="50939"/>
                </a:lnTo>
                <a:lnTo>
                  <a:pt x="35245" y="50902"/>
                </a:lnTo>
                <a:lnTo>
                  <a:pt x="35319" y="50846"/>
                </a:lnTo>
                <a:lnTo>
                  <a:pt x="35412" y="50772"/>
                </a:lnTo>
                <a:lnTo>
                  <a:pt x="35487" y="50678"/>
                </a:lnTo>
                <a:lnTo>
                  <a:pt x="35561" y="50585"/>
                </a:lnTo>
                <a:lnTo>
                  <a:pt x="35692" y="50343"/>
                </a:lnTo>
                <a:lnTo>
                  <a:pt x="35803" y="50101"/>
                </a:lnTo>
                <a:lnTo>
                  <a:pt x="35896" y="49878"/>
                </a:lnTo>
                <a:lnTo>
                  <a:pt x="35971" y="49710"/>
                </a:lnTo>
                <a:lnTo>
                  <a:pt x="36008" y="49617"/>
                </a:lnTo>
                <a:close/>
                <a:moveTo>
                  <a:pt x="41445" y="49580"/>
                </a:moveTo>
                <a:lnTo>
                  <a:pt x="41370" y="49636"/>
                </a:lnTo>
                <a:lnTo>
                  <a:pt x="41091" y="49915"/>
                </a:lnTo>
                <a:lnTo>
                  <a:pt x="40886" y="50120"/>
                </a:lnTo>
                <a:lnTo>
                  <a:pt x="40663" y="50343"/>
                </a:lnTo>
                <a:lnTo>
                  <a:pt x="40495" y="50567"/>
                </a:lnTo>
                <a:lnTo>
                  <a:pt x="40439" y="50660"/>
                </a:lnTo>
                <a:lnTo>
                  <a:pt x="40402" y="50753"/>
                </a:lnTo>
                <a:lnTo>
                  <a:pt x="40383" y="50827"/>
                </a:lnTo>
                <a:lnTo>
                  <a:pt x="40402" y="50883"/>
                </a:lnTo>
                <a:lnTo>
                  <a:pt x="40439" y="50920"/>
                </a:lnTo>
                <a:lnTo>
                  <a:pt x="40532" y="50939"/>
                </a:lnTo>
                <a:lnTo>
                  <a:pt x="40625" y="50920"/>
                </a:lnTo>
                <a:lnTo>
                  <a:pt x="40700" y="50865"/>
                </a:lnTo>
                <a:lnTo>
                  <a:pt x="40793" y="50790"/>
                </a:lnTo>
                <a:lnTo>
                  <a:pt x="40886" y="50716"/>
                </a:lnTo>
                <a:lnTo>
                  <a:pt x="41072" y="50511"/>
                </a:lnTo>
                <a:lnTo>
                  <a:pt x="41184" y="50362"/>
                </a:lnTo>
                <a:lnTo>
                  <a:pt x="41389" y="50120"/>
                </a:lnTo>
                <a:lnTo>
                  <a:pt x="41463" y="49990"/>
                </a:lnTo>
                <a:lnTo>
                  <a:pt x="41500" y="49915"/>
                </a:lnTo>
                <a:lnTo>
                  <a:pt x="41500" y="49859"/>
                </a:lnTo>
                <a:lnTo>
                  <a:pt x="41519" y="49785"/>
                </a:lnTo>
                <a:lnTo>
                  <a:pt x="41519" y="49673"/>
                </a:lnTo>
                <a:lnTo>
                  <a:pt x="41500" y="49617"/>
                </a:lnTo>
                <a:lnTo>
                  <a:pt x="41482" y="49580"/>
                </a:lnTo>
                <a:close/>
                <a:moveTo>
                  <a:pt x="58108" y="49822"/>
                </a:moveTo>
                <a:lnTo>
                  <a:pt x="57810" y="49971"/>
                </a:lnTo>
                <a:lnTo>
                  <a:pt x="57251" y="50306"/>
                </a:lnTo>
                <a:lnTo>
                  <a:pt x="56972" y="50474"/>
                </a:lnTo>
                <a:lnTo>
                  <a:pt x="56749" y="50641"/>
                </a:lnTo>
                <a:lnTo>
                  <a:pt x="56655" y="50716"/>
                </a:lnTo>
                <a:lnTo>
                  <a:pt x="56600" y="50790"/>
                </a:lnTo>
                <a:lnTo>
                  <a:pt x="56581" y="50846"/>
                </a:lnTo>
                <a:lnTo>
                  <a:pt x="56581" y="50902"/>
                </a:lnTo>
                <a:lnTo>
                  <a:pt x="56637" y="50939"/>
                </a:lnTo>
                <a:lnTo>
                  <a:pt x="56711" y="50939"/>
                </a:lnTo>
                <a:lnTo>
                  <a:pt x="56804" y="50902"/>
                </a:lnTo>
                <a:lnTo>
                  <a:pt x="56916" y="50865"/>
                </a:lnTo>
                <a:lnTo>
                  <a:pt x="57140" y="50697"/>
                </a:lnTo>
                <a:lnTo>
                  <a:pt x="57400" y="50492"/>
                </a:lnTo>
                <a:lnTo>
                  <a:pt x="57866" y="50045"/>
                </a:lnTo>
                <a:lnTo>
                  <a:pt x="58108" y="49822"/>
                </a:lnTo>
                <a:close/>
                <a:moveTo>
                  <a:pt x="58946" y="49673"/>
                </a:moveTo>
                <a:lnTo>
                  <a:pt x="57996" y="50474"/>
                </a:lnTo>
                <a:lnTo>
                  <a:pt x="57828" y="50604"/>
                </a:lnTo>
                <a:lnTo>
                  <a:pt x="57735" y="50678"/>
                </a:lnTo>
                <a:lnTo>
                  <a:pt x="57642" y="50772"/>
                </a:lnTo>
                <a:lnTo>
                  <a:pt x="57605" y="50846"/>
                </a:lnTo>
                <a:lnTo>
                  <a:pt x="57586" y="50883"/>
                </a:lnTo>
                <a:lnTo>
                  <a:pt x="57586" y="50902"/>
                </a:lnTo>
                <a:lnTo>
                  <a:pt x="57605" y="50920"/>
                </a:lnTo>
                <a:lnTo>
                  <a:pt x="57661" y="50939"/>
                </a:lnTo>
                <a:lnTo>
                  <a:pt x="57791" y="50939"/>
                </a:lnTo>
                <a:lnTo>
                  <a:pt x="57903" y="50920"/>
                </a:lnTo>
                <a:lnTo>
                  <a:pt x="57996" y="50865"/>
                </a:lnTo>
                <a:lnTo>
                  <a:pt x="58108" y="50809"/>
                </a:lnTo>
                <a:lnTo>
                  <a:pt x="58201" y="50716"/>
                </a:lnTo>
                <a:lnTo>
                  <a:pt x="58387" y="50529"/>
                </a:lnTo>
                <a:lnTo>
                  <a:pt x="58536" y="50362"/>
                </a:lnTo>
                <a:lnTo>
                  <a:pt x="58666" y="50213"/>
                </a:lnTo>
                <a:lnTo>
                  <a:pt x="58815" y="49952"/>
                </a:lnTo>
                <a:lnTo>
                  <a:pt x="58927" y="49748"/>
                </a:lnTo>
                <a:lnTo>
                  <a:pt x="58946" y="49692"/>
                </a:lnTo>
                <a:lnTo>
                  <a:pt x="58946" y="49673"/>
                </a:lnTo>
                <a:close/>
                <a:moveTo>
                  <a:pt x="80524" y="49617"/>
                </a:moveTo>
                <a:lnTo>
                  <a:pt x="80263" y="49896"/>
                </a:lnTo>
                <a:lnTo>
                  <a:pt x="79835" y="50325"/>
                </a:lnTo>
                <a:lnTo>
                  <a:pt x="79649" y="50548"/>
                </a:lnTo>
                <a:lnTo>
                  <a:pt x="79518" y="50753"/>
                </a:lnTo>
                <a:lnTo>
                  <a:pt x="79481" y="50827"/>
                </a:lnTo>
                <a:lnTo>
                  <a:pt x="79463" y="50883"/>
                </a:lnTo>
                <a:lnTo>
                  <a:pt x="79481" y="50920"/>
                </a:lnTo>
                <a:lnTo>
                  <a:pt x="79537" y="50939"/>
                </a:lnTo>
                <a:lnTo>
                  <a:pt x="79649" y="50939"/>
                </a:lnTo>
                <a:lnTo>
                  <a:pt x="79742" y="50902"/>
                </a:lnTo>
                <a:lnTo>
                  <a:pt x="79835" y="50846"/>
                </a:lnTo>
                <a:lnTo>
                  <a:pt x="79909" y="50772"/>
                </a:lnTo>
                <a:lnTo>
                  <a:pt x="80003" y="50678"/>
                </a:lnTo>
                <a:lnTo>
                  <a:pt x="80077" y="50585"/>
                </a:lnTo>
                <a:lnTo>
                  <a:pt x="80207" y="50343"/>
                </a:lnTo>
                <a:lnTo>
                  <a:pt x="80319" y="50101"/>
                </a:lnTo>
                <a:lnTo>
                  <a:pt x="80394" y="49878"/>
                </a:lnTo>
                <a:lnTo>
                  <a:pt x="80468" y="49710"/>
                </a:lnTo>
                <a:lnTo>
                  <a:pt x="80524" y="49617"/>
                </a:lnTo>
                <a:close/>
                <a:moveTo>
                  <a:pt x="85942" y="49580"/>
                </a:moveTo>
                <a:lnTo>
                  <a:pt x="85886" y="49636"/>
                </a:lnTo>
                <a:lnTo>
                  <a:pt x="85588" y="49915"/>
                </a:lnTo>
                <a:lnTo>
                  <a:pt x="85383" y="50120"/>
                </a:lnTo>
                <a:lnTo>
                  <a:pt x="85178" y="50343"/>
                </a:lnTo>
                <a:lnTo>
                  <a:pt x="84992" y="50567"/>
                </a:lnTo>
                <a:lnTo>
                  <a:pt x="84936" y="50660"/>
                </a:lnTo>
                <a:lnTo>
                  <a:pt x="84899" y="50753"/>
                </a:lnTo>
                <a:lnTo>
                  <a:pt x="84880" y="50827"/>
                </a:lnTo>
                <a:lnTo>
                  <a:pt x="84899" y="50883"/>
                </a:lnTo>
                <a:lnTo>
                  <a:pt x="84955" y="50920"/>
                </a:lnTo>
                <a:lnTo>
                  <a:pt x="85029" y="50939"/>
                </a:lnTo>
                <a:lnTo>
                  <a:pt x="85123" y="50920"/>
                </a:lnTo>
                <a:lnTo>
                  <a:pt x="85216" y="50865"/>
                </a:lnTo>
                <a:lnTo>
                  <a:pt x="85309" y="50790"/>
                </a:lnTo>
                <a:lnTo>
                  <a:pt x="85402" y="50716"/>
                </a:lnTo>
                <a:lnTo>
                  <a:pt x="85569" y="50511"/>
                </a:lnTo>
                <a:lnTo>
                  <a:pt x="85681" y="50362"/>
                </a:lnTo>
                <a:lnTo>
                  <a:pt x="85886" y="50120"/>
                </a:lnTo>
                <a:lnTo>
                  <a:pt x="85979" y="49990"/>
                </a:lnTo>
                <a:lnTo>
                  <a:pt x="85998" y="49915"/>
                </a:lnTo>
                <a:lnTo>
                  <a:pt x="86016" y="49859"/>
                </a:lnTo>
                <a:lnTo>
                  <a:pt x="86016" y="49785"/>
                </a:lnTo>
                <a:lnTo>
                  <a:pt x="86016" y="49673"/>
                </a:lnTo>
                <a:lnTo>
                  <a:pt x="86016" y="49617"/>
                </a:lnTo>
                <a:lnTo>
                  <a:pt x="85979" y="49580"/>
                </a:lnTo>
                <a:close/>
                <a:moveTo>
                  <a:pt x="11209" y="49487"/>
                </a:moveTo>
                <a:lnTo>
                  <a:pt x="11078" y="49561"/>
                </a:lnTo>
                <a:lnTo>
                  <a:pt x="10892" y="49710"/>
                </a:lnTo>
                <a:lnTo>
                  <a:pt x="10632" y="49915"/>
                </a:lnTo>
                <a:lnTo>
                  <a:pt x="10371" y="50139"/>
                </a:lnTo>
                <a:lnTo>
                  <a:pt x="10129" y="50381"/>
                </a:lnTo>
                <a:lnTo>
                  <a:pt x="9943" y="50604"/>
                </a:lnTo>
                <a:lnTo>
                  <a:pt x="9868" y="50697"/>
                </a:lnTo>
                <a:lnTo>
                  <a:pt x="9831" y="50790"/>
                </a:lnTo>
                <a:lnTo>
                  <a:pt x="9812" y="50846"/>
                </a:lnTo>
                <a:lnTo>
                  <a:pt x="9812" y="50902"/>
                </a:lnTo>
                <a:lnTo>
                  <a:pt x="9850" y="50939"/>
                </a:lnTo>
                <a:lnTo>
                  <a:pt x="9868" y="50939"/>
                </a:lnTo>
                <a:lnTo>
                  <a:pt x="9943" y="50958"/>
                </a:lnTo>
                <a:lnTo>
                  <a:pt x="10036" y="50902"/>
                </a:lnTo>
                <a:lnTo>
                  <a:pt x="10148" y="50846"/>
                </a:lnTo>
                <a:lnTo>
                  <a:pt x="10259" y="50734"/>
                </a:lnTo>
                <a:lnTo>
                  <a:pt x="10390" y="50623"/>
                </a:lnTo>
                <a:lnTo>
                  <a:pt x="10632" y="50325"/>
                </a:lnTo>
                <a:lnTo>
                  <a:pt x="10855" y="50027"/>
                </a:lnTo>
                <a:lnTo>
                  <a:pt x="11041" y="49748"/>
                </a:lnTo>
                <a:lnTo>
                  <a:pt x="11172" y="49543"/>
                </a:lnTo>
                <a:lnTo>
                  <a:pt x="11209" y="49487"/>
                </a:lnTo>
                <a:close/>
                <a:moveTo>
                  <a:pt x="37107" y="49524"/>
                </a:moveTo>
                <a:lnTo>
                  <a:pt x="36864" y="49766"/>
                </a:lnTo>
                <a:lnTo>
                  <a:pt x="36436" y="50194"/>
                </a:lnTo>
                <a:lnTo>
                  <a:pt x="36231" y="50418"/>
                </a:lnTo>
                <a:lnTo>
                  <a:pt x="36064" y="50623"/>
                </a:lnTo>
                <a:lnTo>
                  <a:pt x="35971" y="50790"/>
                </a:lnTo>
                <a:lnTo>
                  <a:pt x="35952" y="50865"/>
                </a:lnTo>
                <a:lnTo>
                  <a:pt x="35971" y="50902"/>
                </a:lnTo>
                <a:lnTo>
                  <a:pt x="35989" y="50939"/>
                </a:lnTo>
                <a:lnTo>
                  <a:pt x="36027" y="50958"/>
                </a:lnTo>
                <a:lnTo>
                  <a:pt x="36101" y="50958"/>
                </a:lnTo>
                <a:lnTo>
                  <a:pt x="36176" y="50902"/>
                </a:lnTo>
                <a:lnTo>
                  <a:pt x="36287" y="50827"/>
                </a:lnTo>
                <a:lnTo>
                  <a:pt x="36380" y="50716"/>
                </a:lnTo>
                <a:lnTo>
                  <a:pt x="36492" y="50604"/>
                </a:lnTo>
                <a:lnTo>
                  <a:pt x="36716" y="50306"/>
                </a:lnTo>
                <a:lnTo>
                  <a:pt x="36902" y="49990"/>
                </a:lnTo>
                <a:lnTo>
                  <a:pt x="37051" y="49729"/>
                </a:lnTo>
                <a:lnTo>
                  <a:pt x="37125" y="49543"/>
                </a:lnTo>
                <a:lnTo>
                  <a:pt x="37144" y="49524"/>
                </a:lnTo>
                <a:close/>
                <a:moveTo>
                  <a:pt x="45801" y="49673"/>
                </a:moveTo>
                <a:lnTo>
                  <a:pt x="45541" y="49896"/>
                </a:lnTo>
                <a:lnTo>
                  <a:pt x="45317" y="50083"/>
                </a:lnTo>
                <a:lnTo>
                  <a:pt x="45112" y="50306"/>
                </a:lnTo>
                <a:lnTo>
                  <a:pt x="44908" y="50529"/>
                </a:lnTo>
                <a:lnTo>
                  <a:pt x="44759" y="50734"/>
                </a:lnTo>
                <a:lnTo>
                  <a:pt x="44721" y="50809"/>
                </a:lnTo>
                <a:lnTo>
                  <a:pt x="44703" y="50883"/>
                </a:lnTo>
                <a:lnTo>
                  <a:pt x="44721" y="50920"/>
                </a:lnTo>
                <a:lnTo>
                  <a:pt x="44759" y="50958"/>
                </a:lnTo>
                <a:lnTo>
                  <a:pt x="44833" y="50958"/>
                </a:lnTo>
                <a:lnTo>
                  <a:pt x="44908" y="50939"/>
                </a:lnTo>
                <a:lnTo>
                  <a:pt x="45001" y="50883"/>
                </a:lnTo>
                <a:lnTo>
                  <a:pt x="45075" y="50809"/>
                </a:lnTo>
                <a:lnTo>
                  <a:pt x="45243" y="50604"/>
                </a:lnTo>
                <a:lnTo>
                  <a:pt x="45410" y="50362"/>
                </a:lnTo>
                <a:lnTo>
                  <a:pt x="45559" y="50101"/>
                </a:lnTo>
                <a:lnTo>
                  <a:pt x="45671" y="49896"/>
                </a:lnTo>
                <a:lnTo>
                  <a:pt x="45801" y="49673"/>
                </a:lnTo>
                <a:close/>
                <a:moveTo>
                  <a:pt x="51163" y="49673"/>
                </a:moveTo>
                <a:lnTo>
                  <a:pt x="51107" y="49729"/>
                </a:lnTo>
                <a:lnTo>
                  <a:pt x="50847" y="49971"/>
                </a:lnTo>
                <a:lnTo>
                  <a:pt x="50679" y="50157"/>
                </a:lnTo>
                <a:lnTo>
                  <a:pt x="50493" y="50362"/>
                </a:lnTo>
                <a:lnTo>
                  <a:pt x="50344" y="50567"/>
                </a:lnTo>
                <a:lnTo>
                  <a:pt x="50232" y="50753"/>
                </a:lnTo>
                <a:lnTo>
                  <a:pt x="50214" y="50827"/>
                </a:lnTo>
                <a:lnTo>
                  <a:pt x="50214" y="50883"/>
                </a:lnTo>
                <a:lnTo>
                  <a:pt x="50232" y="50920"/>
                </a:lnTo>
                <a:lnTo>
                  <a:pt x="50270" y="50958"/>
                </a:lnTo>
                <a:lnTo>
                  <a:pt x="50325" y="50958"/>
                </a:lnTo>
                <a:lnTo>
                  <a:pt x="50363" y="50939"/>
                </a:lnTo>
                <a:lnTo>
                  <a:pt x="50474" y="50902"/>
                </a:lnTo>
                <a:lnTo>
                  <a:pt x="50586" y="50809"/>
                </a:lnTo>
                <a:lnTo>
                  <a:pt x="50698" y="50697"/>
                </a:lnTo>
                <a:lnTo>
                  <a:pt x="50903" y="50455"/>
                </a:lnTo>
                <a:lnTo>
                  <a:pt x="51014" y="50269"/>
                </a:lnTo>
                <a:lnTo>
                  <a:pt x="51089" y="50139"/>
                </a:lnTo>
                <a:lnTo>
                  <a:pt x="51163" y="49896"/>
                </a:lnTo>
                <a:lnTo>
                  <a:pt x="51182" y="49785"/>
                </a:lnTo>
                <a:lnTo>
                  <a:pt x="51200" y="49710"/>
                </a:lnTo>
                <a:lnTo>
                  <a:pt x="51182" y="49673"/>
                </a:lnTo>
                <a:close/>
                <a:moveTo>
                  <a:pt x="81622" y="49524"/>
                </a:moveTo>
                <a:lnTo>
                  <a:pt x="81362" y="49766"/>
                </a:lnTo>
                <a:lnTo>
                  <a:pt x="80952" y="50194"/>
                </a:lnTo>
                <a:lnTo>
                  <a:pt x="80747" y="50418"/>
                </a:lnTo>
                <a:lnTo>
                  <a:pt x="80580" y="50623"/>
                </a:lnTo>
                <a:lnTo>
                  <a:pt x="80468" y="50790"/>
                </a:lnTo>
                <a:lnTo>
                  <a:pt x="80449" y="50865"/>
                </a:lnTo>
                <a:lnTo>
                  <a:pt x="80468" y="50902"/>
                </a:lnTo>
                <a:lnTo>
                  <a:pt x="80487" y="50939"/>
                </a:lnTo>
                <a:lnTo>
                  <a:pt x="80524" y="50958"/>
                </a:lnTo>
                <a:lnTo>
                  <a:pt x="80598" y="50958"/>
                </a:lnTo>
                <a:lnTo>
                  <a:pt x="80691" y="50902"/>
                </a:lnTo>
                <a:lnTo>
                  <a:pt x="80785" y="50827"/>
                </a:lnTo>
                <a:lnTo>
                  <a:pt x="80878" y="50716"/>
                </a:lnTo>
                <a:lnTo>
                  <a:pt x="80989" y="50604"/>
                </a:lnTo>
                <a:lnTo>
                  <a:pt x="81213" y="50306"/>
                </a:lnTo>
                <a:lnTo>
                  <a:pt x="81399" y="49990"/>
                </a:lnTo>
                <a:lnTo>
                  <a:pt x="81548" y="49729"/>
                </a:lnTo>
                <a:lnTo>
                  <a:pt x="81641" y="49543"/>
                </a:lnTo>
                <a:lnTo>
                  <a:pt x="81641" y="49524"/>
                </a:lnTo>
                <a:close/>
                <a:moveTo>
                  <a:pt x="90298" y="49673"/>
                </a:moveTo>
                <a:lnTo>
                  <a:pt x="90038" y="49896"/>
                </a:lnTo>
                <a:lnTo>
                  <a:pt x="89833" y="50083"/>
                </a:lnTo>
                <a:lnTo>
                  <a:pt x="89609" y="50306"/>
                </a:lnTo>
                <a:lnTo>
                  <a:pt x="89405" y="50529"/>
                </a:lnTo>
                <a:lnTo>
                  <a:pt x="89274" y="50734"/>
                </a:lnTo>
                <a:lnTo>
                  <a:pt x="89218" y="50809"/>
                </a:lnTo>
                <a:lnTo>
                  <a:pt x="89200" y="50883"/>
                </a:lnTo>
                <a:lnTo>
                  <a:pt x="89218" y="50920"/>
                </a:lnTo>
                <a:lnTo>
                  <a:pt x="89256" y="50958"/>
                </a:lnTo>
                <a:lnTo>
                  <a:pt x="89330" y="50958"/>
                </a:lnTo>
                <a:lnTo>
                  <a:pt x="89423" y="50939"/>
                </a:lnTo>
                <a:lnTo>
                  <a:pt x="89498" y="50883"/>
                </a:lnTo>
                <a:lnTo>
                  <a:pt x="89591" y="50809"/>
                </a:lnTo>
                <a:lnTo>
                  <a:pt x="89758" y="50604"/>
                </a:lnTo>
                <a:lnTo>
                  <a:pt x="89907" y="50362"/>
                </a:lnTo>
                <a:lnTo>
                  <a:pt x="90056" y="50101"/>
                </a:lnTo>
                <a:lnTo>
                  <a:pt x="90187" y="49896"/>
                </a:lnTo>
                <a:lnTo>
                  <a:pt x="90298" y="49673"/>
                </a:lnTo>
                <a:close/>
                <a:moveTo>
                  <a:pt x="15361" y="49580"/>
                </a:moveTo>
                <a:lnTo>
                  <a:pt x="15268" y="49654"/>
                </a:lnTo>
                <a:lnTo>
                  <a:pt x="15119" y="49803"/>
                </a:lnTo>
                <a:lnTo>
                  <a:pt x="14914" y="50008"/>
                </a:lnTo>
                <a:lnTo>
                  <a:pt x="14690" y="50232"/>
                </a:lnTo>
                <a:lnTo>
                  <a:pt x="14504" y="50474"/>
                </a:lnTo>
                <a:lnTo>
                  <a:pt x="14355" y="50678"/>
                </a:lnTo>
                <a:lnTo>
                  <a:pt x="14299" y="50772"/>
                </a:lnTo>
                <a:lnTo>
                  <a:pt x="14281" y="50865"/>
                </a:lnTo>
                <a:lnTo>
                  <a:pt x="14281" y="50920"/>
                </a:lnTo>
                <a:lnTo>
                  <a:pt x="14299" y="50976"/>
                </a:lnTo>
                <a:lnTo>
                  <a:pt x="14374" y="50976"/>
                </a:lnTo>
                <a:lnTo>
                  <a:pt x="14467" y="50920"/>
                </a:lnTo>
                <a:lnTo>
                  <a:pt x="14579" y="50809"/>
                </a:lnTo>
                <a:lnTo>
                  <a:pt x="14709" y="50678"/>
                </a:lnTo>
                <a:lnTo>
                  <a:pt x="14914" y="50418"/>
                </a:lnTo>
                <a:lnTo>
                  <a:pt x="15026" y="50250"/>
                </a:lnTo>
                <a:lnTo>
                  <a:pt x="15137" y="50120"/>
                </a:lnTo>
                <a:lnTo>
                  <a:pt x="15305" y="49859"/>
                </a:lnTo>
                <a:lnTo>
                  <a:pt x="15379" y="49729"/>
                </a:lnTo>
                <a:lnTo>
                  <a:pt x="15416" y="49636"/>
                </a:lnTo>
                <a:lnTo>
                  <a:pt x="15416" y="49599"/>
                </a:lnTo>
                <a:lnTo>
                  <a:pt x="15416" y="49580"/>
                </a:lnTo>
                <a:close/>
                <a:moveTo>
                  <a:pt x="27276" y="49748"/>
                </a:moveTo>
                <a:lnTo>
                  <a:pt x="27053" y="49952"/>
                </a:lnTo>
                <a:lnTo>
                  <a:pt x="26699" y="50306"/>
                </a:lnTo>
                <a:lnTo>
                  <a:pt x="26513" y="50492"/>
                </a:lnTo>
                <a:lnTo>
                  <a:pt x="26383" y="50678"/>
                </a:lnTo>
                <a:lnTo>
                  <a:pt x="26345" y="50753"/>
                </a:lnTo>
                <a:lnTo>
                  <a:pt x="26308" y="50827"/>
                </a:lnTo>
                <a:lnTo>
                  <a:pt x="26308" y="50865"/>
                </a:lnTo>
                <a:lnTo>
                  <a:pt x="26327" y="50920"/>
                </a:lnTo>
                <a:lnTo>
                  <a:pt x="26401" y="50958"/>
                </a:lnTo>
                <a:lnTo>
                  <a:pt x="26476" y="50976"/>
                </a:lnTo>
                <a:lnTo>
                  <a:pt x="26550" y="50939"/>
                </a:lnTo>
                <a:lnTo>
                  <a:pt x="26643" y="50883"/>
                </a:lnTo>
                <a:lnTo>
                  <a:pt x="26718" y="50809"/>
                </a:lnTo>
                <a:lnTo>
                  <a:pt x="26792" y="50697"/>
                </a:lnTo>
                <a:lnTo>
                  <a:pt x="26960" y="50455"/>
                </a:lnTo>
                <a:lnTo>
                  <a:pt x="27090" y="50213"/>
                </a:lnTo>
                <a:lnTo>
                  <a:pt x="27183" y="49971"/>
                </a:lnTo>
                <a:lnTo>
                  <a:pt x="27276" y="49748"/>
                </a:lnTo>
                <a:close/>
                <a:moveTo>
                  <a:pt x="71773" y="49748"/>
                </a:moveTo>
                <a:lnTo>
                  <a:pt x="71550" y="49952"/>
                </a:lnTo>
                <a:lnTo>
                  <a:pt x="71196" y="50306"/>
                </a:lnTo>
                <a:lnTo>
                  <a:pt x="71029" y="50492"/>
                </a:lnTo>
                <a:lnTo>
                  <a:pt x="70880" y="50678"/>
                </a:lnTo>
                <a:lnTo>
                  <a:pt x="70842" y="50753"/>
                </a:lnTo>
                <a:lnTo>
                  <a:pt x="70805" y="50827"/>
                </a:lnTo>
                <a:lnTo>
                  <a:pt x="70805" y="50865"/>
                </a:lnTo>
                <a:lnTo>
                  <a:pt x="70824" y="50920"/>
                </a:lnTo>
                <a:lnTo>
                  <a:pt x="70898" y="50958"/>
                </a:lnTo>
                <a:lnTo>
                  <a:pt x="70973" y="50976"/>
                </a:lnTo>
                <a:lnTo>
                  <a:pt x="71066" y="50939"/>
                </a:lnTo>
                <a:lnTo>
                  <a:pt x="71140" y="50883"/>
                </a:lnTo>
                <a:lnTo>
                  <a:pt x="71233" y="50809"/>
                </a:lnTo>
                <a:lnTo>
                  <a:pt x="71308" y="50697"/>
                </a:lnTo>
                <a:lnTo>
                  <a:pt x="71457" y="50455"/>
                </a:lnTo>
                <a:lnTo>
                  <a:pt x="71587" y="50213"/>
                </a:lnTo>
                <a:lnTo>
                  <a:pt x="71680" y="49971"/>
                </a:lnTo>
                <a:lnTo>
                  <a:pt x="71773" y="49748"/>
                </a:lnTo>
                <a:close/>
                <a:moveTo>
                  <a:pt x="7913" y="49524"/>
                </a:moveTo>
                <a:lnTo>
                  <a:pt x="7634" y="49766"/>
                </a:lnTo>
                <a:lnTo>
                  <a:pt x="7392" y="49971"/>
                </a:lnTo>
                <a:lnTo>
                  <a:pt x="7131" y="50194"/>
                </a:lnTo>
                <a:lnTo>
                  <a:pt x="6908" y="50436"/>
                </a:lnTo>
                <a:lnTo>
                  <a:pt x="6722" y="50660"/>
                </a:lnTo>
                <a:lnTo>
                  <a:pt x="6647" y="50753"/>
                </a:lnTo>
                <a:lnTo>
                  <a:pt x="6610" y="50846"/>
                </a:lnTo>
                <a:lnTo>
                  <a:pt x="6592" y="50920"/>
                </a:lnTo>
                <a:lnTo>
                  <a:pt x="6610" y="50958"/>
                </a:lnTo>
                <a:lnTo>
                  <a:pt x="6647" y="50976"/>
                </a:lnTo>
                <a:lnTo>
                  <a:pt x="6666" y="50995"/>
                </a:lnTo>
                <a:lnTo>
                  <a:pt x="6740" y="50976"/>
                </a:lnTo>
                <a:lnTo>
                  <a:pt x="6815" y="50920"/>
                </a:lnTo>
                <a:lnTo>
                  <a:pt x="6927" y="50846"/>
                </a:lnTo>
                <a:lnTo>
                  <a:pt x="7131" y="50623"/>
                </a:lnTo>
                <a:lnTo>
                  <a:pt x="7355" y="50343"/>
                </a:lnTo>
                <a:lnTo>
                  <a:pt x="7560" y="50045"/>
                </a:lnTo>
                <a:lnTo>
                  <a:pt x="7746" y="49785"/>
                </a:lnTo>
                <a:lnTo>
                  <a:pt x="7913" y="49524"/>
                </a:lnTo>
                <a:close/>
                <a:moveTo>
                  <a:pt x="25284" y="49505"/>
                </a:moveTo>
                <a:lnTo>
                  <a:pt x="25247" y="49524"/>
                </a:lnTo>
                <a:lnTo>
                  <a:pt x="24986" y="49785"/>
                </a:lnTo>
                <a:lnTo>
                  <a:pt x="24521" y="50232"/>
                </a:lnTo>
                <a:lnTo>
                  <a:pt x="24279" y="50474"/>
                </a:lnTo>
                <a:lnTo>
                  <a:pt x="24093" y="50678"/>
                </a:lnTo>
                <a:lnTo>
                  <a:pt x="23981" y="50846"/>
                </a:lnTo>
                <a:lnTo>
                  <a:pt x="23944" y="50920"/>
                </a:lnTo>
                <a:lnTo>
                  <a:pt x="23962" y="50958"/>
                </a:lnTo>
                <a:lnTo>
                  <a:pt x="23981" y="50976"/>
                </a:lnTo>
                <a:lnTo>
                  <a:pt x="24018" y="50995"/>
                </a:lnTo>
                <a:lnTo>
                  <a:pt x="24074" y="50976"/>
                </a:lnTo>
                <a:lnTo>
                  <a:pt x="24130" y="50958"/>
                </a:lnTo>
                <a:lnTo>
                  <a:pt x="24241" y="50883"/>
                </a:lnTo>
                <a:lnTo>
                  <a:pt x="24372" y="50772"/>
                </a:lnTo>
                <a:lnTo>
                  <a:pt x="24595" y="50548"/>
                </a:lnTo>
                <a:lnTo>
                  <a:pt x="24744" y="50399"/>
                </a:lnTo>
                <a:lnTo>
                  <a:pt x="24968" y="50139"/>
                </a:lnTo>
                <a:lnTo>
                  <a:pt x="25061" y="50008"/>
                </a:lnTo>
                <a:lnTo>
                  <a:pt x="25154" y="49878"/>
                </a:lnTo>
                <a:lnTo>
                  <a:pt x="25247" y="49803"/>
                </a:lnTo>
                <a:lnTo>
                  <a:pt x="25321" y="49729"/>
                </a:lnTo>
                <a:lnTo>
                  <a:pt x="25340" y="49654"/>
                </a:lnTo>
                <a:lnTo>
                  <a:pt x="25340" y="49561"/>
                </a:lnTo>
                <a:lnTo>
                  <a:pt x="25321" y="49524"/>
                </a:lnTo>
                <a:lnTo>
                  <a:pt x="25321" y="49505"/>
                </a:lnTo>
                <a:close/>
                <a:moveTo>
                  <a:pt x="69781" y="49505"/>
                </a:moveTo>
                <a:lnTo>
                  <a:pt x="69744" y="49524"/>
                </a:lnTo>
                <a:lnTo>
                  <a:pt x="69483" y="49785"/>
                </a:lnTo>
                <a:lnTo>
                  <a:pt x="69018" y="50232"/>
                </a:lnTo>
                <a:lnTo>
                  <a:pt x="68794" y="50474"/>
                </a:lnTo>
                <a:lnTo>
                  <a:pt x="68590" y="50678"/>
                </a:lnTo>
                <a:lnTo>
                  <a:pt x="68478" y="50846"/>
                </a:lnTo>
                <a:lnTo>
                  <a:pt x="68459" y="50920"/>
                </a:lnTo>
                <a:lnTo>
                  <a:pt x="68459" y="50958"/>
                </a:lnTo>
                <a:lnTo>
                  <a:pt x="68497" y="50976"/>
                </a:lnTo>
                <a:lnTo>
                  <a:pt x="68534" y="50995"/>
                </a:lnTo>
                <a:lnTo>
                  <a:pt x="68571" y="50976"/>
                </a:lnTo>
                <a:lnTo>
                  <a:pt x="68627" y="50958"/>
                </a:lnTo>
                <a:lnTo>
                  <a:pt x="68739" y="50883"/>
                </a:lnTo>
                <a:lnTo>
                  <a:pt x="68869" y="50772"/>
                </a:lnTo>
                <a:lnTo>
                  <a:pt x="69111" y="50548"/>
                </a:lnTo>
                <a:lnTo>
                  <a:pt x="69241" y="50399"/>
                </a:lnTo>
                <a:lnTo>
                  <a:pt x="69465" y="50139"/>
                </a:lnTo>
                <a:lnTo>
                  <a:pt x="69576" y="50008"/>
                </a:lnTo>
                <a:lnTo>
                  <a:pt x="69651" y="49878"/>
                </a:lnTo>
                <a:lnTo>
                  <a:pt x="69763" y="49803"/>
                </a:lnTo>
                <a:lnTo>
                  <a:pt x="69818" y="49729"/>
                </a:lnTo>
                <a:lnTo>
                  <a:pt x="69837" y="49654"/>
                </a:lnTo>
                <a:lnTo>
                  <a:pt x="69837" y="49561"/>
                </a:lnTo>
                <a:lnTo>
                  <a:pt x="69837" y="49524"/>
                </a:lnTo>
                <a:lnTo>
                  <a:pt x="69818" y="49505"/>
                </a:lnTo>
                <a:close/>
                <a:moveTo>
                  <a:pt x="54477" y="49561"/>
                </a:moveTo>
                <a:lnTo>
                  <a:pt x="54459" y="49580"/>
                </a:lnTo>
                <a:lnTo>
                  <a:pt x="54217" y="49822"/>
                </a:lnTo>
                <a:lnTo>
                  <a:pt x="53826" y="50269"/>
                </a:lnTo>
                <a:lnTo>
                  <a:pt x="53639" y="50511"/>
                </a:lnTo>
                <a:lnTo>
                  <a:pt x="53472" y="50734"/>
                </a:lnTo>
                <a:lnTo>
                  <a:pt x="53379" y="50883"/>
                </a:lnTo>
                <a:lnTo>
                  <a:pt x="53360" y="50939"/>
                </a:lnTo>
                <a:lnTo>
                  <a:pt x="53360" y="50976"/>
                </a:lnTo>
                <a:lnTo>
                  <a:pt x="53397" y="50995"/>
                </a:lnTo>
                <a:lnTo>
                  <a:pt x="53453" y="51014"/>
                </a:lnTo>
                <a:lnTo>
                  <a:pt x="53490" y="50995"/>
                </a:lnTo>
                <a:lnTo>
                  <a:pt x="53546" y="50976"/>
                </a:lnTo>
                <a:lnTo>
                  <a:pt x="53658" y="50920"/>
                </a:lnTo>
                <a:lnTo>
                  <a:pt x="53770" y="50809"/>
                </a:lnTo>
                <a:lnTo>
                  <a:pt x="53974" y="50604"/>
                </a:lnTo>
                <a:lnTo>
                  <a:pt x="54105" y="50436"/>
                </a:lnTo>
                <a:lnTo>
                  <a:pt x="54217" y="50232"/>
                </a:lnTo>
                <a:lnTo>
                  <a:pt x="54384" y="49915"/>
                </a:lnTo>
                <a:lnTo>
                  <a:pt x="54440" y="49766"/>
                </a:lnTo>
                <a:lnTo>
                  <a:pt x="54496" y="49636"/>
                </a:lnTo>
                <a:lnTo>
                  <a:pt x="54496" y="49580"/>
                </a:lnTo>
                <a:lnTo>
                  <a:pt x="54477" y="49561"/>
                </a:lnTo>
                <a:close/>
                <a:moveTo>
                  <a:pt x="40439" y="49487"/>
                </a:moveTo>
                <a:lnTo>
                  <a:pt x="40402" y="49524"/>
                </a:lnTo>
                <a:lnTo>
                  <a:pt x="40160" y="49766"/>
                </a:lnTo>
                <a:lnTo>
                  <a:pt x="39694" y="50250"/>
                </a:lnTo>
                <a:lnTo>
                  <a:pt x="39471" y="50511"/>
                </a:lnTo>
                <a:lnTo>
                  <a:pt x="39285" y="50753"/>
                </a:lnTo>
                <a:lnTo>
                  <a:pt x="39173" y="50939"/>
                </a:lnTo>
                <a:lnTo>
                  <a:pt x="39155" y="50995"/>
                </a:lnTo>
                <a:lnTo>
                  <a:pt x="39173" y="51032"/>
                </a:lnTo>
                <a:lnTo>
                  <a:pt x="39266" y="51032"/>
                </a:lnTo>
                <a:lnTo>
                  <a:pt x="39322" y="51014"/>
                </a:lnTo>
                <a:lnTo>
                  <a:pt x="39378" y="50976"/>
                </a:lnTo>
                <a:lnTo>
                  <a:pt x="39490" y="50865"/>
                </a:lnTo>
                <a:lnTo>
                  <a:pt x="39620" y="50734"/>
                </a:lnTo>
                <a:lnTo>
                  <a:pt x="39843" y="50455"/>
                </a:lnTo>
                <a:lnTo>
                  <a:pt x="39992" y="50269"/>
                </a:lnTo>
                <a:lnTo>
                  <a:pt x="40290" y="49952"/>
                </a:lnTo>
                <a:lnTo>
                  <a:pt x="40458" y="49766"/>
                </a:lnTo>
                <a:lnTo>
                  <a:pt x="40495" y="49692"/>
                </a:lnTo>
                <a:lnTo>
                  <a:pt x="40514" y="49636"/>
                </a:lnTo>
                <a:lnTo>
                  <a:pt x="40514" y="49580"/>
                </a:lnTo>
                <a:lnTo>
                  <a:pt x="40495" y="49524"/>
                </a:lnTo>
                <a:lnTo>
                  <a:pt x="40495" y="49487"/>
                </a:lnTo>
                <a:close/>
                <a:moveTo>
                  <a:pt x="84936" y="49487"/>
                </a:moveTo>
                <a:lnTo>
                  <a:pt x="84899" y="49524"/>
                </a:lnTo>
                <a:lnTo>
                  <a:pt x="84657" y="49766"/>
                </a:lnTo>
                <a:lnTo>
                  <a:pt x="84192" y="50250"/>
                </a:lnTo>
                <a:lnTo>
                  <a:pt x="83968" y="50511"/>
                </a:lnTo>
                <a:lnTo>
                  <a:pt x="83782" y="50753"/>
                </a:lnTo>
                <a:lnTo>
                  <a:pt x="83689" y="50939"/>
                </a:lnTo>
                <a:lnTo>
                  <a:pt x="83670" y="50995"/>
                </a:lnTo>
                <a:lnTo>
                  <a:pt x="83670" y="51032"/>
                </a:lnTo>
                <a:lnTo>
                  <a:pt x="83763" y="51032"/>
                </a:lnTo>
                <a:lnTo>
                  <a:pt x="83819" y="51014"/>
                </a:lnTo>
                <a:lnTo>
                  <a:pt x="83875" y="50976"/>
                </a:lnTo>
                <a:lnTo>
                  <a:pt x="83987" y="50865"/>
                </a:lnTo>
                <a:lnTo>
                  <a:pt x="84117" y="50734"/>
                </a:lnTo>
                <a:lnTo>
                  <a:pt x="84341" y="50455"/>
                </a:lnTo>
                <a:lnTo>
                  <a:pt x="84490" y="50269"/>
                </a:lnTo>
                <a:lnTo>
                  <a:pt x="84787" y="49952"/>
                </a:lnTo>
                <a:lnTo>
                  <a:pt x="84955" y="49766"/>
                </a:lnTo>
                <a:lnTo>
                  <a:pt x="85011" y="49692"/>
                </a:lnTo>
                <a:lnTo>
                  <a:pt x="85011" y="49636"/>
                </a:lnTo>
                <a:lnTo>
                  <a:pt x="85011" y="49580"/>
                </a:lnTo>
                <a:lnTo>
                  <a:pt x="85011" y="49524"/>
                </a:lnTo>
                <a:lnTo>
                  <a:pt x="84992" y="49487"/>
                </a:lnTo>
                <a:close/>
                <a:moveTo>
                  <a:pt x="26383" y="49673"/>
                </a:moveTo>
                <a:lnTo>
                  <a:pt x="26271" y="49748"/>
                </a:lnTo>
                <a:lnTo>
                  <a:pt x="26085" y="49878"/>
                </a:lnTo>
                <a:lnTo>
                  <a:pt x="25619" y="50287"/>
                </a:lnTo>
                <a:lnTo>
                  <a:pt x="25377" y="50511"/>
                </a:lnTo>
                <a:lnTo>
                  <a:pt x="25172" y="50716"/>
                </a:lnTo>
                <a:lnTo>
                  <a:pt x="25042" y="50865"/>
                </a:lnTo>
                <a:lnTo>
                  <a:pt x="25023" y="50920"/>
                </a:lnTo>
                <a:lnTo>
                  <a:pt x="25023" y="50958"/>
                </a:lnTo>
                <a:lnTo>
                  <a:pt x="25042" y="50995"/>
                </a:lnTo>
                <a:lnTo>
                  <a:pt x="25079" y="51032"/>
                </a:lnTo>
                <a:lnTo>
                  <a:pt x="25117" y="51051"/>
                </a:lnTo>
                <a:lnTo>
                  <a:pt x="25154" y="51051"/>
                </a:lnTo>
                <a:lnTo>
                  <a:pt x="25265" y="51014"/>
                </a:lnTo>
                <a:lnTo>
                  <a:pt x="25359" y="50958"/>
                </a:lnTo>
                <a:lnTo>
                  <a:pt x="25489" y="50865"/>
                </a:lnTo>
                <a:lnTo>
                  <a:pt x="25601" y="50753"/>
                </a:lnTo>
                <a:lnTo>
                  <a:pt x="25861" y="50474"/>
                </a:lnTo>
                <a:lnTo>
                  <a:pt x="26085" y="50176"/>
                </a:lnTo>
                <a:lnTo>
                  <a:pt x="26271" y="49915"/>
                </a:lnTo>
                <a:lnTo>
                  <a:pt x="26383" y="49729"/>
                </a:lnTo>
                <a:lnTo>
                  <a:pt x="26401" y="49673"/>
                </a:lnTo>
                <a:close/>
                <a:moveTo>
                  <a:pt x="46955" y="49692"/>
                </a:moveTo>
                <a:lnTo>
                  <a:pt x="46565" y="50139"/>
                </a:lnTo>
                <a:lnTo>
                  <a:pt x="46360" y="50343"/>
                </a:lnTo>
                <a:lnTo>
                  <a:pt x="46155" y="50548"/>
                </a:lnTo>
                <a:lnTo>
                  <a:pt x="45987" y="50697"/>
                </a:lnTo>
                <a:lnTo>
                  <a:pt x="45783" y="50865"/>
                </a:lnTo>
                <a:lnTo>
                  <a:pt x="45727" y="50958"/>
                </a:lnTo>
                <a:lnTo>
                  <a:pt x="45708" y="50995"/>
                </a:lnTo>
                <a:lnTo>
                  <a:pt x="45708" y="51014"/>
                </a:lnTo>
                <a:lnTo>
                  <a:pt x="45727" y="51051"/>
                </a:lnTo>
                <a:lnTo>
                  <a:pt x="45913" y="51051"/>
                </a:lnTo>
                <a:lnTo>
                  <a:pt x="46025" y="51032"/>
                </a:lnTo>
                <a:lnTo>
                  <a:pt x="46136" y="50976"/>
                </a:lnTo>
                <a:lnTo>
                  <a:pt x="46229" y="50920"/>
                </a:lnTo>
                <a:lnTo>
                  <a:pt x="46304" y="50846"/>
                </a:lnTo>
                <a:lnTo>
                  <a:pt x="46397" y="50753"/>
                </a:lnTo>
                <a:lnTo>
                  <a:pt x="46471" y="50641"/>
                </a:lnTo>
                <a:lnTo>
                  <a:pt x="46602" y="50436"/>
                </a:lnTo>
                <a:lnTo>
                  <a:pt x="46713" y="50194"/>
                </a:lnTo>
                <a:lnTo>
                  <a:pt x="46807" y="49990"/>
                </a:lnTo>
                <a:lnTo>
                  <a:pt x="46881" y="49803"/>
                </a:lnTo>
                <a:lnTo>
                  <a:pt x="46955" y="49692"/>
                </a:lnTo>
                <a:close/>
                <a:moveTo>
                  <a:pt x="59988" y="49766"/>
                </a:moveTo>
                <a:lnTo>
                  <a:pt x="59727" y="49971"/>
                </a:lnTo>
                <a:lnTo>
                  <a:pt x="59262" y="50362"/>
                </a:lnTo>
                <a:lnTo>
                  <a:pt x="59039" y="50585"/>
                </a:lnTo>
                <a:lnTo>
                  <a:pt x="58852" y="50772"/>
                </a:lnTo>
                <a:lnTo>
                  <a:pt x="58797" y="50865"/>
                </a:lnTo>
                <a:lnTo>
                  <a:pt x="58741" y="50939"/>
                </a:lnTo>
                <a:lnTo>
                  <a:pt x="58741" y="50995"/>
                </a:lnTo>
                <a:lnTo>
                  <a:pt x="58741" y="51032"/>
                </a:lnTo>
                <a:lnTo>
                  <a:pt x="58797" y="51051"/>
                </a:lnTo>
                <a:lnTo>
                  <a:pt x="58871" y="51051"/>
                </a:lnTo>
                <a:lnTo>
                  <a:pt x="58946" y="51014"/>
                </a:lnTo>
                <a:lnTo>
                  <a:pt x="59039" y="50939"/>
                </a:lnTo>
                <a:lnTo>
                  <a:pt x="59225" y="50734"/>
                </a:lnTo>
                <a:lnTo>
                  <a:pt x="59430" y="50492"/>
                </a:lnTo>
                <a:lnTo>
                  <a:pt x="59802" y="50008"/>
                </a:lnTo>
                <a:lnTo>
                  <a:pt x="59988" y="49766"/>
                </a:lnTo>
                <a:close/>
                <a:moveTo>
                  <a:pt x="70898" y="49673"/>
                </a:moveTo>
                <a:lnTo>
                  <a:pt x="70787" y="49748"/>
                </a:lnTo>
                <a:lnTo>
                  <a:pt x="70600" y="49878"/>
                </a:lnTo>
                <a:lnTo>
                  <a:pt x="70116" y="50287"/>
                </a:lnTo>
                <a:lnTo>
                  <a:pt x="69874" y="50511"/>
                </a:lnTo>
                <a:lnTo>
                  <a:pt x="69688" y="50716"/>
                </a:lnTo>
                <a:lnTo>
                  <a:pt x="69558" y="50865"/>
                </a:lnTo>
                <a:lnTo>
                  <a:pt x="69521" y="50920"/>
                </a:lnTo>
                <a:lnTo>
                  <a:pt x="69521" y="50958"/>
                </a:lnTo>
                <a:lnTo>
                  <a:pt x="69558" y="50995"/>
                </a:lnTo>
                <a:lnTo>
                  <a:pt x="69576" y="51032"/>
                </a:lnTo>
                <a:lnTo>
                  <a:pt x="69632" y="51051"/>
                </a:lnTo>
                <a:lnTo>
                  <a:pt x="69670" y="51051"/>
                </a:lnTo>
                <a:lnTo>
                  <a:pt x="69763" y="51014"/>
                </a:lnTo>
                <a:lnTo>
                  <a:pt x="69874" y="50958"/>
                </a:lnTo>
                <a:lnTo>
                  <a:pt x="69986" y="50865"/>
                </a:lnTo>
                <a:lnTo>
                  <a:pt x="70116" y="50753"/>
                </a:lnTo>
                <a:lnTo>
                  <a:pt x="70358" y="50474"/>
                </a:lnTo>
                <a:lnTo>
                  <a:pt x="70582" y="50176"/>
                </a:lnTo>
                <a:lnTo>
                  <a:pt x="70768" y="49915"/>
                </a:lnTo>
                <a:lnTo>
                  <a:pt x="70880" y="49729"/>
                </a:lnTo>
                <a:lnTo>
                  <a:pt x="70898" y="49673"/>
                </a:lnTo>
                <a:close/>
                <a:moveTo>
                  <a:pt x="91453" y="49692"/>
                </a:moveTo>
                <a:lnTo>
                  <a:pt x="91080" y="50139"/>
                </a:lnTo>
                <a:lnTo>
                  <a:pt x="90876" y="50343"/>
                </a:lnTo>
                <a:lnTo>
                  <a:pt x="90652" y="50548"/>
                </a:lnTo>
                <a:lnTo>
                  <a:pt x="90485" y="50697"/>
                </a:lnTo>
                <a:lnTo>
                  <a:pt x="90298" y="50865"/>
                </a:lnTo>
                <a:lnTo>
                  <a:pt x="90224" y="50958"/>
                </a:lnTo>
                <a:lnTo>
                  <a:pt x="90224" y="50995"/>
                </a:lnTo>
                <a:lnTo>
                  <a:pt x="90224" y="51014"/>
                </a:lnTo>
                <a:lnTo>
                  <a:pt x="90242" y="51051"/>
                </a:lnTo>
                <a:lnTo>
                  <a:pt x="90410" y="51051"/>
                </a:lnTo>
                <a:lnTo>
                  <a:pt x="90522" y="51032"/>
                </a:lnTo>
                <a:lnTo>
                  <a:pt x="90633" y="50976"/>
                </a:lnTo>
                <a:lnTo>
                  <a:pt x="90727" y="50920"/>
                </a:lnTo>
                <a:lnTo>
                  <a:pt x="90820" y="50846"/>
                </a:lnTo>
                <a:lnTo>
                  <a:pt x="90894" y="50753"/>
                </a:lnTo>
                <a:lnTo>
                  <a:pt x="90969" y="50641"/>
                </a:lnTo>
                <a:lnTo>
                  <a:pt x="91099" y="50436"/>
                </a:lnTo>
                <a:lnTo>
                  <a:pt x="91211" y="50194"/>
                </a:lnTo>
                <a:lnTo>
                  <a:pt x="91304" y="49990"/>
                </a:lnTo>
                <a:lnTo>
                  <a:pt x="91378" y="49803"/>
                </a:lnTo>
                <a:lnTo>
                  <a:pt x="91453" y="49692"/>
                </a:lnTo>
                <a:close/>
                <a:moveTo>
                  <a:pt x="52317" y="49692"/>
                </a:moveTo>
                <a:lnTo>
                  <a:pt x="52094" y="49915"/>
                </a:lnTo>
                <a:lnTo>
                  <a:pt x="51703" y="50362"/>
                </a:lnTo>
                <a:lnTo>
                  <a:pt x="51498" y="50585"/>
                </a:lnTo>
                <a:lnTo>
                  <a:pt x="51331" y="50790"/>
                </a:lnTo>
                <a:lnTo>
                  <a:pt x="51219" y="50939"/>
                </a:lnTo>
                <a:lnTo>
                  <a:pt x="51200" y="50995"/>
                </a:lnTo>
                <a:lnTo>
                  <a:pt x="51219" y="51014"/>
                </a:lnTo>
                <a:lnTo>
                  <a:pt x="51293" y="51069"/>
                </a:lnTo>
                <a:lnTo>
                  <a:pt x="51368" y="51069"/>
                </a:lnTo>
                <a:lnTo>
                  <a:pt x="51442" y="51032"/>
                </a:lnTo>
                <a:lnTo>
                  <a:pt x="51536" y="50958"/>
                </a:lnTo>
                <a:lnTo>
                  <a:pt x="51629" y="50865"/>
                </a:lnTo>
                <a:lnTo>
                  <a:pt x="51722" y="50772"/>
                </a:lnTo>
                <a:lnTo>
                  <a:pt x="51889" y="50511"/>
                </a:lnTo>
                <a:lnTo>
                  <a:pt x="52057" y="50232"/>
                </a:lnTo>
                <a:lnTo>
                  <a:pt x="52187" y="49971"/>
                </a:lnTo>
                <a:lnTo>
                  <a:pt x="52317" y="49692"/>
                </a:lnTo>
                <a:close/>
                <a:moveTo>
                  <a:pt x="28505" y="49599"/>
                </a:moveTo>
                <a:lnTo>
                  <a:pt x="28449" y="49654"/>
                </a:lnTo>
                <a:lnTo>
                  <a:pt x="27779" y="50362"/>
                </a:lnTo>
                <a:lnTo>
                  <a:pt x="27574" y="50585"/>
                </a:lnTo>
                <a:lnTo>
                  <a:pt x="27388" y="50809"/>
                </a:lnTo>
                <a:lnTo>
                  <a:pt x="27276" y="50976"/>
                </a:lnTo>
                <a:lnTo>
                  <a:pt x="27258" y="51032"/>
                </a:lnTo>
                <a:lnTo>
                  <a:pt x="27258" y="51069"/>
                </a:lnTo>
                <a:lnTo>
                  <a:pt x="27295" y="51088"/>
                </a:lnTo>
                <a:lnTo>
                  <a:pt x="27388" y="51088"/>
                </a:lnTo>
                <a:lnTo>
                  <a:pt x="27444" y="51051"/>
                </a:lnTo>
                <a:lnTo>
                  <a:pt x="27574" y="50958"/>
                </a:lnTo>
                <a:lnTo>
                  <a:pt x="27723" y="50827"/>
                </a:lnTo>
                <a:lnTo>
                  <a:pt x="27984" y="50567"/>
                </a:lnTo>
                <a:lnTo>
                  <a:pt x="28114" y="50399"/>
                </a:lnTo>
                <a:lnTo>
                  <a:pt x="28319" y="50157"/>
                </a:lnTo>
                <a:lnTo>
                  <a:pt x="28412" y="50008"/>
                </a:lnTo>
                <a:lnTo>
                  <a:pt x="28449" y="49952"/>
                </a:lnTo>
                <a:lnTo>
                  <a:pt x="28468" y="49878"/>
                </a:lnTo>
                <a:lnTo>
                  <a:pt x="28468" y="49896"/>
                </a:lnTo>
                <a:lnTo>
                  <a:pt x="28486" y="49878"/>
                </a:lnTo>
                <a:lnTo>
                  <a:pt x="28524" y="49729"/>
                </a:lnTo>
                <a:lnTo>
                  <a:pt x="28524" y="49654"/>
                </a:lnTo>
                <a:lnTo>
                  <a:pt x="28524" y="49617"/>
                </a:lnTo>
                <a:lnTo>
                  <a:pt x="28524" y="49599"/>
                </a:lnTo>
                <a:close/>
                <a:moveTo>
                  <a:pt x="56879" y="49934"/>
                </a:moveTo>
                <a:lnTo>
                  <a:pt x="56804" y="49952"/>
                </a:lnTo>
                <a:lnTo>
                  <a:pt x="56674" y="49990"/>
                </a:lnTo>
                <a:lnTo>
                  <a:pt x="56432" y="50120"/>
                </a:lnTo>
                <a:lnTo>
                  <a:pt x="56283" y="50194"/>
                </a:lnTo>
                <a:lnTo>
                  <a:pt x="56060" y="50362"/>
                </a:lnTo>
                <a:lnTo>
                  <a:pt x="55762" y="50567"/>
                </a:lnTo>
                <a:lnTo>
                  <a:pt x="55613" y="50697"/>
                </a:lnTo>
                <a:lnTo>
                  <a:pt x="55483" y="50809"/>
                </a:lnTo>
                <a:lnTo>
                  <a:pt x="55389" y="50920"/>
                </a:lnTo>
                <a:lnTo>
                  <a:pt x="55371" y="50976"/>
                </a:lnTo>
                <a:lnTo>
                  <a:pt x="55371" y="51014"/>
                </a:lnTo>
                <a:lnTo>
                  <a:pt x="55389" y="51069"/>
                </a:lnTo>
                <a:lnTo>
                  <a:pt x="55427" y="51088"/>
                </a:lnTo>
                <a:lnTo>
                  <a:pt x="55501" y="51088"/>
                </a:lnTo>
                <a:lnTo>
                  <a:pt x="55576" y="51051"/>
                </a:lnTo>
                <a:lnTo>
                  <a:pt x="55799" y="50902"/>
                </a:lnTo>
                <a:lnTo>
                  <a:pt x="56060" y="50716"/>
                </a:lnTo>
                <a:lnTo>
                  <a:pt x="56339" y="50492"/>
                </a:lnTo>
                <a:lnTo>
                  <a:pt x="56581" y="50287"/>
                </a:lnTo>
                <a:lnTo>
                  <a:pt x="56879" y="50008"/>
                </a:lnTo>
                <a:lnTo>
                  <a:pt x="56916" y="49934"/>
                </a:lnTo>
                <a:close/>
                <a:moveTo>
                  <a:pt x="73002" y="49599"/>
                </a:moveTo>
                <a:lnTo>
                  <a:pt x="72946" y="49654"/>
                </a:lnTo>
                <a:lnTo>
                  <a:pt x="72276" y="50362"/>
                </a:lnTo>
                <a:lnTo>
                  <a:pt x="72071" y="50585"/>
                </a:lnTo>
                <a:lnTo>
                  <a:pt x="71885" y="50809"/>
                </a:lnTo>
                <a:lnTo>
                  <a:pt x="71773" y="50976"/>
                </a:lnTo>
                <a:lnTo>
                  <a:pt x="71755" y="51032"/>
                </a:lnTo>
                <a:lnTo>
                  <a:pt x="71755" y="51069"/>
                </a:lnTo>
                <a:lnTo>
                  <a:pt x="71792" y="51088"/>
                </a:lnTo>
                <a:lnTo>
                  <a:pt x="71885" y="51088"/>
                </a:lnTo>
                <a:lnTo>
                  <a:pt x="71960" y="51051"/>
                </a:lnTo>
                <a:lnTo>
                  <a:pt x="72090" y="50958"/>
                </a:lnTo>
                <a:lnTo>
                  <a:pt x="72220" y="50827"/>
                </a:lnTo>
                <a:lnTo>
                  <a:pt x="72481" y="50567"/>
                </a:lnTo>
                <a:lnTo>
                  <a:pt x="72611" y="50399"/>
                </a:lnTo>
                <a:lnTo>
                  <a:pt x="72816" y="50157"/>
                </a:lnTo>
                <a:lnTo>
                  <a:pt x="72928" y="50008"/>
                </a:lnTo>
                <a:lnTo>
                  <a:pt x="72946" y="49952"/>
                </a:lnTo>
                <a:lnTo>
                  <a:pt x="72984" y="49878"/>
                </a:lnTo>
                <a:lnTo>
                  <a:pt x="73021" y="49729"/>
                </a:lnTo>
                <a:lnTo>
                  <a:pt x="73039" y="49654"/>
                </a:lnTo>
                <a:lnTo>
                  <a:pt x="73039" y="49617"/>
                </a:lnTo>
                <a:lnTo>
                  <a:pt x="73021" y="49599"/>
                </a:lnTo>
                <a:close/>
                <a:moveTo>
                  <a:pt x="14486" y="49505"/>
                </a:moveTo>
                <a:lnTo>
                  <a:pt x="14411" y="49543"/>
                </a:lnTo>
                <a:lnTo>
                  <a:pt x="14095" y="49822"/>
                </a:lnTo>
                <a:lnTo>
                  <a:pt x="13834" y="50045"/>
                </a:lnTo>
                <a:lnTo>
                  <a:pt x="13573" y="50306"/>
                </a:lnTo>
                <a:lnTo>
                  <a:pt x="13331" y="50567"/>
                </a:lnTo>
                <a:lnTo>
                  <a:pt x="13145" y="50809"/>
                </a:lnTo>
                <a:lnTo>
                  <a:pt x="13071" y="50902"/>
                </a:lnTo>
                <a:lnTo>
                  <a:pt x="13033" y="50995"/>
                </a:lnTo>
                <a:lnTo>
                  <a:pt x="13033" y="51069"/>
                </a:lnTo>
                <a:lnTo>
                  <a:pt x="13052" y="51107"/>
                </a:lnTo>
                <a:lnTo>
                  <a:pt x="13071" y="51125"/>
                </a:lnTo>
                <a:lnTo>
                  <a:pt x="13108" y="51144"/>
                </a:lnTo>
                <a:lnTo>
                  <a:pt x="13164" y="51144"/>
                </a:lnTo>
                <a:lnTo>
                  <a:pt x="13201" y="51125"/>
                </a:lnTo>
                <a:lnTo>
                  <a:pt x="13257" y="51088"/>
                </a:lnTo>
                <a:lnTo>
                  <a:pt x="13369" y="50995"/>
                </a:lnTo>
                <a:lnTo>
                  <a:pt x="13480" y="50883"/>
                </a:lnTo>
                <a:lnTo>
                  <a:pt x="13685" y="50604"/>
                </a:lnTo>
                <a:lnTo>
                  <a:pt x="13815" y="50436"/>
                </a:lnTo>
                <a:lnTo>
                  <a:pt x="13927" y="50306"/>
                </a:lnTo>
                <a:lnTo>
                  <a:pt x="14057" y="50194"/>
                </a:lnTo>
                <a:lnTo>
                  <a:pt x="14169" y="50064"/>
                </a:lnTo>
                <a:lnTo>
                  <a:pt x="14281" y="49934"/>
                </a:lnTo>
                <a:lnTo>
                  <a:pt x="14244" y="50008"/>
                </a:lnTo>
                <a:lnTo>
                  <a:pt x="14392" y="49785"/>
                </a:lnTo>
                <a:lnTo>
                  <a:pt x="14467" y="49654"/>
                </a:lnTo>
                <a:lnTo>
                  <a:pt x="14523" y="49543"/>
                </a:lnTo>
                <a:lnTo>
                  <a:pt x="14523" y="49524"/>
                </a:lnTo>
                <a:lnTo>
                  <a:pt x="14523" y="49505"/>
                </a:lnTo>
                <a:close/>
                <a:moveTo>
                  <a:pt x="33997" y="49692"/>
                </a:moveTo>
                <a:lnTo>
                  <a:pt x="33941" y="49729"/>
                </a:lnTo>
                <a:lnTo>
                  <a:pt x="33644" y="49971"/>
                </a:lnTo>
                <a:lnTo>
                  <a:pt x="33160" y="50381"/>
                </a:lnTo>
                <a:lnTo>
                  <a:pt x="32917" y="50604"/>
                </a:lnTo>
                <a:lnTo>
                  <a:pt x="32731" y="50827"/>
                </a:lnTo>
                <a:lnTo>
                  <a:pt x="32675" y="50920"/>
                </a:lnTo>
                <a:lnTo>
                  <a:pt x="32620" y="50995"/>
                </a:lnTo>
                <a:lnTo>
                  <a:pt x="32601" y="51069"/>
                </a:lnTo>
                <a:lnTo>
                  <a:pt x="32620" y="51107"/>
                </a:lnTo>
                <a:lnTo>
                  <a:pt x="32657" y="51144"/>
                </a:lnTo>
                <a:lnTo>
                  <a:pt x="32731" y="51144"/>
                </a:lnTo>
                <a:lnTo>
                  <a:pt x="32787" y="51125"/>
                </a:lnTo>
                <a:lnTo>
                  <a:pt x="32917" y="51051"/>
                </a:lnTo>
                <a:lnTo>
                  <a:pt x="33048" y="50958"/>
                </a:lnTo>
                <a:lnTo>
                  <a:pt x="33271" y="50734"/>
                </a:lnTo>
                <a:lnTo>
                  <a:pt x="33420" y="50585"/>
                </a:lnTo>
                <a:lnTo>
                  <a:pt x="33644" y="50362"/>
                </a:lnTo>
                <a:lnTo>
                  <a:pt x="33774" y="50232"/>
                </a:lnTo>
                <a:lnTo>
                  <a:pt x="33867" y="50101"/>
                </a:lnTo>
                <a:lnTo>
                  <a:pt x="33811" y="50194"/>
                </a:lnTo>
                <a:lnTo>
                  <a:pt x="33811" y="50194"/>
                </a:lnTo>
                <a:lnTo>
                  <a:pt x="33941" y="49990"/>
                </a:lnTo>
                <a:lnTo>
                  <a:pt x="33997" y="49841"/>
                </a:lnTo>
                <a:lnTo>
                  <a:pt x="34035" y="49729"/>
                </a:lnTo>
                <a:lnTo>
                  <a:pt x="34035" y="49692"/>
                </a:lnTo>
                <a:close/>
                <a:moveTo>
                  <a:pt x="78494" y="49692"/>
                </a:moveTo>
                <a:lnTo>
                  <a:pt x="78439" y="49729"/>
                </a:lnTo>
                <a:lnTo>
                  <a:pt x="78141" y="49971"/>
                </a:lnTo>
                <a:lnTo>
                  <a:pt x="77657" y="50381"/>
                </a:lnTo>
                <a:lnTo>
                  <a:pt x="77433" y="50604"/>
                </a:lnTo>
                <a:lnTo>
                  <a:pt x="77247" y="50827"/>
                </a:lnTo>
                <a:lnTo>
                  <a:pt x="77173" y="50920"/>
                </a:lnTo>
                <a:lnTo>
                  <a:pt x="77117" y="50995"/>
                </a:lnTo>
                <a:lnTo>
                  <a:pt x="77117" y="51069"/>
                </a:lnTo>
                <a:lnTo>
                  <a:pt x="77117" y="51107"/>
                </a:lnTo>
                <a:lnTo>
                  <a:pt x="77154" y="51144"/>
                </a:lnTo>
                <a:lnTo>
                  <a:pt x="77247" y="51144"/>
                </a:lnTo>
                <a:lnTo>
                  <a:pt x="77303" y="51125"/>
                </a:lnTo>
                <a:lnTo>
                  <a:pt x="77415" y="51051"/>
                </a:lnTo>
                <a:lnTo>
                  <a:pt x="77545" y="50958"/>
                </a:lnTo>
                <a:lnTo>
                  <a:pt x="77787" y="50734"/>
                </a:lnTo>
                <a:lnTo>
                  <a:pt x="77917" y="50585"/>
                </a:lnTo>
                <a:lnTo>
                  <a:pt x="78159" y="50362"/>
                </a:lnTo>
                <a:lnTo>
                  <a:pt x="78271" y="50232"/>
                </a:lnTo>
                <a:lnTo>
                  <a:pt x="78364" y="50101"/>
                </a:lnTo>
                <a:lnTo>
                  <a:pt x="78308" y="50194"/>
                </a:lnTo>
                <a:lnTo>
                  <a:pt x="78439" y="49990"/>
                </a:lnTo>
                <a:lnTo>
                  <a:pt x="78494" y="49841"/>
                </a:lnTo>
                <a:lnTo>
                  <a:pt x="78550" y="49729"/>
                </a:lnTo>
                <a:lnTo>
                  <a:pt x="78550" y="49692"/>
                </a:lnTo>
                <a:close/>
                <a:moveTo>
                  <a:pt x="42506" y="49617"/>
                </a:moveTo>
                <a:lnTo>
                  <a:pt x="42301" y="49841"/>
                </a:lnTo>
                <a:lnTo>
                  <a:pt x="42115" y="50083"/>
                </a:lnTo>
                <a:lnTo>
                  <a:pt x="41742" y="50585"/>
                </a:lnTo>
                <a:lnTo>
                  <a:pt x="41649" y="50697"/>
                </a:lnTo>
                <a:lnTo>
                  <a:pt x="41575" y="50809"/>
                </a:lnTo>
                <a:lnTo>
                  <a:pt x="41500" y="50920"/>
                </a:lnTo>
                <a:lnTo>
                  <a:pt x="41445" y="51032"/>
                </a:lnTo>
                <a:lnTo>
                  <a:pt x="41445" y="51088"/>
                </a:lnTo>
                <a:lnTo>
                  <a:pt x="41445" y="51125"/>
                </a:lnTo>
                <a:lnTo>
                  <a:pt x="41463" y="51163"/>
                </a:lnTo>
                <a:lnTo>
                  <a:pt x="41482" y="51181"/>
                </a:lnTo>
                <a:lnTo>
                  <a:pt x="41538" y="51200"/>
                </a:lnTo>
                <a:lnTo>
                  <a:pt x="41612" y="51200"/>
                </a:lnTo>
                <a:lnTo>
                  <a:pt x="41705" y="51163"/>
                </a:lnTo>
                <a:lnTo>
                  <a:pt x="41780" y="51107"/>
                </a:lnTo>
                <a:lnTo>
                  <a:pt x="41854" y="51032"/>
                </a:lnTo>
                <a:lnTo>
                  <a:pt x="41929" y="50939"/>
                </a:lnTo>
                <a:lnTo>
                  <a:pt x="42078" y="50697"/>
                </a:lnTo>
                <a:lnTo>
                  <a:pt x="42208" y="50418"/>
                </a:lnTo>
                <a:lnTo>
                  <a:pt x="42394" y="49896"/>
                </a:lnTo>
                <a:lnTo>
                  <a:pt x="42469" y="49710"/>
                </a:lnTo>
                <a:lnTo>
                  <a:pt x="42506" y="49617"/>
                </a:lnTo>
                <a:close/>
                <a:moveTo>
                  <a:pt x="87003" y="49617"/>
                </a:moveTo>
                <a:lnTo>
                  <a:pt x="86798" y="49841"/>
                </a:lnTo>
                <a:lnTo>
                  <a:pt x="86612" y="50083"/>
                </a:lnTo>
                <a:lnTo>
                  <a:pt x="86240" y="50585"/>
                </a:lnTo>
                <a:lnTo>
                  <a:pt x="86147" y="50697"/>
                </a:lnTo>
                <a:lnTo>
                  <a:pt x="86072" y="50809"/>
                </a:lnTo>
                <a:lnTo>
                  <a:pt x="85998" y="50920"/>
                </a:lnTo>
                <a:lnTo>
                  <a:pt x="85960" y="51032"/>
                </a:lnTo>
                <a:lnTo>
                  <a:pt x="85942" y="51088"/>
                </a:lnTo>
                <a:lnTo>
                  <a:pt x="85942" y="51125"/>
                </a:lnTo>
                <a:lnTo>
                  <a:pt x="85960" y="51163"/>
                </a:lnTo>
                <a:lnTo>
                  <a:pt x="85998" y="51181"/>
                </a:lnTo>
                <a:lnTo>
                  <a:pt x="86035" y="51200"/>
                </a:lnTo>
                <a:lnTo>
                  <a:pt x="86109" y="51200"/>
                </a:lnTo>
                <a:lnTo>
                  <a:pt x="86202" y="51163"/>
                </a:lnTo>
                <a:lnTo>
                  <a:pt x="86277" y="51107"/>
                </a:lnTo>
                <a:lnTo>
                  <a:pt x="86370" y="51032"/>
                </a:lnTo>
                <a:lnTo>
                  <a:pt x="86444" y="50939"/>
                </a:lnTo>
                <a:lnTo>
                  <a:pt x="86575" y="50697"/>
                </a:lnTo>
                <a:lnTo>
                  <a:pt x="86705" y="50418"/>
                </a:lnTo>
                <a:lnTo>
                  <a:pt x="86891" y="49896"/>
                </a:lnTo>
                <a:lnTo>
                  <a:pt x="86966" y="49710"/>
                </a:lnTo>
                <a:lnTo>
                  <a:pt x="87003" y="49617"/>
                </a:lnTo>
                <a:close/>
              </a:path>
            </a:pathLst>
          </a:custGeom>
          <a:solidFill>
            <a:srgbClr val="F0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1" name="Google Shape;31;p6"/>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lvl1pPr lvl="0">
              <a:spcBef>
                <a:spcPts val="0"/>
              </a:spcBef>
              <a:spcAft>
                <a:spcPts val="0"/>
              </a:spcAft>
              <a:buClr>
                <a:srgbClr val="F0C3A3"/>
              </a:buClr>
              <a:buSzPts val="2400"/>
              <a:buNone/>
              <a:defRPr>
                <a:solidFill>
                  <a:srgbClr val="F0C3A3"/>
                </a:solidFill>
                <a:latin typeface="Calibri" panose="020F0502020204030204" pitchFamily="34" charset="0"/>
                <a:cs typeface="Calibri" panose="020F0502020204030204" pitchFamily="34" charset="0"/>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endParaRPr dirty="0"/>
          </a:p>
        </p:txBody>
      </p:sp>
      <p:sp>
        <p:nvSpPr>
          <p:cNvPr id="32" name="Google Shape;32;p6"/>
          <p:cNvSpPr txBox="1">
            <a:spLocks noGrp="1"/>
          </p:cNvSpPr>
          <p:nvPr>
            <p:ph type="body" idx="1"/>
          </p:nvPr>
        </p:nvSpPr>
        <p:spPr>
          <a:xfrm>
            <a:off x="890300" y="1200150"/>
            <a:ext cx="3360600" cy="3160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Clr>
                <a:srgbClr val="F0C3A3"/>
              </a:buClr>
              <a:buSzPts val="2000"/>
              <a:buChar char="‐"/>
              <a:defRPr sz="2000"/>
            </a:lvl1pPr>
            <a:lvl2pPr marL="914400" lvl="1" indent="-355600">
              <a:spcBef>
                <a:spcPts val="0"/>
              </a:spcBef>
              <a:spcAft>
                <a:spcPts val="0"/>
              </a:spcAft>
              <a:buClr>
                <a:srgbClr val="F0C3A3"/>
              </a:buClr>
              <a:buSzPts val="2000"/>
              <a:buChar char="‐"/>
              <a:defRPr sz="2000"/>
            </a:lvl2pPr>
            <a:lvl3pPr marL="1371600" lvl="2" indent="-355600">
              <a:spcBef>
                <a:spcPts val="0"/>
              </a:spcBef>
              <a:spcAft>
                <a:spcPts val="0"/>
              </a:spcAft>
              <a:buClr>
                <a:srgbClr val="F0C3A3"/>
              </a:buClr>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3" name="Google Shape;33;p6"/>
          <p:cNvSpPr txBox="1">
            <a:spLocks noGrp="1"/>
          </p:cNvSpPr>
          <p:nvPr>
            <p:ph type="body" idx="2"/>
          </p:nvPr>
        </p:nvSpPr>
        <p:spPr>
          <a:xfrm>
            <a:off x="4893212" y="1200150"/>
            <a:ext cx="3360600" cy="3160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Clr>
                <a:srgbClr val="F0C3A3"/>
              </a:buClr>
              <a:buSzPts val="2000"/>
              <a:buChar char="‐"/>
              <a:defRPr sz="2000"/>
            </a:lvl1pPr>
            <a:lvl2pPr marL="914400" lvl="1" indent="-355600">
              <a:spcBef>
                <a:spcPts val="0"/>
              </a:spcBef>
              <a:spcAft>
                <a:spcPts val="0"/>
              </a:spcAft>
              <a:buClr>
                <a:srgbClr val="F0C3A3"/>
              </a:buClr>
              <a:buSzPts val="2000"/>
              <a:buChar char="‐"/>
              <a:defRPr sz="2000"/>
            </a:lvl2pPr>
            <a:lvl3pPr marL="1371600" lvl="2" indent="-355600">
              <a:spcBef>
                <a:spcPts val="0"/>
              </a:spcBef>
              <a:spcAft>
                <a:spcPts val="0"/>
              </a:spcAft>
              <a:buClr>
                <a:srgbClr val="F0C3A3"/>
              </a:buClr>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4" name="Google Shape;34;p6"/>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5"/>
        <p:cNvGrpSpPr/>
        <p:nvPr/>
      </p:nvGrpSpPr>
      <p:grpSpPr>
        <a:xfrm>
          <a:off x="0" y="0"/>
          <a:ext cx="0" cy="0"/>
          <a:chOff x="0" y="0"/>
          <a:chExt cx="0" cy="0"/>
        </a:xfrm>
      </p:grpSpPr>
      <p:sp>
        <p:nvSpPr>
          <p:cNvPr id="36" name="Google Shape;36;p7"/>
          <p:cNvSpPr/>
          <p:nvPr/>
        </p:nvSpPr>
        <p:spPr>
          <a:xfrm>
            <a:off x="104400" y="157125"/>
            <a:ext cx="8935121" cy="4829207"/>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7" name="Google Shape;37;p7"/>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latin typeface="Calibri" panose="020F0502020204030204" pitchFamily="34" charset="0"/>
                <a:cs typeface="Calibri" panose="020F0502020204030204" pitchFamily="34" charset="0"/>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dirty="0"/>
          </a:p>
        </p:txBody>
      </p:sp>
      <p:sp>
        <p:nvSpPr>
          <p:cNvPr id="38" name="Google Shape;38;p7"/>
          <p:cNvSpPr txBox="1">
            <a:spLocks noGrp="1"/>
          </p:cNvSpPr>
          <p:nvPr>
            <p:ph type="body" idx="1"/>
          </p:nvPr>
        </p:nvSpPr>
        <p:spPr>
          <a:xfrm>
            <a:off x="826025" y="1200150"/>
            <a:ext cx="2394000" cy="3272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chemeClr val="accent3"/>
              </a:buClr>
              <a:buSzPts val="1600"/>
              <a:buChar char="‐"/>
              <a:defRPr sz="1600"/>
            </a:lvl1pPr>
            <a:lvl2pPr marL="914400" lvl="1" indent="-330200" rtl="0">
              <a:spcBef>
                <a:spcPts val="0"/>
              </a:spcBef>
              <a:spcAft>
                <a:spcPts val="0"/>
              </a:spcAft>
              <a:buClr>
                <a:schemeClr val="accent3"/>
              </a:buClr>
              <a:buSzPts val="1600"/>
              <a:buChar char="‐"/>
              <a:defRPr sz="1600"/>
            </a:lvl2pPr>
            <a:lvl3pPr marL="1371600" lvl="2" indent="-330200" rtl="0">
              <a:spcBef>
                <a:spcPts val="0"/>
              </a:spcBef>
              <a:spcAft>
                <a:spcPts val="0"/>
              </a:spcAft>
              <a:buClr>
                <a:schemeClr val="accent3"/>
              </a:buClr>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body" idx="2"/>
          </p:nvPr>
        </p:nvSpPr>
        <p:spPr>
          <a:xfrm>
            <a:off x="3342844" y="1200150"/>
            <a:ext cx="2394000" cy="3272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chemeClr val="accent3"/>
              </a:buClr>
              <a:buSzPts val="1600"/>
              <a:buChar char="‐"/>
              <a:defRPr sz="1600"/>
            </a:lvl1pPr>
            <a:lvl2pPr marL="914400" lvl="1" indent="-330200" rtl="0">
              <a:spcBef>
                <a:spcPts val="0"/>
              </a:spcBef>
              <a:spcAft>
                <a:spcPts val="0"/>
              </a:spcAft>
              <a:buClr>
                <a:schemeClr val="accent3"/>
              </a:buClr>
              <a:buSzPts val="1600"/>
              <a:buChar char="‐"/>
              <a:defRPr sz="1600"/>
            </a:lvl2pPr>
            <a:lvl3pPr marL="1371600" lvl="2" indent="-330200" rtl="0">
              <a:spcBef>
                <a:spcPts val="0"/>
              </a:spcBef>
              <a:spcAft>
                <a:spcPts val="0"/>
              </a:spcAft>
              <a:buClr>
                <a:schemeClr val="accent3"/>
              </a:buClr>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0" name="Google Shape;40;p7"/>
          <p:cNvSpPr txBox="1">
            <a:spLocks noGrp="1"/>
          </p:cNvSpPr>
          <p:nvPr>
            <p:ph type="body" idx="3"/>
          </p:nvPr>
        </p:nvSpPr>
        <p:spPr>
          <a:xfrm>
            <a:off x="5859662" y="1200150"/>
            <a:ext cx="2394000" cy="3272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chemeClr val="accent3"/>
              </a:buClr>
              <a:buSzPts val="1600"/>
              <a:buChar char="‐"/>
              <a:defRPr sz="1600"/>
            </a:lvl1pPr>
            <a:lvl2pPr marL="914400" lvl="1" indent="-330200" rtl="0">
              <a:spcBef>
                <a:spcPts val="0"/>
              </a:spcBef>
              <a:spcAft>
                <a:spcPts val="0"/>
              </a:spcAft>
              <a:buClr>
                <a:schemeClr val="accent3"/>
              </a:buClr>
              <a:buSzPts val="1600"/>
              <a:buChar char="‐"/>
              <a:defRPr sz="1600"/>
            </a:lvl2pPr>
            <a:lvl3pPr marL="1371600" lvl="2" indent="-330200" rtl="0">
              <a:spcBef>
                <a:spcPts val="0"/>
              </a:spcBef>
              <a:spcAft>
                <a:spcPts val="0"/>
              </a:spcAft>
              <a:buClr>
                <a:schemeClr val="accent3"/>
              </a:buClr>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1" name="Google Shape;41;p7"/>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9"/>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8" name="Google Shape;48;p9"/>
          <p:cNvSpPr/>
          <p:nvPr/>
        </p:nvSpPr>
        <p:spPr>
          <a:xfrm>
            <a:off x="144225" y="157125"/>
            <a:ext cx="8855455" cy="4829191"/>
          </a:xfrm>
          <a:custGeom>
            <a:avLst/>
            <a:gdLst/>
            <a:ahLst/>
            <a:cxnLst/>
            <a:rect l="l" t="t" r="r" b="b"/>
            <a:pathLst>
              <a:path w="91397" h="49842" extrusionOk="0">
                <a:moveTo>
                  <a:pt x="37497" y="57"/>
                </a:moveTo>
                <a:lnTo>
                  <a:pt x="37348" y="75"/>
                </a:lnTo>
                <a:lnTo>
                  <a:pt x="37218" y="94"/>
                </a:lnTo>
                <a:lnTo>
                  <a:pt x="37106" y="150"/>
                </a:lnTo>
                <a:lnTo>
                  <a:pt x="37069" y="168"/>
                </a:lnTo>
                <a:lnTo>
                  <a:pt x="37051" y="206"/>
                </a:lnTo>
                <a:lnTo>
                  <a:pt x="37051" y="243"/>
                </a:lnTo>
                <a:lnTo>
                  <a:pt x="37051" y="280"/>
                </a:lnTo>
                <a:lnTo>
                  <a:pt x="37069" y="317"/>
                </a:lnTo>
                <a:lnTo>
                  <a:pt x="37125" y="336"/>
                </a:lnTo>
                <a:lnTo>
                  <a:pt x="37237" y="373"/>
                </a:lnTo>
                <a:lnTo>
                  <a:pt x="37888" y="373"/>
                </a:lnTo>
                <a:lnTo>
                  <a:pt x="38075" y="392"/>
                </a:lnTo>
                <a:lnTo>
                  <a:pt x="38372" y="410"/>
                </a:lnTo>
                <a:lnTo>
                  <a:pt x="38521" y="410"/>
                </a:lnTo>
                <a:lnTo>
                  <a:pt x="38652" y="392"/>
                </a:lnTo>
                <a:lnTo>
                  <a:pt x="38726" y="355"/>
                </a:lnTo>
                <a:lnTo>
                  <a:pt x="38763" y="317"/>
                </a:lnTo>
                <a:lnTo>
                  <a:pt x="38782" y="280"/>
                </a:lnTo>
                <a:lnTo>
                  <a:pt x="38763" y="224"/>
                </a:lnTo>
                <a:lnTo>
                  <a:pt x="38745" y="187"/>
                </a:lnTo>
                <a:lnTo>
                  <a:pt x="38726" y="168"/>
                </a:lnTo>
                <a:lnTo>
                  <a:pt x="38689" y="131"/>
                </a:lnTo>
                <a:lnTo>
                  <a:pt x="38577" y="94"/>
                </a:lnTo>
                <a:lnTo>
                  <a:pt x="38466" y="75"/>
                </a:lnTo>
                <a:lnTo>
                  <a:pt x="38205" y="57"/>
                </a:lnTo>
                <a:close/>
                <a:moveTo>
                  <a:pt x="22305" y="1"/>
                </a:moveTo>
                <a:lnTo>
                  <a:pt x="22156" y="19"/>
                </a:lnTo>
                <a:lnTo>
                  <a:pt x="22026" y="38"/>
                </a:lnTo>
                <a:lnTo>
                  <a:pt x="21989" y="57"/>
                </a:lnTo>
                <a:lnTo>
                  <a:pt x="21951" y="75"/>
                </a:lnTo>
                <a:lnTo>
                  <a:pt x="21914" y="131"/>
                </a:lnTo>
                <a:lnTo>
                  <a:pt x="21895" y="168"/>
                </a:lnTo>
                <a:lnTo>
                  <a:pt x="21877" y="206"/>
                </a:lnTo>
                <a:lnTo>
                  <a:pt x="21895" y="243"/>
                </a:lnTo>
                <a:lnTo>
                  <a:pt x="21951" y="299"/>
                </a:lnTo>
                <a:lnTo>
                  <a:pt x="22026" y="336"/>
                </a:lnTo>
                <a:lnTo>
                  <a:pt x="22138" y="373"/>
                </a:lnTo>
                <a:lnTo>
                  <a:pt x="22249" y="392"/>
                </a:lnTo>
                <a:lnTo>
                  <a:pt x="22435" y="410"/>
                </a:lnTo>
                <a:lnTo>
                  <a:pt x="22696" y="429"/>
                </a:lnTo>
                <a:lnTo>
                  <a:pt x="22975" y="466"/>
                </a:lnTo>
                <a:lnTo>
                  <a:pt x="23124" y="466"/>
                </a:lnTo>
                <a:lnTo>
                  <a:pt x="23255" y="448"/>
                </a:lnTo>
                <a:lnTo>
                  <a:pt x="23385" y="429"/>
                </a:lnTo>
                <a:lnTo>
                  <a:pt x="23497" y="392"/>
                </a:lnTo>
                <a:lnTo>
                  <a:pt x="23571" y="355"/>
                </a:lnTo>
                <a:lnTo>
                  <a:pt x="23608" y="317"/>
                </a:lnTo>
                <a:lnTo>
                  <a:pt x="23627" y="299"/>
                </a:lnTo>
                <a:lnTo>
                  <a:pt x="23608" y="261"/>
                </a:lnTo>
                <a:lnTo>
                  <a:pt x="23590" y="243"/>
                </a:lnTo>
                <a:lnTo>
                  <a:pt x="23552" y="206"/>
                </a:lnTo>
                <a:lnTo>
                  <a:pt x="23459" y="168"/>
                </a:lnTo>
                <a:lnTo>
                  <a:pt x="23199" y="94"/>
                </a:lnTo>
                <a:lnTo>
                  <a:pt x="23031" y="57"/>
                </a:lnTo>
                <a:lnTo>
                  <a:pt x="22789" y="38"/>
                </a:lnTo>
                <a:lnTo>
                  <a:pt x="22473" y="1"/>
                </a:lnTo>
                <a:close/>
                <a:moveTo>
                  <a:pt x="30553" y="94"/>
                </a:moveTo>
                <a:lnTo>
                  <a:pt x="30367" y="113"/>
                </a:lnTo>
                <a:lnTo>
                  <a:pt x="30199" y="113"/>
                </a:lnTo>
                <a:lnTo>
                  <a:pt x="29901" y="150"/>
                </a:lnTo>
                <a:lnTo>
                  <a:pt x="29734" y="168"/>
                </a:lnTo>
                <a:lnTo>
                  <a:pt x="29603" y="187"/>
                </a:lnTo>
                <a:lnTo>
                  <a:pt x="29510" y="224"/>
                </a:lnTo>
                <a:lnTo>
                  <a:pt x="29492" y="243"/>
                </a:lnTo>
                <a:lnTo>
                  <a:pt x="29473" y="261"/>
                </a:lnTo>
                <a:lnTo>
                  <a:pt x="29492" y="299"/>
                </a:lnTo>
                <a:lnTo>
                  <a:pt x="29510" y="336"/>
                </a:lnTo>
                <a:lnTo>
                  <a:pt x="29585" y="373"/>
                </a:lnTo>
                <a:lnTo>
                  <a:pt x="29696" y="410"/>
                </a:lnTo>
                <a:lnTo>
                  <a:pt x="29827" y="429"/>
                </a:lnTo>
                <a:lnTo>
                  <a:pt x="30106" y="448"/>
                </a:lnTo>
                <a:lnTo>
                  <a:pt x="30478" y="448"/>
                </a:lnTo>
                <a:lnTo>
                  <a:pt x="30758" y="466"/>
                </a:lnTo>
                <a:lnTo>
                  <a:pt x="30907" y="448"/>
                </a:lnTo>
                <a:lnTo>
                  <a:pt x="31018" y="429"/>
                </a:lnTo>
                <a:lnTo>
                  <a:pt x="31111" y="373"/>
                </a:lnTo>
                <a:lnTo>
                  <a:pt x="31149" y="355"/>
                </a:lnTo>
                <a:lnTo>
                  <a:pt x="31167" y="317"/>
                </a:lnTo>
                <a:lnTo>
                  <a:pt x="31167" y="261"/>
                </a:lnTo>
                <a:lnTo>
                  <a:pt x="31167" y="206"/>
                </a:lnTo>
                <a:lnTo>
                  <a:pt x="31130" y="168"/>
                </a:lnTo>
                <a:lnTo>
                  <a:pt x="31093" y="150"/>
                </a:lnTo>
                <a:lnTo>
                  <a:pt x="30981" y="113"/>
                </a:lnTo>
                <a:lnTo>
                  <a:pt x="30851" y="94"/>
                </a:lnTo>
                <a:close/>
                <a:moveTo>
                  <a:pt x="40756" y="113"/>
                </a:moveTo>
                <a:lnTo>
                  <a:pt x="40495" y="131"/>
                </a:lnTo>
                <a:lnTo>
                  <a:pt x="40309" y="131"/>
                </a:lnTo>
                <a:lnTo>
                  <a:pt x="39992" y="168"/>
                </a:lnTo>
                <a:lnTo>
                  <a:pt x="39843" y="187"/>
                </a:lnTo>
                <a:lnTo>
                  <a:pt x="39713" y="224"/>
                </a:lnTo>
                <a:lnTo>
                  <a:pt x="39638" y="261"/>
                </a:lnTo>
                <a:lnTo>
                  <a:pt x="39601" y="280"/>
                </a:lnTo>
                <a:lnTo>
                  <a:pt x="39601" y="317"/>
                </a:lnTo>
                <a:lnTo>
                  <a:pt x="39620" y="355"/>
                </a:lnTo>
                <a:lnTo>
                  <a:pt x="39676" y="373"/>
                </a:lnTo>
                <a:lnTo>
                  <a:pt x="39843" y="429"/>
                </a:lnTo>
                <a:lnTo>
                  <a:pt x="40067" y="448"/>
                </a:lnTo>
                <a:lnTo>
                  <a:pt x="40346" y="466"/>
                </a:lnTo>
                <a:lnTo>
                  <a:pt x="40867" y="448"/>
                </a:lnTo>
                <a:lnTo>
                  <a:pt x="41053" y="429"/>
                </a:lnTo>
                <a:lnTo>
                  <a:pt x="41165" y="410"/>
                </a:lnTo>
                <a:lnTo>
                  <a:pt x="41240" y="373"/>
                </a:lnTo>
                <a:lnTo>
                  <a:pt x="41277" y="317"/>
                </a:lnTo>
                <a:lnTo>
                  <a:pt x="41258" y="280"/>
                </a:lnTo>
                <a:lnTo>
                  <a:pt x="41221" y="243"/>
                </a:lnTo>
                <a:lnTo>
                  <a:pt x="41091" y="168"/>
                </a:lnTo>
                <a:lnTo>
                  <a:pt x="41016" y="131"/>
                </a:lnTo>
                <a:lnTo>
                  <a:pt x="40886" y="113"/>
                </a:lnTo>
                <a:close/>
                <a:moveTo>
                  <a:pt x="17539" y="113"/>
                </a:moveTo>
                <a:lnTo>
                  <a:pt x="17260" y="131"/>
                </a:lnTo>
                <a:lnTo>
                  <a:pt x="17129" y="168"/>
                </a:lnTo>
                <a:lnTo>
                  <a:pt x="17036" y="206"/>
                </a:lnTo>
                <a:lnTo>
                  <a:pt x="16943" y="261"/>
                </a:lnTo>
                <a:lnTo>
                  <a:pt x="16906" y="317"/>
                </a:lnTo>
                <a:lnTo>
                  <a:pt x="16906" y="336"/>
                </a:lnTo>
                <a:lnTo>
                  <a:pt x="16906" y="355"/>
                </a:lnTo>
                <a:lnTo>
                  <a:pt x="16962" y="392"/>
                </a:lnTo>
                <a:lnTo>
                  <a:pt x="17111" y="429"/>
                </a:lnTo>
                <a:lnTo>
                  <a:pt x="17297" y="448"/>
                </a:lnTo>
                <a:lnTo>
                  <a:pt x="17576" y="485"/>
                </a:lnTo>
                <a:lnTo>
                  <a:pt x="18135" y="485"/>
                </a:lnTo>
                <a:lnTo>
                  <a:pt x="18284" y="466"/>
                </a:lnTo>
                <a:lnTo>
                  <a:pt x="18395" y="429"/>
                </a:lnTo>
                <a:lnTo>
                  <a:pt x="18470" y="410"/>
                </a:lnTo>
                <a:lnTo>
                  <a:pt x="18488" y="355"/>
                </a:lnTo>
                <a:lnTo>
                  <a:pt x="18488" y="280"/>
                </a:lnTo>
                <a:lnTo>
                  <a:pt x="18470" y="224"/>
                </a:lnTo>
                <a:lnTo>
                  <a:pt x="18451" y="187"/>
                </a:lnTo>
                <a:lnTo>
                  <a:pt x="18395" y="168"/>
                </a:lnTo>
                <a:lnTo>
                  <a:pt x="18284" y="131"/>
                </a:lnTo>
                <a:lnTo>
                  <a:pt x="18042" y="131"/>
                </a:lnTo>
                <a:lnTo>
                  <a:pt x="17818" y="113"/>
                </a:lnTo>
                <a:close/>
                <a:moveTo>
                  <a:pt x="20536" y="113"/>
                </a:moveTo>
                <a:lnTo>
                  <a:pt x="20425" y="131"/>
                </a:lnTo>
                <a:lnTo>
                  <a:pt x="20220" y="150"/>
                </a:lnTo>
                <a:lnTo>
                  <a:pt x="20052" y="168"/>
                </a:lnTo>
                <a:lnTo>
                  <a:pt x="19829" y="187"/>
                </a:lnTo>
                <a:lnTo>
                  <a:pt x="19717" y="206"/>
                </a:lnTo>
                <a:lnTo>
                  <a:pt x="19661" y="224"/>
                </a:lnTo>
                <a:lnTo>
                  <a:pt x="19624" y="243"/>
                </a:lnTo>
                <a:lnTo>
                  <a:pt x="19587" y="299"/>
                </a:lnTo>
                <a:lnTo>
                  <a:pt x="19550" y="355"/>
                </a:lnTo>
                <a:lnTo>
                  <a:pt x="19550" y="392"/>
                </a:lnTo>
                <a:lnTo>
                  <a:pt x="19568" y="410"/>
                </a:lnTo>
                <a:lnTo>
                  <a:pt x="19587" y="448"/>
                </a:lnTo>
                <a:lnTo>
                  <a:pt x="19624" y="466"/>
                </a:lnTo>
                <a:lnTo>
                  <a:pt x="19922" y="485"/>
                </a:lnTo>
                <a:lnTo>
                  <a:pt x="20164" y="485"/>
                </a:lnTo>
                <a:lnTo>
                  <a:pt x="20387" y="466"/>
                </a:lnTo>
                <a:lnTo>
                  <a:pt x="20611" y="448"/>
                </a:lnTo>
                <a:lnTo>
                  <a:pt x="20685" y="410"/>
                </a:lnTo>
                <a:lnTo>
                  <a:pt x="20760" y="392"/>
                </a:lnTo>
                <a:lnTo>
                  <a:pt x="20816" y="355"/>
                </a:lnTo>
                <a:lnTo>
                  <a:pt x="20834" y="299"/>
                </a:lnTo>
                <a:lnTo>
                  <a:pt x="20816" y="261"/>
                </a:lnTo>
                <a:lnTo>
                  <a:pt x="20778" y="187"/>
                </a:lnTo>
                <a:lnTo>
                  <a:pt x="20723" y="150"/>
                </a:lnTo>
                <a:lnTo>
                  <a:pt x="20629" y="131"/>
                </a:lnTo>
                <a:lnTo>
                  <a:pt x="20536" y="113"/>
                </a:lnTo>
                <a:close/>
                <a:moveTo>
                  <a:pt x="15509" y="150"/>
                </a:moveTo>
                <a:lnTo>
                  <a:pt x="15342" y="187"/>
                </a:lnTo>
                <a:lnTo>
                  <a:pt x="15118" y="168"/>
                </a:lnTo>
                <a:lnTo>
                  <a:pt x="14783" y="187"/>
                </a:lnTo>
                <a:lnTo>
                  <a:pt x="14634" y="187"/>
                </a:lnTo>
                <a:lnTo>
                  <a:pt x="14485" y="224"/>
                </a:lnTo>
                <a:lnTo>
                  <a:pt x="14374" y="261"/>
                </a:lnTo>
                <a:lnTo>
                  <a:pt x="14337" y="299"/>
                </a:lnTo>
                <a:lnTo>
                  <a:pt x="14299" y="336"/>
                </a:lnTo>
                <a:lnTo>
                  <a:pt x="14299" y="373"/>
                </a:lnTo>
                <a:lnTo>
                  <a:pt x="14299" y="392"/>
                </a:lnTo>
                <a:lnTo>
                  <a:pt x="14318" y="429"/>
                </a:lnTo>
                <a:lnTo>
                  <a:pt x="14355" y="448"/>
                </a:lnTo>
                <a:lnTo>
                  <a:pt x="14448" y="466"/>
                </a:lnTo>
                <a:lnTo>
                  <a:pt x="14579" y="485"/>
                </a:lnTo>
                <a:lnTo>
                  <a:pt x="14821" y="504"/>
                </a:lnTo>
                <a:lnTo>
                  <a:pt x="14988" y="485"/>
                </a:lnTo>
                <a:lnTo>
                  <a:pt x="15212" y="504"/>
                </a:lnTo>
                <a:lnTo>
                  <a:pt x="15696" y="504"/>
                </a:lnTo>
                <a:lnTo>
                  <a:pt x="15826" y="485"/>
                </a:lnTo>
                <a:lnTo>
                  <a:pt x="15938" y="448"/>
                </a:lnTo>
                <a:lnTo>
                  <a:pt x="15975" y="410"/>
                </a:lnTo>
                <a:lnTo>
                  <a:pt x="15994" y="373"/>
                </a:lnTo>
                <a:lnTo>
                  <a:pt x="16012" y="317"/>
                </a:lnTo>
                <a:lnTo>
                  <a:pt x="16012" y="261"/>
                </a:lnTo>
                <a:lnTo>
                  <a:pt x="15994" y="224"/>
                </a:lnTo>
                <a:lnTo>
                  <a:pt x="15975" y="206"/>
                </a:lnTo>
                <a:lnTo>
                  <a:pt x="15882" y="168"/>
                </a:lnTo>
                <a:lnTo>
                  <a:pt x="15770" y="150"/>
                </a:lnTo>
                <a:close/>
                <a:moveTo>
                  <a:pt x="25414" y="113"/>
                </a:moveTo>
                <a:lnTo>
                  <a:pt x="25135" y="150"/>
                </a:lnTo>
                <a:lnTo>
                  <a:pt x="24837" y="168"/>
                </a:lnTo>
                <a:lnTo>
                  <a:pt x="24595" y="224"/>
                </a:lnTo>
                <a:lnTo>
                  <a:pt x="24409" y="280"/>
                </a:lnTo>
                <a:lnTo>
                  <a:pt x="24353" y="317"/>
                </a:lnTo>
                <a:lnTo>
                  <a:pt x="24334" y="355"/>
                </a:lnTo>
                <a:lnTo>
                  <a:pt x="24334" y="373"/>
                </a:lnTo>
                <a:lnTo>
                  <a:pt x="24353" y="392"/>
                </a:lnTo>
                <a:lnTo>
                  <a:pt x="24446" y="429"/>
                </a:lnTo>
                <a:lnTo>
                  <a:pt x="24558" y="466"/>
                </a:lnTo>
                <a:lnTo>
                  <a:pt x="24707" y="485"/>
                </a:lnTo>
                <a:lnTo>
                  <a:pt x="24986" y="504"/>
                </a:lnTo>
                <a:lnTo>
                  <a:pt x="25154" y="504"/>
                </a:lnTo>
                <a:lnTo>
                  <a:pt x="25452" y="466"/>
                </a:lnTo>
                <a:lnTo>
                  <a:pt x="25656" y="448"/>
                </a:lnTo>
                <a:lnTo>
                  <a:pt x="25880" y="392"/>
                </a:lnTo>
                <a:lnTo>
                  <a:pt x="26066" y="355"/>
                </a:lnTo>
                <a:lnTo>
                  <a:pt x="26122" y="317"/>
                </a:lnTo>
                <a:lnTo>
                  <a:pt x="26159" y="280"/>
                </a:lnTo>
                <a:lnTo>
                  <a:pt x="26178" y="243"/>
                </a:lnTo>
                <a:lnTo>
                  <a:pt x="26159" y="206"/>
                </a:lnTo>
                <a:lnTo>
                  <a:pt x="26103" y="168"/>
                </a:lnTo>
                <a:lnTo>
                  <a:pt x="26010" y="131"/>
                </a:lnTo>
                <a:lnTo>
                  <a:pt x="25898" y="113"/>
                </a:lnTo>
                <a:close/>
                <a:moveTo>
                  <a:pt x="12624" y="187"/>
                </a:moveTo>
                <a:lnTo>
                  <a:pt x="12233" y="206"/>
                </a:lnTo>
                <a:lnTo>
                  <a:pt x="12009" y="224"/>
                </a:lnTo>
                <a:lnTo>
                  <a:pt x="11935" y="243"/>
                </a:lnTo>
                <a:lnTo>
                  <a:pt x="11898" y="261"/>
                </a:lnTo>
                <a:lnTo>
                  <a:pt x="11879" y="317"/>
                </a:lnTo>
                <a:lnTo>
                  <a:pt x="11898" y="373"/>
                </a:lnTo>
                <a:lnTo>
                  <a:pt x="11953" y="410"/>
                </a:lnTo>
                <a:lnTo>
                  <a:pt x="12028" y="448"/>
                </a:lnTo>
                <a:lnTo>
                  <a:pt x="12233" y="504"/>
                </a:lnTo>
                <a:lnTo>
                  <a:pt x="12493" y="522"/>
                </a:lnTo>
                <a:lnTo>
                  <a:pt x="12996" y="522"/>
                </a:lnTo>
                <a:lnTo>
                  <a:pt x="13201" y="485"/>
                </a:lnTo>
                <a:lnTo>
                  <a:pt x="13313" y="448"/>
                </a:lnTo>
                <a:lnTo>
                  <a:pt x="13368" y="410"/>
                </a:lnTo>
                <a:lnTo>
                  <a:pt x="13387" y="373"/>
                </a:lnTo>
                <a:lnTo>
                  <a:pt x="13387" y="336"/>
                </a:lnTo>
                <a:lnTo>
                  <a:pt x="13368" y="317"/>
                </a:lnTo>
                <a:lnTo>
                  <a:pt x="13275" y="261"/>
                </a:lnTo>
                <a:lnTo>
                  <a:pt x="13145" y="224"/>
                </a:lnTo>
                <a:lnTo>
                  <a:pt x="12828" y="187"/>
                </a:lnTo>
                <a:close/>
                <a:moveTo>
                  <a:pt x="27295" y="150"/>
                </a:moveTo>
                <a:lnTo>
                  <a:pt x="27164" y="168"/>
                </a:lnTo>
                <a:lnTo>
                  <a:pt x="27053" y="187"/>
                </a:lnTo>
                <a:lnTo>
                  <a:pt x="26997" y="224"/>
                </a:lnTo>
                <a:lnTo>
                  <a:pt x="26960" y="243"/>
                </a:lnTo>
                <a:lnTo>
                  <a:pt x="26941" y="280"/>
                </a:lnTo>
                <a:lnTo>
                  <a:pt x="26941" y="336"/>
                </a:lnTo>
                <a:lnTo>
                  <a:pt x="26941" y="373"/>
                </a:lnTo>
                <a:lnTo>
                  <a:pt x="26960" y="410"/>
                </a:lnTo>
                <a:lnTo>
                  <a:pt x="26997" y="429"/>
                </a:lnTo>
                <a:lnTo>
                  <a:pt x="27053" y="466"/>
                </a:lnTo>
                <a:lnTo>
                  <a:pt x="27164" y="504"/>
                </a:lnTo>
                <a:lnTo>
                  <a:pt x="27295" y="504"/>
                </a:lnTo>
                <a:lnTo>
                  <a:pt x="27593" y="522"/>
                </a:lnTo>
                <a:lnTo>
                  <a:pt x="27779" y="504"/>
                </a:lnTo>
                <a:lnTo>
                  <a:pt x="27984" y="522"/>
                </a:lnTo>
                <a:lnTo>
                  <a:pt x="28263" y="522"/>
                </a:lnTo>
                <a:lnTo>
                  <a:pt x="28412" y="504"/>
                </a:lnTo>
                <a:lnTo>
                  <a:pt x="28524" y="485"/>
                </a:lnTo>
                <a:lnTo>
                  <a:pt x="28579" y="448"/>
                </a:lnTo>
                <a:lnTo>
                  <a:pt x="28617" y="410"/>
                </a:lnTo>
                <a:lnTo>
                  <a:pt x="28635" y="373"/>
                </a:lnTo>
                <a:lnTo>
                  <a:pt x="28654" y="336"/>
                </a:lnTo>
                <a:lnTo>
                  <a:pt x="28635" y="280"/>
                </a:lnTo>
                <a:lnTo>
                  <a:pt x="28617" y="243"/>
                </a:lnTo>
                <a:lnTo>
                  <a:pt x="28579" y="224"/>
                </a:lnTo>
                <a:lnTo>
                  <a:pt x="28524" y="187"/>
                </a:lnTo>
                <a:lnTo>
                  <a:pt x="28412" y="150"/>
                </a:lnTo>
                <a:close/>
                <a:moveTo>
                  <a:pt x="50456" y="113"/>
                </a:moveTo>
                <a:lnTo>
                  <a:pt x="50307" y="150"/>
                </a:lnTo>
                <a:lnTo>
                  <a:pt x="50046" y="243"/>
                </a:lnTo>
                <a:lnTo>
                  <a:pt x="49916" y="299"/>
                </a:lnTo>
                <a:lnTo>
                  <a:pt x="49841" y="355"/>
                </a:lnTo>
                <a:lnTo>
                  <a:pt x="49823" y="373"/>
                </a:lnTo>
                <a:lnTo>
                  <a:pt x="49823" y="410"/>
                </a:lnTo>
                <a:lnTo>
                  <a:pt x="49841" y="429"/>
                </a:lnTo>
                <a:lnTo>
                  <a:pt x="49897" y="448"/>
                </a:lnTo>
                <a:lnTo>
                  <a:pt x="50009" y="485"/>
                </a:lnTo>
                <a:lnTo>
                  <a:pt x="50120" y="504"/>
                </a:lnTo>
                <a:lnTo>
                  <a:pt x="50400" y="522"/>
                </a:lnTo>
                <a:lnTo>
                  <a:pt x="50660" y="522"/>
                </a:lnTo>
                <a:lnTo>
                  <a:pt x="50921" y="504"/>
                </a:lnTo>
                <a:lnTo>
                  <a:pt x="51051" y="504"/>
                </a:lnTo>
                <a:lnTo>
                  <a:pt x="51126" y="485"/>
                </a:lnTo>
                <a:lnTo>
                  <a:pt x="51200" y="448"/>
                </a:lnTo>
                <a:lnTo>
                  <a:pt x="51238" y="410"/>
                </a:lnTo>
                <a:lnTo>
                  <a:pt x="51275" y="355"/>
                </a:lnTo>
                <a:lnTo>
                  <a:pt x="51256" y="280"/>
                </a:lnTo>
                <a:lnTo>
                  <a:pt x="51182" y="206"/>
                </a:lnTo>
                <a:lnTo>
                  <a:pt x="51126" y="150"/>
                </a:lnTo>
                <a:lnTo>
                  <a:pt x="51033" y="131"/>
                </a:lnTo>
                <a:lnTo>
                  <a:pt x="50828" y="113"/>
                </a:lnTo>
                <a:close/>
                <a:moveTo>
                  <a:pt x="4543" y="131"/>
                </a:moveTo>
                <a:lnTo>
                  <a:pt x="4413" y="168"/>
                </a:lnTo>
                <a:lnTo>
                  <a:pt x="4320" y="206"/>
                </a:lnTo>
                <a:lnTo>
                  <a:pt x="4246" y="261"/>
                </a:lnTo>
                <a:lnTo>
                  <a:pt x="4246" y="299"/>
                </a:lnTo>
                <a:lnTo>
                  <a:pt x="4227" y="336"/>
                </a:lnTo>
                <a:lnTo>
                  <a:pt x="4246" y="373"/>
                </a:lnTo>
                <a:lnTo>
                  <a:pt x="4264" y="410"/>
                </a:lnTo>
                <a:lnTo>
                  <a:pt x="4357" y="448"/>
                </a:lnTo>
                <a:lnTo>
                  <a:pt x="4488" y="485"/>
                </a:lnTo>
                <a:lnTo>
                  <a:pt x="5158" y="485"/>
                </a:lnTo>
                <a:lnTo>
                  <a:pt x="5325" y="522"/>
                </a:lnTo>
                <a:lnTo>
                  <a:pt x="5530" y="541"/>
                </a:lnTo>
                <a:lnTo>
                  <a:pt x="5642" y="541"/>
                </a:lnTo>
                <a:lnTo>
                  <a:pt x="5735" y="504"/>
                </a:lnTo>
                <a:lnTo>
                  <a:pt x="5809" y="448"/>
                </a:lnTo>
                <a:lnTo>
                  <a:pt x="5828" y="410"/>
                </a:lnTo>
                <a:lnTo>
                  <a:pt x="5847" y="373"/>
                </a:lnTo>
                <a:lnTo>
                  <a:pt x="5847" y="317"/>
                </a:lnTo>
                <a:lnTo>
                  <a:pt x="5828" y="280"/>
                </a:lnTo>
                <a:lnTo>
                  <a:pt x="5809" y="243"/>
                </a:lnTo>
                <a:lnTo>
                  <a:pt x="5754" y="206"/>
                </a:lnTo>
                <a:lnTo>
                  <a:pt x="5642" y="168"/>
                </a:lnTo>
                <a:lnTo>
                  <a:pt x="5493" y="131"/>
                </a:lnTo>
                <a:close/>
                <a:moveTo>
                  <a:pt x="42506" y="187"/>
                </a:moveTo>
                <a:lnTo>
                  <a:pt x="42375" y="206"/>
                </a:lnTo>
                <a:lnTo>
                  <a:pt x="42264" y="224"/>
                </a:lnTo>
                <a:lnTo>
                  <a:pt x="42171" y="261"/>
                </a:lnTo>
                <a:lnTo>
                  <a:pt x="42133" y="280"/>
                </a:lnTo>
                <a:lnTo>
                  <a:pt x="42133" y="317"/>
                </a:lnTo>
                <a:lnTo>
                  <a:pt x="42133" y="336"/>
                </a:lnTo>
                <a:lnTo>
                  <a:pt x="42171" y="373"/>
                </a:lnTo>
                <a:lnTo>
                  <a:pt x="42319" y="429"/>
                </a:lnTo>
                <a:lnTo>
                  <a:pt x="42431" y="466"/>
                </a:lnTo>
                <a:lnTo>
                  <a:pt x="42543" y="504"/>
                </a:lnTo>
                <a:lnTo>
                  <a:pt x="42822" y="522"/>
                </a:lnTo>
                <a:lnTo>
                  <a:pt x="43083" y="522"/>
                </a:lnTo>
                <a:lnTo>
                  <a:pt x="43325" y="541"/>
                </a:lnTo>
                <a:lnTo>
                  <a:pt x="43548" y="541"/>
                </a:lnTo>
                <a:lnTo>
                  <a:pt x="43679" y="522"/>
                </a:lnTo>
                <a:lnTo>
                  <a:pt x="43716" y="504"/>
                </a:lnTo>
                <a:lnTo>
                  <a:pt x="43753" y="485"/>
                </a:lnTo>
                <a:lnTo>
                  <a:pt x="43790" y="429"/>
                </a:lnTo>
                <a:lnTo>
                  <a:pt x="43809" y="355"/>
                </a:lnTo>
                <a:lnTo>
                  <a:pt x="43790" y="336"/>
                </a:lnTo>
                <a:lnTo>
                  <a:pt x="43790" y="299"/>
                </a:lnTo>
                <a:lnTo>
                  <a:pt x="43753" y="280"/>
                </a:lnTo>
                <a:lnTo>
                  <a:pt x="43716" y="261"/>
                </a:lnTo>
                <a:lnTo>
                  <a:pt x="43474" y="206"/>
                </a:lnTo>
                <a:lnTo>
                  <a:pt x="43232" y="187"/>
                </a:lnTo>
                <a:close/>
                <a:moveTo>
                  <a:pt x="45094" y="150"/>
                </a:moveTo>
                <a:lnTo>
                  <a:pt x="44926" y="168"/>
                </a:lnTo>
                <a:lnTo>
                  <a:pt x="44777" y="187"/>
                </a:lnTo>
                <a:lnTo>
                  <a:pt x="44647" y="224"/>
                </a:lnTo>
                <a:lnTo>
                  <a:pt x="44610" y="261"/>
                </a:lnTo>
                <a:lnTo>
                  <a:pt x="44591" y="299"/>
                </a:lnTo>
                <a:lnTo>
                  <a:pt x="44572" y="336"/>
                </a:lnTo>
                <a:lnTo>
                  <a:pt x="44591" y="373"/>
                </a:lnTo>
                <a:lnTo>
                  <a:pt x="44610" y="410"/>
                </a:lnTo>
                <a:lnTo>
                  <a:pt x="44647" y="429"/>
                </a:lnTo>
                <a:lnTo>
                  <a:pt x="44758" y="466"/>
                </a:lnTo>
                <a:lnTo>
                  <a:pt x="44889" y="466"/>
                </a:lnTo>
                <a:lnTo>
                  <a:pt x="45187" y="485"/>
                </a:lnTo>
                <a:lnTo>
                  <a:pt x="45373" y="466"/>
                </a:lnTo>
                <a:lnTo>
                  <a:pt x="45596" y="504"/>
                </a:lnTo>
                <a:lnTo>
                  <a:pt x="45931" y="541"/>
                </a:lnTo>
                <a:lnTo>
                  <a:pt x="46229" y="541"/>
                </a:lnTo>
                <a:lnTo>
                  <a:pt x="46341" y="504"/>
                </a:lnTo>
                <a:lnTo>
                  <a:pt x="46378" y="466"/>
                </a:lnTo>
                <a:lnTo>
                  <a:pt x="46397" y="429"/>
                </a:lnTo>
                <a:lnTo>
                  <a:pt x="46415" y="373"/>
                </a:lnTo>
                <a:lnTo>
                  <a:pt x="46415" y="317"/>
                </a:lnTo>
                <a:lnTo>
                  <a:pt x="46397" y="280"/>
                </a:lnTo>
                <a:lnTo>
                  <a:pt x="46360" y="243"/>
                </a:lnTo>
                <a:lnTo>
                  <a:pt x="46267" y="187"/>
                </a:lnTo>
                <a:lnTo>
                  <a:pt x="46136" y="168"/>
                </a:lnTo>
                <a:lnTo>
                  <a:pt x="45987" y="150"/>
                </a:lnTo>
                <a:close/>
                <a:moveTo>
                  <a:pt x="2868" y="187"/>
                </a:moveTo>
                <a:lnTo>
                  <a:pt x="2663" y="206"/>
                </a:lnTo>
                <a:lnTo>
                  <a:pt x="2495" y="224"/>
                </a:lnTo>
                <a:lnTo>
                  <a:pt x="2347" y="224"/>
                </a:lnTo>
                <a:lnTo>
                  <a:pt x="2104" y="243"/>
                </a:lnTo>
                <a:lnTo>
                  <a:pt x="1974" y="280"/>
                </a:lnTo>
                <a:lnTo>
                  <a:pt x="1881" y="299"/>
                </a:lnTo>
                <a:lnTo>
                  <a:pt x="1825" y="355"/>
                </a:lnTo>
                <a:lnTo>
                  <a:pt x="1807" y="373"/>
                </a:lnTo>
                <a:lnTo>
                  <a:pt x="1788" y="410"/>
                </a:lnTo>
                <a:lnTo>
                  <a:pt x="1807" y="429"/>
                </a:lnTo>
                <a:lnTo>
                  <a:pt x="1825" y="466"/>
                </a:lnTo>
                <a:lnTo>
                  <a:pt x="1900" y="504"/>
                </a:lnTo>
                <a:lnTo>
                  <a:pt x="1993" y="541"/>
                </a:lnTo>
                <a:lnTo>
                  <a:pt x="2104" y="541"/>
                </a:lnTo>
                <a:lnTo>
                  <a:pt x="2328" y="559"/>
                </a:lnTo>
                <a:lnTo>
                  <a:pt x="2663" y="559"/>
                </a:lnTo>
                <a:lnTo>
                  <a:pt x="2961" y="541"/>
                </a:lnTo>
                <a:lnTo>
                  <a:pt x="3073" y="522"/>
                </a:lnTo>
                <a:lnTo>
                  <a:pt x="3184" y="466"/>
                </a:lnTo>
                <a:lnTo>
                  <a:pt x="3203" y="448"/>
                </a:lnTo>
                <a:lnTo>
                  <a:pt x="3222" y="410"/>
                </a:lnTo>
                <a:lnTo>
                  <a:pt x="3222" y="355"/>
                </a:lnTo>
                <a:lnTo>
                  <a:pt x="3203" y="299"/>
                </a:lnTo>
                <a:lnTo>
                  <a:pt x="3147" y="243"/>
                </a:lnTo>
                <a:lnTo>
                  <a:pt x="3073" y="206"/>
                </a:lnTo>
                <a:lnTo>
                  <a:pt x="2980" y="187"/>
                </a:lnTo>
                <a:close/>
                <a:moveTo>
                  <a:pt x="35114" y="113"/>
                </a:moveTo>
                <a:lnTo>
                  <a:pt x="34891" y="150"/>
                </a:lnTo>
                <a:lnTo>
                  <a:pt x="34798" y="168"/>
                </a:lnTo>
                <a:lnTo>
                  <a:pt x="34723" y="206"/>
                </a:lnTo>
                <a:lnTo>
                  <a:pt x="34612" y="299"/>
                </a:lnTo>
                <a:lnTo>
                  <a:pt x="34612" y="336"/>
                </a:lnTo>
                <a:lnTo>
                  <a:pt x="34612" y="355"/>
                </a:lnTo>
                <a:lnTo>
                  <a:pt x="34630" y="373"/>
                </a:lnTo>
                <a:lnTo>
                  <a:pt x="34649" y="392"/>
                </a:lnTo>
                <a:lnTo>
                  <a:pt x="34742" y="429"/>
                </a:lnTo>
                <a:lnTo>
                  <a:pt x="35003" y="448"/>
                </a:lnTo>
                <a:lnTo>
                  <a:pt x="35207" y="448"/>
                </a:lnTo>
                <a:lnTo>
                  <a:pt x="35412" y="485"/>
                </a:lnTo>
                <a:lnTo>
                  <a:pt x="35691" y="541"/>
                </a:lnTo>
                <a:lnTo>
                  <a:pt x="35822" y="559"/>
                </a:lnTo>
                <a:lnTo>
                  <a:pt x="35952" y="559"/>
                </a:lnTo>
                <a:lnTo>
                  <a:pt x="36045" y="541"/>
                </a:lnTo>
                <a:lnTo>
                  <a:pt x="36120" y="504"/>
                </a:lnTo>
                <a:lnTo>
                  <a:pt x="36176" y="466"/>
                </a:lnTo>
                <a:lnTo>
                  <a:pt x="36194" y="410"/>
                </a:lnTo>
                <a:lnTo>
                  <a:pt x="36194" y="373"/>
                </a:lnTo>
                <a:lnTo>
                  <a:pt x="36176" y="336"/>
                </a:lnTo>
                <a:lnTo>
                  <a:pt x="36138" y="299"/>
                </a:lnTo>
                <a:lnTo>
                  <a:pt x="36101" y="261"/>
                </a:lnTo>
                <a:lnTo>
                  <a:pt x="35989" y="224"/>
                </a:lnTo>
                <a:lnTo>
                  <a:pt x="35840" y="187"/>
                </a:lnTo>
                <a:lnTo>
                  <a:pt x="35710" y="168"/>
                </a:lnTo>
                <a:lnTo>
                  <a:pt x="35524" y="150"/>
                </a:lnTo>
                <a:lnTo>
                  <a:pt x="35338" y="131"/>
                </a:lnTo>
                <a:lnTo>
                  <a:pt x="35114" y="113"/>
                </a:lnTo>
                <a:close/>
                <a:moveTo>
                  <a:pt x="47849" y="206"/>
                </a:moveTo>
                <a:lnTo>
                  <a:pt x="47719" y="224"/>
                </a:lnTo>
                <a:lnTo>
                  <a:pt x="47495" y="261"/>
                </a:lnTo>
                <a:lnTo>
                  <a:pt x="47384" y="299"/>
                </a:lnTo>
                <a:lnTo>
                  <a:pt x="47328" y="355"/>
                </a:lnTo>
                <a:lnTo>
                  <a:pt x="47328" y="373"/>
                </a:lnTo>
                <a:lnTo>
                  <a:pt x="47328" y="392"/>
                </a:lnTo>
                <a:lnTo>
                  <a:pt x="47365" y="429"/>
                </a:lnTo>
                <a:lnTo>
                  <a:pt x="47421" y="448"/>
                </a:lnTo>
                <a:lnTo>
                  <a:pt x="47533" y="485"/>
                </a:lnTo>
                <a:lnTo>
                  <a:pt x="47737" y="522"/>
                </a:lnTo>
                <a:lnTo>
                  <a:pt x="47979" y="559"/>
                </a:lnTo>
                <a:lnTo>
                  <a:pt x="48221" y="578"/>
                </a:lnTo>
                <a:lnTo>
                  <a:pt x="48445" y="578"/>
                </a:lnTo>
                <a:lnTo>
                  <a:pt x="48519" y="559"/>
                </a:lnTo>
                <a:lnTo>
                  <a:pt x="48594" y="541"/>
                </a:lnTo>
                <a:lnTo>
                  <a:pt x="48631" y="504"/>
                </a:lnTo>
                <a:lnTo>
                  <a:pt x="48650" y="466"/>
                </a:lnTo>
                <a:lnTo>
                  <a:pt x="48631" y="410"/>
                </a:lnTo>
                <a:lnTo>
                  <a:pt x="48575" y="336"/>
                </a:lnTo>
                <a:lnTo>
                  <a:pt x="48501" y="280"/>
                </a:lnTo>
                <a:lnTo>
                  <a:pt x="48426" y="261"/>
                </a:lnTo>
                <a:lnTo>
                  <a:pt x="48221" y="224"/>
                </a:lnTo>
                <a:lnTo>
                  <a:pt x="48017" y="206"/>
                </a:lnTo>
                <a:close/>
                <a:moveTo>
                  <a:pt x="57940" y="113"/>
                </a:moveTo>
                <a:lnTo>
                  <a:pt x="57679" y="131"/>
                </a:lnTo>
                <a:lnTo>
                  <a:pt x="57586" y="150"/>
                </a:lnTo>
                <a:lnTo>
                  <a:pt x="57493" y="168"/>
                </a:lnTo>
                <a:lnTo>
                  <a:pt x="57419" y="224"/>
                </a:lnTo>
                <a:lnTo>
                  <a:pt x="57363" y="261"/>
                </a:lnTo>
                <a:lnTo>
                  <a:pt x="57344" y="317"/>
                </a:lnTo>
                <a:lnTo>
                  <a:pt x="57381" y="373"/>
                </a:lnTo>
                <a:lnTo>
                  <a:pt x="57437" y="410"/>
                </a:lnTo>
                <a:lnTo>
                  <a:pt x="57568" y="466"/>
                </a:lnTo>
                <a:lnTo>
                  <a:pt x="57847" y="504"/>
                </a:lnTo>
                <a:lnTo>
                  <a:pt x="58145" y="522"/>
                </a:lnTo>
                <a:lnTo>
                  <a:pt x="58443" y="541"/>
                </a:lnTo>
                <a:lnTo>
                  <a:pt x="58722" y="578"/>
                </a:lnTo>
                <a:lnTo>
                  <a:pt x="58815" y="578"/>
                </a:lnTo>
                <a:lnTo>
                  <a:pt x="58890" y="541"/>
                </a:lnTo>
                <a:lnTo>
                  <a:pt x="58908" y="504"/>
                </a:lnTo>
                <a:lnTo>
                  <a:pt x="58927" y="429"/>
                </a:lnTo>
                <a:lnTo>
                  <a:pt x="58890" y="373"/>
                </a:lnTo>
                <a:lnTo>
                  <a:pt x="58852" y="299"/>
                </a:lnTo>
                <a:lnTo>
                  <a:pt x="58796" y="243"/>
                </a:lnTo>
                <a:lnTo>
                  <a:pt x="58722" y="206"/>
                </a:lnTo>
                <a:lnTo>
                  <a:pt x="58610" y="168"/>
                </a:lnTo>
                <a:lnTo>
                  <a:pt x="58499" y="150"/>
                </a:lnTo>
                <a:lnTo>
                  <a:pt x="58219" y="113"/>
                </a:lnTo>
                <a:close/>
                <a:moveTo>
                  <a:pt x="65238" y="168"/>
                </a:moveTo>
                <a:lnTo>
                  <a:pt x="65071" y="187"/>
                </a:lnTo>
                <a:lnTo>
                  <a:pt x="64922" y="224"/>
                </a:lnTo>
                <a:lnTo>
                  <a:pt x="64791" y="280"/>
                </a:lnTo>
                <a:lnTo>
                  <a:pt x="64754" y="317"/>
                </a:lnTo>
                <a:lnTo>
                  <a:pt x="64736" y="355"/>
                </a:lnTo>
                <a:lnTo>
                  <a:pt x="64736" y="392"/>
                </a:lnTo>
                <a:lnTo>
                  <a:pt x="64754" y="410"/>
                </a:lnTo>
                <a:lnTo>
                  <a:pt x="64829" y="466"/>
                </a:lnTo>
                <a:lnTo>
                  <a:pt x="64940" y="485"/>
                </a:lnTo>
                <a:lnTo>
                  <a:pt x="65108" y="504"/>
                </a:lnTo>
                <a:lnTo>
                  <a:pt x="65406" y="522"/>
                </a:lnTo>
                <a:lnTo>
                  <a:pt x="65592" y="522"/>
                </a:lnTo>
                <a:lnTo>
                  <a:pt x="65834" y="541"/>
                </a:lnTo>
                <a:lnTo>
                  <a:pt x="66169" y="578"/>
                </a:lnTo>
                <a:lnTo>
                  <a:pt x="66504" y="578"/>
                </a:lnTo>
                <a:lnTo>
                  <a:pt x="66579" y="559"/>
                </a:lnTo>
                <a:lnTo>
                  <a:pt x="66616" y="541"/>
                </a:lnTo>
                <a:lnTo>
                  <a:pt x="66653" y="504"/>
                </a:lnTo>
                <a:lnTo>
                  <a:pt x="66672" y="466"/>
                </a:lnTo>
                <a:lnTo>
                  <a:pt x="66691" y="410"/>
                </a:lnTo>
                <a:lnTo>
                  <a:pt x="66672" y="355"/>
                </a:lnTo>
                <a:lnTo>
                  <a:pt x="66653" y="317"/>
                </a:lnTo>
                <a:lnTo>
                  <a:pt x="66597" y="280"/>
                </a:lnTo>
                <a:lnTo>
                  <a:pt x="66486" y="224"/>
                </a:lnTo>
                <a:lnTo>
                  <a:pt x="66337" y="187"/>
                </a:lnTo>
                <a:lnTo>
                  <a:pt x="66188" y="168"/>
                </a:lnTo>
                <a:close/>
                <a:moveTo>
                  <a:pt x="7560" y="206"/>
                </a:moveTo>
                <a:lnTo>
                  <a:pt x="7038" y="224"/>
                </a:lnTo>
                <a:lnTo>
                  <a:pt x="6908" y="243"/>
                </a:lnTo>
                <a:lnTo>
                  <a:pt x="6833" y="280"/>
                </a:lnTo>
                <a:lnTo>
                  <a:pt x="6778" y="317"/>
                </a:lnTo>
                <a:lnTo>
                  <a:pt x="6740" y="355"/>
                </a:lnTo>
                <a:lnTo>
                  <a:pt x="6722" y="410"/>
                </a:lnTo>
                <a:lnTo>
                  <a:pt x="6759" y="448"/>
                </a:lnTo>
                <a:lnTo>
                  <a:pt x="6852" y="485"/>
                </a:lnTo>
                <a:lnTo>
                  <a:pt x="7150" y="559"/>
                </a:lnTo>
                <a:lnTo>
                  <a:pt x="7448" y="597"/>
                </a:lnTo>
                <a:lnTo>
                  <a:pt x="7746" y="597"/>
                </a:lnTo>
                <a:lnTo>
                  <a:pt x="7913" y="578"/>
                </a:lnTo>
                <a:lnTo>
                  <a:pt x="8062" y="559"/>
                </a:lnTo>
                <a:lnTo>
                  <a:pt x="8174" y="522"/>
                </a:lnTo>
                <a:lnTo>
                  <a:pt x="8267" y="466"/>
                </a:lnTo>
                <a:lnTo>
                  <a:pt x="8323" y="410"/>
                </a:lnTo>
                <a:lnTo>
                  <a:pt x="8360" y="355"/>
                </a:lnTo>
                <a:lnTo>
                  <a:pt x="8360" y="317"/>
                </a:lnTo>
                <a:lnTo>
                  <a:pt x="8323" y="261"/>
                </a:lnTo>
                <a:lnTo>
                  <a:pt x="8230" y="243"/>
                </a:lnTo>
                <a:lnTo>
                  <a:pt x="8081" y="224"/>
                </a:lnTo>
                <a:lnTo>
                  <a:pt x="7560" y="206"/>
                </a:lnTo>
                <a:close/>
                <a:moveTo>
                  <a:pt x="10706" y="261"/>
                </a:moveTo>
                <a:lnTo>
                  <a:pt x="10576" y="280"/>
                </a:lnTo>
                <a:lnTo>
                  <a:pt x="10445" y="317"/>
                </a:lnTo>
                <a:lnTo>
                  <a:pt x="10334" y="355"/>
                </a:lnTo>
                <a:lnTo>
                  <a:pt x="10129" y="336"/>
                </a:lnTo>
                <a:lnTo>
                  <a:pt x="9794" y="317"/>
                </a:lnTo>
                <a:lnTo>
                  <a:pt x="9477" y="317"/>
                </a:lnTo>
                <a:lnTo>
                  <a:pt x="9384" y="336"/>
                </a:lnTo>
                <a:lnTo>
                  <a:pt x="9347" y="336"/>
                </a:lnTo>
                <a:lnTo>
                  <a:pt x="9328" y="355"/>
                </a:lnTo>
                <a:lnTo>
                  <a:pt x="9310" y="429"/>
                </a:lnTo>
                <a:lnTo>
                  <a:pt x="9328" y="485"/>
                </a:lnTo>
                <a:lnTo>
                  <a:pt x="9384" y="522"/>
                </a:lnTo>
                <a:lnTo>
                  <a:pt x="9459" y="559"/>
                </a:lnTo>
                <a:lnTo>
                  <a:pt x="9552" y="578"/>
                </a:lnTo>
                <a:lnTo>
                  <a:pt x="9663" y="597"/>
                </a:lnTo>
                <a:lnTo>
                  <a:pt x="10203" y="597"/>
                </a:lnTo>
                <a:lnTo>
                  <a:pt x="10464" y="578"/>
                </a:lnTo>
                <a:lnTo>
                  <a:pt x="10780" y="522"/>
                </a:lnTo>
                <a:lnTo>
                  <a:pt x="10836" y="504"/>
                </a:lnTo>
                <a:lnTo>
                  <a:pt x="10855" y="485"/>
                </a:lnTo>
                <a:lnTo>
                  <a:pt x="10874" y="448"/>
                </a:lnTo>
                <a:lnTo>
                  <a:pt x="10874" y="410"/>
                </a:lnTo>
                <a:lnTo>
                  <a:pt x="10855" y="336"/>
                </a:lnTo>
                <a:lnTo>
                  <a:pt x="10836" y="299"/>
                </a:lnTo>
                <a:lnTo>
                  <a:pt x="10799" y="261"/>
                </a:lnTo>
                <a:close/>
                <a:moveTo>
                  <a:pt x="32284" y="206"/>
                </a:moveTo>
                <a:lnTo>
                  <a:pt x="32173" y="224"/>
                </a:lnTo>
                <a:lnTo>
                  <a:pt x="32080" y="261"/>
                </a:lnTo>
                <a:lnTo>
                  <a:pt x="32061" y="280"/>
                </a:lnTo>
                <a:lnTo>
                  <a:pt x="32042" y="317"/>
                </a:lnTo>
                <a:lnTo>
                  <a:pt x="32042" y="373"/>
                </a:lnTo>
                <a:lnTo>
                  <a:pt x="32080" y="429"/>
                </a:lnTo>
                <a:lnTo>
                  <a:pt x="32154" y="466"/>
                </a:lnTo>
                <a:lnTo>
                  <a:pt x="32247" y="504"/>
                </a:lnTo>
                <a:lnTo>
                  <a:pt x="32471" y="559"/>
                </a:lnTo>
                <a:lnTo>
                  <a:pt x="32750" y="597"/>
                </a:lnTo>
                <a:lnTo>
                  <a:pt x="33290" y="597"/>
                </a:lnTo>
                <a:lnTo>
                  <a:pt x="33495" y="578"/>
                </a:lnTo>
                <a:lnTo>
                  <a:pt x="33606" y="559"/>
                </a:lnTo>
                <a:lnTo>
                  <a:pt x="33643" y="522"/>
                </a:lnTo>
                <a:lnTo>
                  <a:pt x="33662" y="485"/>
                </a:lnTo>
                <a:lnTo>
                  <a:pt x="33662" y="448"/>
                </a:lnTo>
                <a:lnTo>
                  <a:pt x="33643" y="429"/>
                </a:lnTo>
                <a:lnTo>
                  <a:pt x="33550" y="373"/>
                </a:lnTo>
                <a:lnTo>
                  <a:pt x="33401" y="336"/>
                </a:lnTo>
                <a:lnTo>
                  <a:pt x="33085" y="280"/>
                </a:lnTo>
                <a:lnTo>
                  <a:pt x="32880" y="261"/>
                </a:lnTo>
                <a:lnTo>
                  <a:pt x="32713" y="243"/>
                </a:lnTo>
                <a:lnTo>
                  <a:pt x="32433" y="206"/>
                </a:lnTo>
                <a:close/>
                <a:moveTo>
                  <a:pt x="53602" y="187"/>
                </a:moveTo>
                <a:lnTo>
                  <a:pt x="53360" y="206"/>
                </a:lnTo>
                <a:lnTo>
                  <a:pt x="53118" y="206"/>
                </a:lnTo>
                <a:lnTo>
                  <a:pt x="52857" y="224"/>
                </a:lnTo>
                <a:lnTo>
                  <a:pt x="52597" y="261"/>
                </a:lnTo>
                <a:lnTo>
                  <a:pt x="52485" y="280"/>
                </a:lnTo>
                <a:lnTo>
                  <a:pt x="52392" y="336"/>
                </a:lnTo>
                <a:lnTo>
                  <a:pt x="52280" y="410"/>
                </a:lnTo>
                <a:lnTo>
                  <a:pt x="52262" y="448"/>
                </a:lnTo>
                <a:lnTo>
                  <a:pt x="52262" y="466"/>
                </a:lnTo>
                <a:lnTo>
                  <a:pt x="52262" y="485"/>
                </a:lnTo>
                <a:lnTo>
                  <a:pt x="52280" y="522"/>
                </a:lnTo>
                <a:lnTo>
                  <a:pt x="52355" y="541"/>
                </a:lnTo>
                <a:lnTo>
                  <a:pt x="52466" y="559"/>
                </a:lnTo>
                <a:lnTo>
                  <a:pt x="52578" y="578"/>
                </a:lnTo>
                <a:lnTo>
                  <a:pt x="52783" y="578"/>
                </a:lnTo>
                <a:lnTo>
                  <a:pt x="53043" y="597"/>
                </a:lnTo>
                <a:lnTo>
                  <a:pt x="53323" y="615"/>
                </a:lnTo>
                <a:lnTo>
                  <a:pt x="53583" y="597"/>
                </a:lnTo>
                <a:lnTo>
                  <a:pt x="53714" y="559"/>
                </a:lnTo>
                <a:lnTo>
                  <a:pt x="53825" y="522"/>
                </a:lnTo>
                <a:lnTo>
                  <a:pt x="53881" y="504"/>
                </a:lnTo>
                <a:lnTo>
                  <a:pt x="53919" y="466"/>
                </a:lnTo>
                <a:lnTo>
                  <a:pt x="53937" y="429"/>
                </a:lnTo>
                <a:lnTo>
                  <a:pt x="53937" y="392"/>
                </a:lnTo>
                <a:lnTo>
                  <a:pt x="53900" y="317"/>
                </a:lnTo>
                <a:lnTo>
                  <a:pt x="53825" y="243"/>
                </a:lnTo>
                <a:lnTo>
                  <a:pt x="53788" y="224"/>
                </a:lnTo>
                <a:lnTo>
                  <a:pt x="53732" y="206"/>
                </a:lnTo>
                <a:lnTo>
                  <a:pt x="53602" y="187"/>
                </a:lnTo>
                <a:close/>
                <a:moveTo>
                  <a:pt x="83000" y="243"/>
                </a:moveTo>
                <a:lnTo>
                  <a:pt x="82814" y="261"/>
                </a:lnTo>
                <a:lnTo>
                  <a:pt x="82646" y="280"/>
                </a:lnTo>
                <a:lnTo>
                  <a:pt x="82516" y="336"/>
                </a:lnTo>
                <a:lnTo>
                  <a:pt x="82479" y="355"/>
                </a:lnTo>
                <a:lnTo>
                  <a:pt x="82479" y="392"/>
                </a:lnTo>
                <a:lnTo>
                  <a:pt x="82479" y="429"/>
                </a:lnTo>
                <a:lnTo>
                  <a:pt x="82535" y="448"/>
                </a:lnTo>
                <a:lnTo>
                  <a:pt x="82702" y="504"/>
                </a:lnTo>
                <a:lnTo>
                  <a:pt x="82963" y="541"/>
                </a:lnTo>
                <a:lnTo>
                  <a:pt x="83279" y="578"/>
                </a:lnTo>
                <a:lnTo>
                  <a:pt x="83875" y="615"/>
                </a:lnTo>
                <a:lnTo>
                  <a:pt x="84098" y="615"/>
                </a:lnTo>
                <a:lnTo>
                  <a:pt x="84229" y="597"/>
                </a:lnTo>
                <a:lnTo>
                  <a:pt x="84285" y="578"/>
                </a:lnTo>
                <a:lnTo>
                  <a:pt x="84322" y="541"/>
                </a:lnTo>
                <a:lnTo>
                  <a:pt x="84322" y="504"/>
                </a:lnTo>
                <a:lnTo>
                  <a:pt x="84322" y="466"/>
                </a:lnTo>
                <a:lnTo>
                  <a:pt x="84285" y="373"/>
                </a:lnTo>
                <a:lnTo>
                  <a:pt x="84229" y="317"/>
                </a:lnTo>
                <a:lnTo>
                  <a:pt x="84173" y="280"/>
                </a:lnTo>
                <a:lnTo>
                  <a:pt x="84098" y="261"/>
                </a:lnTo>
                <a:lnTo>
                  <a:pt x="83931" y="243"/>
                </a:lnTo>
                <a:close/>
                <a:moveTo>
                  <a:pt x="62650" y="206"/>
                </a:moveTo>
                <a:lnTo>
                  <a:pt x="62501" y="224"/>
                </a:lnTo>
                <a:lnTo>
                  <a:pt x="62371" y="243"/>
                </a:lnTo>
                <a:lnTo>
                  <a:pt x="62334" y="261"/>
                </a:lnTo>
                <a:lnTo>
                  <a:pt x="62297" y="299"/>
                </a:lnTo>
                <a:lnTo>
                  <a:pt x="62297" y="336"/>
                </a:lnTo>
                <a:lnTo>
                  <a:pt x="62334" y="392"/>
                </a:lnTo>
                <a:lnTo>
                  <a:pt x="62390" y="429"/>
                </a:lnTo>
                <a:lnTo>
                  <a:pt x="62483" y="466"/>
                </a:lnTo>
                <a:lnTo>
                  <a:pt x="62725" y="541"/>
                </a:lnTo>
                <a:lnTo>
                  <a:pt x="63041" y="597"/>
                </a:lnTo>
                <a:lnTo>
                  <a:pt x="63358" y="634"/>
                </a:lnTo>
                <a:lnTo>
                  <a:pt x="63656" y="634"/>
                </a:lnTo>
                <a:lnTo>
                  <a:pt x="63898" y="615"/>
                </a:lnTo>
                <a:lnTo>
                  <a:pt x="63991" y="597"/>
                </a:lnTo>
                <a:lnTo>
                  <a:pt x="64047" y="559"/>
                </a:lnTo>
                <a:lnTo>
                  <a:pt x="64084" y="522"/>
                </a:lnTo>
                <a:lnTo>
                  <a:pt x="64103" y="504"/>
                </a:lnTo>
                <a:lnTo>
                  <a:pt x="64103" y="466"/>
                </a:lnTo>
                <a:lnTo>
                  <a:pt x="64084" y="429"/>
                </a:lnTo>
                <a:lnTo>
                  <a:pt x="63991" y="392"/>
                </a:lnTo>
                <a:lnTo>
                  <a:pt x="63879" y="355"/>
                </a:lnTo>
                <a:lnTo>
                  <a:pt x="63600" y="299"/>
                </a:lnTo>
                <a:lnTo>
                  <a:pt x="63432" y="280"/>
                </a:lnTo>
                <a:lnTo>
                  <a:pt x="63209" y="261"/>
                </a:lnTo>
                <a:lnTo>
                  <a:pt x="62837" y="224"/>
                </a:lnTo>
                <a:lnTo>
                  <a:pt x="62650" y="206"/>
                </a:lnTo>
                <a:close/>
                <a:moveTo>
                  <a:pt x="559" y="224"/>
                </a:moveTo>
                <a:lnTo>
                  <a:pt x="410" y="261"/>
                </a:lnTo>
                <a:lnTo>
                  <a:pt x="299" y="280"/>
                </a:lnTo>
                <a:lnTo>
                  <a:pt x="94" y="280"/>
                </a:lnTo>
                <a:lnTo>
                  <a:pt x="56" y="299"/>
                </a:lnTo>
                <a:lnTo>
                  <a:pt x="38" y="336"/>
                </a:lnTo>
                <a:lnTo>
                  <a:pt x="19" y="392"/>
                </a:lnTo>
                <a:lnTo>
                  <a:pt x="1" y="448"/>
                </a:lnTo>
                <a:lnTo>
                  <a:pt x="1" y="504"/>
                </a:lnTo>
                <a:lnTo>
                  <a:pt x="38" y="559"/>
                </a:lnTo>
                <a:lnTo>
                  <a:pt x="112" y="597"/>
                </a:lnTo>
                <a:lnTo>
                  <a:pt x="205" y="634"/>
                </a:lnTo>
                <a:lnTo>
                  <a:pt x="336" y="652"/>
                </a:lnTo>
                <a:lnTo>
                  <a:pt x="596" y="652"/>
                </a:lnTo>
                <a:lnTo>
                  <a:pt x="652" y="615"/>
                </a:lnTo>
                <a:lnTo>
                  <a:pt x="690" y="597"/>
                </a:lnTo>
                <a:lnTo>
                  <a:pt x="727" y="541"/>
                </a:lnTo>
                <a:lnTo>
                  <a:pt x="764" y="485"/>
                </a:lnTo>
                <a:lnTo>
                  <a:pt x="783" y="429"/>
                </a:lnTo>
                <a:lnTo>
                  <a:pt x="764" y="336"/>
                </a:lnTo>
                <a:lnTo>
                  <a:pt x="745" y="280"/>
                </a:lnTo>
                <a:lnTo>
                  <a:pt x="708" y="243"/>
                </a:lnTo>
                <a:lnTo>
                  <a:pt x="634" y="224"/>
                </a:lnTo>
                <a:close/>
                <a:moveTo>
                  <a:pt x="67863" y="299"/>
                </a:moveTo>
                <a:lnTo>
                  <a:pt x="67696" y="317"/>
                </a:lnTo>
                <a:lnTo>
                  <a:pt x="67547" y="336"/>
                </a:lnTo>
                <a:lnTo>
                  <a:pt x="67454" y="373"/>
                </a:lnTo>
                <a:lnTo>
                  <a:pt x="67417" y="410"/>
                </a:lnTo>
                <a:lnTo>
                  <a:pt x="67398" y="429"/>
                </a:lnTo>
                <a:lnTo>
                  <a:pt x="67417" y="466"/>
                </a:lnTo>
                <a:lnTo>
                  <a:pt x="67454" y="504"/>
                </a:lnTo>
                <a:lnTo>
                  <a:pt x="67603" y="559"/>
                </a:lnTo>
                <a:lnTo>
                  <a:pt x="67845" y="597"/>
                </a:lnTo>
                <a:lnTo>
                  <a:pt x="68124" y="634"/>
                </a:lnTo>
                <a:lnTo>
                  <a:pt x="68403" y="652"/>
                </a:lnTo>
                <a:lnTo>
                  <a:pt x="68869" y="652"/>
                </a:lnTo>
                <a:lnTo>
                  <a:pt x="68981" y="634"/>
                </a:lnTo>
                <a:lnTo>
                  <a:pt x="69036" y="597"/>
                </a:lnTo>
                <a:lnTo>
                  <a:pt x="69074" y="578"/>
                </a:lnTo>
                <a:lnTo>
                  <a:pt x="69092" y="541"/>
                </a:lnTo>
                <a:lnTo>
                  <a:pt x="69074" y="522"/>
                </a:lnTo>
                <a:lnTo>
                  <a:pt x="68999" y="466"/>
                </a:lnTo>
                <a:lnTo>
                  <a:pt x="68887" y="410"/>
                </a:lnTo>
                <a:lnTo>
                  <a:pt x="68590" y="336"/>
                </a:lnTo>
                <a:lnTo>
                  <a:pt x="68403" y="317"/>
                </a:lnTo>
                <a:lnTo>
                  <a:pt x="68180" y="317"/>
                </a:lnTo>
                <a:lnTo>
                  <a:pt x="67863" y="299"/>
                </a:lnTo>
                <a:close/>
                <a:moveTo>
                  <a:pt x="56376" y="280"/>
                </a:moveTo>
                <a:lnTo>
                  <a:pt x="55129" y="299"/>
                </a:lnTo>
                <a:lnTo>
                  <a:pt x="54998" y="317"/>
                </a:lnTo>
                <a:lnTo>
                  <a:pt x="54887" y="336"/>
                </a:lnTo>
                <a:lnTo>
                  <a:pt x="54775" y="373"/>
                </a:lnTo>
                <a:lnTo>
                  <a:pt x="54719" y="410"/>
                </a:lnTo>
                <a:lnTo>
                  <a:pt x="54700" y="429"/>
                </a:lnTo>
                <a:lnTo>
                  <a:pt x="54682" y="466"/>
                </a:lnTo>
                <a:lnTo>
                  <a:pt x="54700" y="485"/>
                </a:lnTo>
                <a:lnTo>
                  <a:pt x="54719" y="504"/>
                </a:lnTo>
                <a:lnTo>
                  <a:pt x="54812" y="559"/>
                </a:lnTo>
                <a:lnTo>
                  <a:pt x="54961" y="615"/>
                </a:lnTo>
                <a:lnTo>
                  <a:pt x="55259" y="671"/>
                </a:lnTo>
                <a:lnTo>
                  <a:pt x="55892" y="671"/>
                </a:lnTo>
                <a:lnTo>
                  <a:pt x="56190" y="634"/>
                </a:lnTo>
                <a:lnTo>
                  <a:pt x="56358" y="615"/>
                </a:lnTo>
                <a:lnTo>
                  <a:pt x="56451" y="578"/>
                </a:lnTo>
                <a:lnTo>
                  <a:pt x="56488" y="559"/>
                </a:lnTo>
                <a:lnTo>
                  <a:pt x="56506" y="522"/>
                </a:lnTo>
                <a:lnTo>
                  <a:pt x="56525" y="429"/>
                </a:lnTo>
                <a:lnTo>
                  <a:pt x="56506" y="355"/>
                </a:lnTo>
                <a:lnTo>
                  <a:pt x="56451" y="299"/>
                </a:lnTo>
                <a:lnTo>
                  <a:pt x="56413" y="280"/>
                </a:lnTo>
                <a:close/>
                <a:moveTo>
                  <a:pt x="60323" y="206"/>
                </a:moveTo>
                <a:lnTo>
                  <a:pt x="60211" y="224"/>
                </a:lnTo>
                <a:lnTo>
                  <a:pt x="60118" y="243"/>
                </a:lnTo>
                <a:lnTo>
                  <a:pt x="60025" y="299"/>
                </a:lnTo>
                <a:lnTo>
                  <a:pt x="59951" y="373"/>
                </a:lnTo>
                <a:lnTo>
                  <a:pt x="59914" y="429"/>
                </a:lnTo>
                <a:lnTo>
                  <a:pt x="59932" y="466"/>
                </a:lnTo>
                <a:lnTo>
                  <a:pt x="59969" y="504"/>
                </a:lnTo>
                <a:lnTo>
                  <a:pt x="60044" y="522"/>
                </a:lnTo>
                <a:lnTo>
                  <a:pt x="60137" y="541"/>
                </a:lnTo>
                <a:lnTo>
                  <a:pt x="60323" y="559"/>
                </a:lnTo>
                <a:lnTo>
                  <a:pt x="60565" y="578"/>
                </a:lnTo>
                <a:lnTo>
                  <a:pt x="60863" y="634"/>
                </a:lnTo>
                <a:lnTo>
                  <a:pt x="61031" y="652"/>
                </a:lnTo>
                <a:lnTo>
                  <a:pt x="61161" y="671"/>
                </a:lnTo>
                <a:lnTo>
                  <a:pt x="61291" y="652"/>
                </a:lnTo>
                <a:lnTo>
                  <a:pt x="61329" y="634"/>
                </a:lnTo>
                <a:lnTo>
                  <a:pt x="61366" y="615"/>
                </a:lnTo>
                <a:lnTo>
                  <a:pt x="61403" y="559"/>
                </a:lnTo>
                <a:lnTo>
                  <a:pt x="61440" y="522"/>
                </a:lnTo>
                <a:lnTo>
                  <a:pt x="61440" y="466"/>
                </a:lnTo>
                <a:lnTo>
                  <a:pt x="61440" y="429"/>
                </a:lnTo>
                <a:lnTo>
                  <a:pt x="61422" y="392"/>
                </a:lnTo>
                <a:lnTo>
                  <a:pt x="61384" y="373"/>
                </a:lnTo>
                <a:lnTo>
                  <a:pt x="61291" y="317"/>
                </a:lnTo>
                <a:lnTo>
                  <a:pt x="61180" y="280"/>
                </a:lnTo>
                <a:lnTo>
                  <a:pt x="61049" y="261"/>
                </a:lnTo>
                <a:lnTo>
                  <a:pt x="60863" y="243"/>
                </a:lnTo>
                <a:lnTo>
                  <a:pt x="60677" y="206"/>
                </a:lnTo>
                <a:close/>
                <a:moveTo>
                  <a:pt x="71010" y="243"/>
                </a:moveTo>
                <a:lnTo>
                  <a:pt x="70768" y="261"/>
                </a:lnTo>
                <a:lnTo>
                  <a:pt x="70544" y="280"/>
                </a:lnTo>
                <a:lnTo>
                  <a:pt x="70321" y="299"/>
                </a:lnTo>
                <a:lnTo>
                  <a:pt x="70191" y="336"/>
                </a:lnTo>
                <a:lnTo>
                  <a:pt x="70079" y="373"/>
                </a:lnTo>
                <a:lnTo>
                  <a:pt x="70005" y="410"/>
                </a:lnTo>
                <a:lnTo>
                  <a:pt x="69986" y="429"/>
                </a:lnTo>
                <a:lnTo>
                  <a:pt x="69986" y="466"/>
                </a:lnTo>
                <a:lnTo>
                  <a:pt x="70005" y="485"/>
                </a:lnTo>
                <a:lnTo>
                  <a:pt x="70042" y="522"/>
                </a:lnTo>
                <a:lnTo>
                  <a:pt x="70191" y="578"/>
                </a:lnTo>
                <a:lnTo>
                  <a:pt x="70284" y="615"/>
                </a:lnTo>
                <a:lnTo>
                  <a:pt x="70414" y="634"/>
                </a:lnTo>
                <a:lnTo>
                  <a:pt x="70675" y="671"/>
                </a:lnTo>
                <a:lnTo>
                  <a:pt x="70935" y="671"/>
                </a:lnTo>
                <a:lnTo>
                  <a:pt x="71177" y="652"/>
                </a:lnTo>
                <a:lnTo>
                  <a:pt x="71326" y="615"/>
                </a:lnTo>
                <a:lnTo>
                  <a:pt x="71420" y="578"/>
                </a:lnTo>
                <a:lnTo>
                  <a:pt x="71513" y="522"/>
                </a:lnTo>
                <a:lnTo>
                  <a:pt x="71568" y="466"/>
                </a:lnTo>
                <a:lnTo>
                  <a:pt x="71587" y="448"/>
                </a:lnTo>
                <a:lnTo>
                  <a:pt x="71606" y="410"/>
                </a:lnTo>
                <a:lnTo>
                  <a:pt x="71587" y="392"/>
                </a:lnTo>
                <a:lnTo>
                  <a:pt x="71568" y="355"/>
                </a:lnTo>
                <a:lnTo>
                  <a:pt x="71475" y="299"/>
                </a:lnTo>
                <a:lnTo>
                  <a:pt x="71364" y="280"/>
                </a:lnTo>
                <a:lnTo>
                  <a:pt x="71252" y="261"/>
                </a:lnTo>
                <a:lnTo>
                  <a:pt x="71010" y="243"/>
                </a:lnTo>
                <a:close/>
                <a:moveTo>
                  <a:pt x="75478" y="243"/>
                </a:moveTo>
                <a:lnTo>
                  <a:pt x="75348" y="261"/>
                </a:lnTo>
                <a:lnTo>
                  <a:pt x="75218" y="299"/>
                </a:lnTo>
                <a:lnTo>
                  <a:pt x="75125" y="336"/>
                </a:lnTo>
                <a:lnTo>
                  <a:pt x="75031" y="410"/>
                </a:lnTo>
                <a:lnTo>
                  <a:pt x="74994" y="466"/>
                </a:lnTo>
                <a:lnTo>
                  <a:pt x="74994" y="485"/>
                </a:lnTo>
                <a:lnTo>
                  <a:pt x="75013" y="504"/>
                </a:lnTo>
                <a:lnTo>
                  <a:pt x="75069" y="541"/>
                </a:lnTo>
                <a:lnTo>
                  <a:pt x="75143" y="578"/>
                </a:lnTo>
                <a:lnTo>
                  <a:pt x="75236" y="597"/>
                </a:lnTo>
                <a:lnTo>
                  <a:pt x="75422" y="615"/>
                </a:lnTo>
                <a:lnTo>
                  <a:pt x="75702" y="652"/>
                </a:lnTo>
                <a:lnTo>
                  <a:pt x="76000" y="671"/>
                </a:lnTo>
                <a:lnTo>
                  <a:pt x="76279" y="652"/>
                </a:lnTo>
                <a:lnTo>
                  <a:pt x="76428" y="652"/>
                </a:lnTo>
                <a:lnTo>
                  <a:pt x="76558" y="615"/>
                </a:lnTo>
                <a:lnTo>
                  <a:pt x="76614" y="597"/>
                </a:lnTo>
                <a:lnTo>
                  <a:pt x="76651" y="578"/>
                </a:lnTo>
                <a:lnTo>
                  <a:pt x="76651" y="541"/>
                </a:lnTo>
                <a:lnTo>
                  <a:pt x="76670" y="504"/>
                </a:lnTo>
                <a:lnTo>
                  <a:pt x="76633" y="429"/>
                </a:lnTo>
                <a:lnTo>
                  <a:pt x="76595" y="355"/>
                </a:lnTo>
                <a:lnTo>
                  <a:pt x="76558" y="317"/>
                </a:lnTo>
                <a:lnTo>
                  <a:pt x="76502" y="299"/>
                </a:lnTo>
                <a:lnTo>
                  <a:pt x="76391" y="261"/>
                </a:lnTo>
                <a:lnTo>
                  <a:pt x="76149" y="261"/>
                </a:lnTo>
                <a:lnTo>
                  <a:pt x="75906" y="243"/>
                </a:lnTo>
                <a:close/>
                <a:moveTo>
                  <a:pt x="78755" y="224"/>
                </a:moveTo>
                <a:lnTo>
                  <a:pt x="78476" y="243"/>
                </a:lnTo>
                <a:lnTo>
                  <a:pt x="78271" y="280"/>
                </a:lnTo>
                <a:lnTo>
                  <a:pt x="78122" y="299"/>
                </a:lnTo>
                <a:lnTo>
                  <a:pt x="77861" y="336"/>
                </a:lnTo>
                <a:lnTo>
                  <a:pt x="77731" y="373"/>
                </a:lnTo>
                <a:lnTo>
                  <a:pt x="77619" y="410"/>
                </a:lnTo>
                <a:lnTo>
                  <a:pt x="77563" y="466"/>
                </a:lnTo>
                <a:lnTo>
                  <a:pt x="77545" y="504"/>
                </a:lnTo>
                <a:lnTo>
                  <a:pt x="77526" y="522"/>
                </a:lnTo>
                <a:lnTo>
                  <a:pt x="77545" y="559"/>
                </a:lnTo>
                <a:lnTo>
                  <a:pt x="77563" y="597"/>
                </a:lnTo>
                <a:lnTo>
                  <a:pt x="77657" y="634"/>
                </a:lnTo>
                <a:lnTo>
                  <a:pt x="77750" y="652"/>
                </a:lnTo>
                <a:lnTo>
                  <a:pt x="77880" y="671"/>
                </a:lnTo>
                <a:lnTo>
                  <a:pt x="78122" y="652"/>
                </a:lnTo>
                <a:lnTo>
                  <a:pt x="78476" y="652"/>
                </a:lnTo>
                <a:lnTo>
                  <a:pt x="78792" y="634"/>
                </a:lnTo>
                <a:lnTo>
                  <a:pt x="78941" y="597"/>
                </a:lnTo>
                <a:lnTo>
                  <a:pt x="79053" y="559"/>
                </a:lnTo>
                <a:lnTo>
                  <a:pt x="79109" y="522"/>
                </a:lnTo>
                <a:lnTo>
                  <a:pt x="79127" y="485"/>
                </a:lnTo>
                <a:lnTo>
                  <a:pt x="79146" y="448"/>
                </a:lnTo>
                <a:lnTo>
                  <a:pt x="79146" y="392"/>
                </a:lnTo>
                <a:lnTo>
                  <a:pt x="79127" y="336"/>
                </a:lnTo>
                <a:lnTo>
                  <a:pt x="79109" y="299"/>
                </a:lnTo>
                <a:lnTo>
                  <a:pt x="79072" y="261"/>
                </a:lnTo>
                <a:lnTo>
                  <a:pt x="79016" y="243"/>
                </a:lnTo>
                <a:lnTo>
                  <a:pt x="78904" y="224"/>
                </a:lnTo>
                <a:close/>
                <a:moveTo>
                  <a:pt x="72853" y="261"/>
                </a:moveTo>
                <a:lnTo>
                  <a:pt x="72667" y="299"/>
                </a:lnTo>
                <a:lnTo>
                  <a:pt x="72537" y="317"/>
                </a:lnTo>
                <a:lnTo>
                  <a:pt x="72481" y="355"/>
                </a:lnTo>
                <a:lnTo>
                  <a:pt x="72462" y="392"/>
                </a:lnTo>
                <a:lnTo>
                  <a:pt x="72481" y="410"/>
                </a:lnTo>
                <a:lnTo>
                  <a:pt x="72518" y="448"/>
                </a:lnTo>
                <a:lnTo>
                  <a:pt x="72592" y="504"/>
                </a:lnTo>
                <a:lnTo>
                  <a:pt x="72723" y="541"/>
                </a:lnTo>
                <a:lnTo>
                  <a:pt x="72890" y="578"/>
                </a:lnTo>
                <a:lnTo>
                  <a:pt x="73132" y="634"/>
                </a:lnTo>
                <a:lnTo>
                  <a:pt x="73393" y="671"/>
                </a:lnTo>
                <a:lnTo>
                  <a:pt x="73654" y="690"/>
                </a:lnTo>
                <a:lnTo>
                  <a:pt x="73914" y="671"/>
                </a:lnTo>
                <a:lnTo>
                  <a:pt x="73989" y="652"/>
                </a:lnTo>
                <a:lnTo>
                  <a:pt x="74045" y="615"/>
                </a:lnTo>
                <a:lnTo>
                  <a:pt x="74101" y="559"/>
                </a:lnTo>
                <a:lnTo>
                  <a:pt x="74138" y="504"/>
                </a:lnTo>
                <a:lnTo>
                  <a:pt x="74156" y="448"/>
                </a:lnTo>
                <a:lnTo>
                  <a:pt x="74138" y="392"/>
                </a:lnTo>
                <a:lnTo>
                  <a:pt x="74082" y="355"/>
                </a:lnTo>
                <a:lnTo>
                  <a:pt x="73989" y="336"/>
                </a:lnTo>
                <a:lnTo>
                  <a:pt x="73430" y="280"/>
                </a:lnTo>
                <a:lnTo>
                  <a:pt x="73132" y="261"/>
                </a:lnTo>
                <a:close/>
                <a:moveTo>
                  <a:pt x="80393" y="261"/>
                </a:moveTo>
                <a:lnTo>
                  <a:pt x="80282" y="280"/>
                </a:lnTo>
                <a:lnTo>
                  <a:pt x="80170" y="299"/>
                </a:lnTo>
                <a:lnTo>
                  <a:pt x="80040" y="336"/>
                </a:lnTo>
                <a:lnTo>
                  <a:pt x="79947" y="373"/>
                </a:lnTo>
                <a:lnTo>
                  <a:pt x="79891" y="429"/>
                </a:lnTo>
                <a:lnTo>
                  <a:pt x="79872" y="448"/>
                </a:lnTo>
                <a:lnTo>
                  <a:pt x="79891" y="485"/>
                </a:lnTo>
                <a:lnTo>
                  <a:pt x="79909" y="504"/>
                </a:lnTo>
                <a:lnTo>
                  <a:pt x="79947" y="541"/>
                </a:lnTo>
                <a:lnTo>
                  <a:pt x="80114" y="615"/>
                </a:lnTo>
                <a:lnTo>
                  <a:pt x="80226" y="634"/>
                </a:lnTo>
                <a:lnTo>
                  <a:pt x="80375" y="652"/>
                </a:lnTo>
                <a:lnTo>
                  <a:pt x="80673" y="671"/>
                </a:lnTo>
                <a:lnTo>
                  <a:pt x="81231" y="671"/>
                </a:lnTo>
                <a:lnTo>
                  <a:pt x="81548" y="690"/>
                </a:lnTo>
                <a:lnTo>
                  <a:pt x="81734" y="671"/>
                </a:lnTo>
                <a:lnTo>
                  <a:pt x="81808" y="652"/>
                </a:lnTo>
                <a:lnTo>
                  <a:pt x="81846" y="615"/>
                </a:lnTo>
                <a:lnTo>
                  <a:pt x="81883" y="541"/>
                </a:lnTo>
                <a:lnTo>
                  <a:pt x="81883" y="448"/>
                </a:lnTo>
                <a:lnTo>
                  <a:pt x="81846" y="373"/>
                </a:lnTo>
                <a:lnTo>
                  <a:pt x="81827" y="355"/>
                </a:lnTo>
                <a:lnTo>
                  <a:pt x="81771" y="336"/>
                </a:lnTo>
                <a:lnTo>
                  <a:pt x="81436" y="280"/>
                </a:lnTo>
                <a:lnTo>
                  <a:pt x="81082" y="261"/>
                </a:lnTo>
                <a:close/>
                <a:moveTo>
                  <a:pt x="88846" y="261"/>
                </a:moveTo>
                <a:lnTo>
                  <a:pt x="88604" y="280"/>
                </a:lnTo>
                <a:lnTo>
                  <a:pt x="88436" y="317"/>
                </a:lnTo>
                <a:lnTo>
                  <a:pt x="88269" y="336"/>
                </a:lnTo>
                <a:lnTo>
                  <a:pt x="88064" y="373"/>
                </a:lnTo>
                <a:lnTo>
                  <a:pt x="87952" y="392"/>
                </a:lnTo>
                <a:lnTo>
                  <a:pt x="87859" y="429"/>
                </a:lnTo>
                <a:lnTo>
                  <a:pt x="87785" y="485"/>
                </a:lnTo>
                <a:lnTo>
                  <a:pt x="87748" y="541"/>
                </a:lnTo>
                <a:lnTo>
                  <a:pt x="87748" y="578"/>
                </a:lnTo>
                <a:lnTo>
                  <a:pt x="87766" y="615"/>
                </a:lnTo>
                <a:lnTo>
                  <a:pt x="87785" y="634"/>
                </a:lnTo>
                <a:lnTo>
                  <a:pt x="87822" y="671"/>
                </a:lnTo>
                <a:lnTo>
                  <a:pt x="87934" y="690"/>
                </a:lnTo>
                <a:lnTo>
                  <a:pt x="88045" y="708"/>
                </a:lnTo>
                <a:lnTo>
                  <a:pt x="88306" y="708"/>
                </a:lnTo>
                <a:lnTo>
                  <a:pt x="88455" y="690"/>
                </a:lnTo>
                <a:lnTo>
                  <a:pt x="88641" y="690"/>
                </a:lnTo>
                <a:lnTo>
                  <a:pt x="88883" y="671"/>
                </a:lnTo>
                <a:lnTo>
                  <a:pt x="88995" y="634"/>
                </a:lnTo>
                <a:lnTo>
                  <a:pt x="89088" y="597"/>
                </a:lnTo>
                <a:lnTo>
                  <a:pt x="89125" y="559"/>
                </a:lnTo>
                <a:lnTo>
                  <a:pt x="89144" y="522"/>
                </a:lnTo>
                <a:lnTo>
                  <a:pt x="89163" y="485"/>
                </a:lnTo>
                <a:lnTo>
                  <a:pt x="89163" y="429"/>
                </a:lnTo>
                <a:lnTo>
                  <a:pt x="89163" y="392"/>
                </a:lnTo>
                <a:lnTo>
                  <a:pt x="89125" y="336"/>
                </a:lnTo>
                <a:lnTo>
                  <a:pt x="89107" y="317"/>
                </a:lnTo>
                <a:lnTo>
                  <a:pt x="89051" y="299"/>
                </a:lnTo>
                <a:lnTo>
                  <a:pt x="88958" y="261"/>
                </a:lnTo>
                <a:close/>
                <a:moveTo>
                  <a:pt x="86184" y="299"/>
                </a:moveTo>
                <a:lnTo>
                  <a:pt x="85849" y="336"/>
                </a:lnTo>
                <a:lnTo>
                  <a:pt x="85551" y="373"/>
                </a:lnTo>
                <a:lnTo>
                  <a:pt x="85346" y="373"/>
                </a:lnTo>
                <a:lnTo>
                  <a:pt x="85234" y="392"/>
                </a:lnTo>
                <a:lnTo>
                  <a:pt x="85122" y="429"/>
                </a:lnTo>
                <a:lnTo>
                  <a:pt x="85029" y="466"/>
                </a:lnTo>
                <a:lnTo>
                  <a:pt x="85011" y="485"/>
                </a:lnTo>
                <a:lnTo>
                  <a:pt x="84992" y="504"/>
                </a:lnTo>
                <a:lnTo>
                  <a:pt x="84992" y="541"/>
                </a:lnTo>
                <a:lnTo>
                  <a:pt x="84992" y="578"/>
                </a:lnTo>
                <a:lnTo>
                  <a:pt x="85029" y="634"/>
                </a:lnTo>
                <a:lnTo>
                  <a:pt x="85085" y="671"/>
                </a:lnTo>
                <a:lnTo>
                  <a:pt x="85178" y="727"/>
                </a:lnTo>
                <a:lnTo>
                  <a:pt x="85290" y="746"/>
                </a:lnTo>
                <a:lnTo>
                  <a:pt x="85420" y="764"/>
                </a:lnTo>
                <a:lnTo>
                  <a:pt x="85551" y="764"/>
                </a:lnTo>
                <a:lnTo>
                  <a:pt x="86053" y="727"/>
                </a:lnTo>
                <a:lnTo>
                  <a:pt x="86370" y="727"/>
                </a:lnTo>
                <a:lnTo>
                  <a:pt x="86537" y="708"/>
                </a:lnTo>
                <a:lnTo>
                  <a:pt x="86686" y="652"/>
                </a:lnTo>
                <a:lnTo>
                  <a:pt x="86779" y="597"/>
                </a:lnTo>
                <a:lnTo>
                  <a:pt x="86873" y="504"/>
                </a:lnTo>
                <a:lnTo>
                  <a:pt x="86910" y="466"/>
                </a:lnTo>
                <a:lnTo>
                  <a:pt x="86910" y="410"/>
                </a:lnTo>
                <a:lnTo>
                  <a:pt x="86873" y="373"/>
                </a:lnTo>
                <a:lnTo>
                  <a:pt x="86798" y="336"/>
                </a:lnTo>
                <a:lnTo>
                  <a:pt x="86649" y="299"/>
                </a:lnTo>
                <a:close/>
                <a:moveTo>
                  <a:pt x="90689" y="280"/>
                </a:moveTo>
                <a:lnTo>
                  <a:pt x="90503" y="299"/>
                </a:lnTo>
                <a:lnTo>
                  <a:pt x="90354" y="317"/>
                </a:lnTo>
                <a:lnTo>
                  <a:pt x="90261" y="373"/>
                </a:lnTo>
                <a:lnTo>
                  <a:pt x="90205" y="410"/>
                </a:lnTo>
                <a:lnTo>
                  <a:pt x="90168" y="466"/>
                </a:lnTo>
                <a:lnTo>
                  <a:pt x="90168" y="522"/>
                </a:lnTo>
                <a:lnTo>
                  <a:pt x="90187" y="559"/>
                </a:lnTo>
                <a:lnTo>
                  <a:pt x="90242" y="615"/>
                </a:lnTo>
                <a:lnTo>
                  <a:pt x="90298" y="652"/>
                </a:lnTo>
                <a:lnTo>
                  <a:pt x="90373" y="671"/>
                </a:lnTo>
                <a:lnTo>
                  <a:pt x="90522" y="708"/>
                </a:lnTo>
                <a:lnTo>
                  <a:pt x="90671" y="727"/>
                </a:lnTo>
                <a:lnTo>
                  <a:pt x="90820" y="783"/>
                </a:lnTo>
                <a:lnTo>
                  <a:pt x="90894" y="801"/>
                </a:lnTo>
                <a:lnTo>
                  <a:pt x="90931" y="820"/>
                </a:lnTo>
                <a:lnTo>
                  <a:pt x="90968" y="801"/>
                </a:lnTo>
                <a:lnTo>
                  <a:pt x="91006" y="764"/>
                </a:lnTo>
                <a:lnTo>
                  <a:pt x="91043" y="727"/>
                </a:lnTo>
                <a:lnTo>
                  <a:pt x="91062" y="671"/>
                </a:lnTo>
                <a:lnTo>
                  <a:pt x="91080" y="615"/>
                </a:lnTo>
                <a:lnTo>
                  <a:pt x="91080" y="559"/>
                </a:lnTo>
                <a:lnTo>
                  <a:pt x="91062" y="504"/>
                </a:lnTo>
                <a:lnTo>
                  <a:pt x="91043" y="448"/>
                </a:lnTo>
                <a:lnTo>
                  <a:pt x="91006" y="392"/>
                </a:lnTo>
                <a:lnTo>
                  <a:pt x="90950" y="336"/>
                </a:lnTo>
                <a:lnTo>
                  <a:pt x="90857" y="317"/>
                </a:lnTo>
                <a:lnTo>
                  <a:pt x="90782" y="299"/>
                </a:lnTo>
                <a:lnTo>
                  <a:pt x="90689" y="280"/>
                </a:lnTo>
                <a:close/>
                <a:moveTo>
                  <a:pt x="90838" y="1416"/>
                </a:moveTo>
                <a:lnTo>
                  <a:pt x="90782" y="1472"/>
                </a:lnTo>
                <a:lnTo>
                  <a:pt x="90726" y="1565"/>
                </a:lnTo>
                <a:lnTo>
                  <a:pt x="90708" y="1658"/>
                </a:lnTo>
                <a:lnTo>
                  <a:pt x="90708" y="1770"/>
                </a:lnTo>
                <a:lnTo>
                  <a:pt x="90726" y="2012"/>
                </a:lnTo>
                <a:lnTo>
                  <a:pt x="90782" y="2254"/>
                </a:lnTo>
                <a:lnTo>
                  <a:pt x="90820" y="2477"/>
                </a:lnTo>
                <a:lnTo>
                  <a:pt x="90838" y="2700"/>
                </a:lnTo>
                <a:lnTo>
                  <a:pt x="90857" y="2812"/>
                </a:lnTo>
                <a:lnTo>
                  <a:pt x="90894" y="2924"/>
                </a:lnTo>
                <a:lnTo>
                  <a:pt x="90931" y="2998"/>
                </a:lnTo>
                <a:lnTo>
                  <a:pt x="90968" y="3017"/>
                </a:lnTo>
                <a:lnTo>
                  <a:pt x="90987" y="3017"/>
                </a:lnTo>
                <a:lnTo>
                  <a:pt x="91024" y="2998"/>
                </a:lnTo>
                <a:lnTo>
                  <a:pt x="91062" y="2961"/>
                </a:lnTo>
                <a:lnTo>
                  <a:pt x="91136" y="2849"/>
                </a:lnTo>
                <a:lnTo>
                  <a:pt x="91192" y="2719"/>
                </a:lnTo>
                <a:lnTo>
                  <a:pt x="91229" y="2589"/>
                </a:lnTo>
                <a:lnTo>
                  <a:pt x="91229" y="2440"/>
                </a:lnTo>
                <a:lnTo>
                  <a:pt x="91229" y="2291"/>
                </a:lnTo>
                <a:lnTo>
                  <a:pt x="91211" y="1974"/>
                </a:lnTo>
                <a:lnTo>
                  <a:pt x="91155" y="1714"/>
                </a:lnTo>
                <a:lnTo>
                  <a:pt x="91080" y="1583"/>
                </a:lnTo>
                <a:lnTo>
                  <a:pt x="91024" y="1509"/>
                </a:lnTo>
                <a:lnTo>
                  <a:pt x="90968" y="1453"/>
                </a:lnTo>
                <a:lnTo>
                  <a:pt x="90913" y="1416"/>
                </a:lnTo>
                <a:close/>
                <a:moveTo>
                  <a:pt x="299" y="1565"/>
                </a:moveTo>
                <a:lnTo>
                  <a:pt x="224" y="1583"/>
                </a:lnTo>
                <a:lnTo>
                  <a:pt x="168" y="1621"/>
                </a:lnTo>
                <a:lnTo>
                  <a:pt x="150" y="1658"/>
                </a:lnTo>
                <a:lnTo>
                  <a:pt x="131" y="1714"/>
                </a:lnTo>
                <a:lnTo>
                  <a:pt x="131" y="2012"/>
                </a:lnTo>
                <a:lnTo>
                  <a:pt x="131" y="2309"/>
                </a:lnTo>
                <a:lnTo>
                  <a:pt x="187" y="2905"/>
                </a:lnTo>
                <a:lnTo>
                  <a:pt x="205" y="3129"/>
                </a:lnTo>
                <a:lnTo>
                  <a:pt x="224" y="3240"/>
                </a:lnTo>
                <a:lnTo>
                  <a:pt x="243" y="3333"/>
                </a:lnTo>
                <a:lnTo>
                  <a:pt x="280" y="3389"/>
                </a:lnTo>
                <a:lnTo>
                  <a:pt x="299" y="3389"/>
                </a:lnTo>
                <a:lnTo>
                  <a:pt x="317" y="3371"/>
                </a:lnTo>
                <a:lnTo>
                  <a:pt x="373" y="3315"/>
                </a:lnTo>
                <a:lnTo>
                  <a:pt x="447" y="3166"/>
                </a:lnTo>
                <a:lnTo>
                  <a:pt x="485" y="3036"/>
                </a:lnTo>
                <a:lnTo>
                  <a:pt x="503" y="2905"/>
                </a:lnTo>
                <a:lnTo>
                  <a:pt x="522" y="2607"/>
                </a:lnTo>
                <a:lnTo>
                  <a:pt x="522" y="2309"/>
                </a:lnTo>
                <a:lnTo>
                  <a:pt x="503" y="2030"/>
                </a:lnTo>
                <a:lnTo>
                  <a:pt x="485" y="1807"/>
                </a:lnTo>
                <a:lnTo>
                  <a:pt x="447" y="1676"/>
                </a:lnTo>
                <a:lnTo>
                  <a:pt x="429" y="1621"/>
                </a:lnTo>
                <a:lnTo>
                  <a:pt x="392" y="1602"/>
                </a:lnTo>
                <a:lnTo>
                  <a:pt x="299" y="1565"/>
                </a:lnTo>
                <a:close/>
                <a:moveTo>
                  <a:pt x="91062" y="4022"/>
                </a:moveTo>
                <a:lnTo>
                  <a:pt x="91024" y="4041"/>
                </a:lnTo>
                <a:lnTo>
                  <a:pt x="90968" y="4078"/>
                </a:lnTo>
                <a:lnTo>
                  <a:pt x="90931" y="4134"/>
                </a:lnTo>
                <a:lnTo>
                  <a:pt x="90894" y="4208"/>
                </a:lnTo>
                <a:lnTo>
                  <a:pt x="90857" y="4395"/>
                </a:lnTo>
                <a:lnTo>
                  <a:pt x="90820" y="4637"/>
                </a:lnTo>
                <a:lnTo>
                  <a:pt x="90820" y="4879"/>
                </a:lnTo>
                <a:lnTo>
                  <a:pt x="90820" y="5121"/>
                </a:lnTo>
                <a:lnTo>
                  <a:pt x="90857" y="5307"/>
                </a:lnTo>
                <a:lnTo>
                  <a:pt x="90894" y="5363"/>
                </a:lnTo>
                <a:lnTo>
                  <a:pt x="90913" y="5400"/>
                </a:lnTo>
                <a:lnTo>
                  <a:pt x="90968" y="5419"/>
                </a:lnTo>
                <a:lnTo>
                  <a:pt x="91006" y="5419"/>
                </a:lnTo>
                <a:lnTo>
                  <a:pt x="91062" y="5363"/>
                </a:lnTo>
                <a:lnTo>
                  <a:pt x="91099" y="5288"/>
                </a:lnTo>
                <a:lnTo>
                  <a:pt x="91136" y="5195"/>
                </a:lnTo>
                <a:lnTo>
                  <a:pt x="91155" y="5084"/>
                </a:lnTo>
                <a:lnTo>
                  <a:pt x="91192" y="4879"/>
                </a:lnTo>
                <a:lnTo>
                  <a:pt x="91211" y="4711"/>
                </a:lnTo>
                <a:lnTo>
                  <a:pt x="91211" y="4544"/>
                </a:lnTo>
                <a:lnTo>
                  <a:pt x="91211" y="4395"/>
                </a:lnTo>
                <a:lnTo>
                  <a:pt x="91192" y="4264"/>
                </a:lnTo>
                <a:lnTo>
                  <a:pt x="91173" y="4134"/>
                </a:lnTo>
                <a:lnTo>
                  <a:pt x="91117" y="4041"/>
                </a:lnTo>
                <a:lnTo>
                  <a:pt x="91099" y="4022"/>
                </a:lnTo>
                <a:close/>
                <a:moveTo>
                  <a:pt x="261" y="4171"/>
                </a:moveTo>
                <a:lnTo>
                  <a:pt x="224" y="4190"/>
                </a:lnTo>
                <a:lnTo>
                  <a:pt x="187" y="4208"/>
                </a:lnTo>
                <a:lnTo>
                  <a:pt x="150" y="4246"/>
                </a:lnTo>
                <a:lnTo>
                  <a:pt x="131" y="4302"/>
                </a:lnTo>
                <a:lnTo>
                  <a:pt x="112" y="4413"/>
                </a:lnTo>
                <a:lnTo>
                  <a:pt x="112" y="4562"/>
                </a:lnTo>
                <a:lnTo>
                  <a:pt x="131" y="4842"/>
                </a:lnTo>
                <a:lnTo>
                  <a:pt x="150" y="5046"/>
                </a:lnTo>
                <a:lnTo>
                  <a:pt x="150" y="5214"/>
                </a:lnTo>
                <a:lnTo>
                  <a:pt x="168" y="5493"/>
                </a:lnTo>
                <a:lnTo>
                  <a:pt x="187" y="5642"/>
                </a:lnTo>
                <a:lnTo>
                  <a:pt x="224" y="5754"/>
                </a:lnTo>
                <a:lnTo>
                  <a:pt x="280" y="5828"/>
                </a:lnTo>
                <a:lnTo>
                  <a:pt x="317" y="5866"/>
                </a:lnTo>
                <a:lnTo>
                  <a:pt x="373" y="5866"/>
                </a:lnTo>
                <a:lnTo>
                  <a:pt x="410" y="5828"/>
                </a:lnTo>
                <a:lnTo>
                  <a:pt x="447" y="5735"/>
                </a:lnTo>
                <a:lnTo>
                  <a:pt x="466" y="5605"/>
                </a:lnTo>
                <a:lnTo>
                  <a:pt x="485" y="5437"/>
                </a:lnTo>
                <a:lnTo>
                  <a:pt x="466" y="5102"/>
                </a:lnTo>
                <a:lnTo>
                  <a:pt x="466" y="4879"/>
                </a:lnTo>
                <a:lnTo>
                  <a:pt x="466" y="4711"/>
                </a:lnTo>
                <a:lnTo>
                  <a:pt x="447" y="4469"/>
                </a:lnTo>
                <a:lnTo>
                  <a:pt x="429" y="4357"/>
                </a:lnTo>
                <a:lnTo>
                  <a:pt x="392" y="4246"/>
                </a:lnTo>
                <a:lnTo>
                  <a:pt x="336" y="4190"/>
                </a:lnTo>
                <a:lnTo>
                  <a:pt x="317" y="4171"/>
                </a:lnTo>
                <a:close/>
                <a:moveTo>
                  <a:pt x="91062" y="6331"/>
                </a:moveTo>
                <a:lnTo>
                  <a:pt x="90987" y="6350"/>
                </a:lnTo>
                <a:lnTo>
                  <a:pt x="90931" y="6387"/>
                </a:lnTo>
                <a:lnTo>
                  <a:pt x="90894" y="6480"/>
                </a:lnTo>
                <a:lnTo>
                  <a:pt x="90838" y="6592"/>
                </a:lnTo>
                <a:lnTo>
                  <a:pt x="90782" y="6871"/>
                </a:lnTo>
                <a:lnTo>
                  <a:pt x="90745" y="7206"/>
                </a:lnTo>
                <a:lnTo>
                  <a:pt x="90745" y="7541"/>
                </a:lnTo>
                <a:lnTo>
                  <a:pt x="90764" y="7858"/>
                </a:lnTo>
                <a:lnTo>
                  <a:pt x="90801" y="8007"/>
                </a:lnTo>
                <a:lnTo>
                  <a:pt x="90838" y="8118"/>
                </a:lnTo>
                <a:lnTo>
                  <a:pt x="90894" y="8211"/>
                </a:lnTo>
                <a:lnTo>
                  <a:pt x="90950" y="8249"/>
                </a:lnTo>
                <a:lnTo>
                  <a:pt x="90987" y="8267"/>
                </a:lnTo>
                <a:lnTo>
                  <a:pt x="91006" y="8249"/>
                </a:lnTo>
                <a:lnTo>
                  <a:pt x="91043" y="8230"/>
                </a:lnTo>
                <a:lnTo>
                  <a:pt x="91062" y="8174"/>
                </a:lnTo>
                <a:lnTo>
                  <a:pt x="91099" y="8044"/>
                </a:lnTo>
                <a:lnTo>
                  <a:pt x="91117" y="7895"/>
                </a:lnTo>
                <a:lnTo>
                  <a:pt x="91136" y="7578"/>
                </a:lnTo>
                <a:lnTo>
                  <a:pt x="91155" y="7392"/>
                </a:lnTo>
                <a:lnTo>
                  <a:pt x="91192" y="7150"/>
                </a:lnTo>
                <a:lnTo>
                  <a:pt x="91229" y="6796"/>
                </a:lnTo>
                <a:lnTo>
                  <a:pt x="91229" y="6629"/>
                </a:lnTo>
                <a:lnTo>
                  <a:pt x="91192" y="6480"/>
                </a:lnTo>
                <a:lnTo>
                  <a:pt x="91173" y="6424"/>
                </a:lnTo>
                <a:lnTo>
                  <a:pt x="91155" y="6368"/>
                </a:lnTo>
                <a:lnTo>
                  <a:pt x="91099" y="6350"/>
                </a:lnTo>
                <a:lnTo>
                  <a:pt x="91062" y="6331"/>
                </a:lnTo>
                <a:close/>
                <a:moveTo>
                  <a:pt x="336" y="6703"/>
                </a:moveTo>
                <a:lnTo>
                  <a:pt x="280" y="6722"/>
                </a:lnTo>
                <a:lnTo>
                  <a:pt x="243" y="6815"/>
                </a:lnTo>
                <a:lnTo>
                  <a:pt x="224" y="6927"/>
                </a:lnTo>
                <a:lnTo>
                  <a:pt x="205" y="7113"/>
                </a:lnTo>
                <a:lnTo>
                  <a:pt x="187" y="7634"/>
                </a:lnTo>
                <a:lnTo>
                  <a:pt x="205" y="7895"/>
                </a:lnTo>
                <a:lnTo>
                  <a:pt x="224" y="8137"/>
                </a:lnTo>
                <a:lnTo>
                  <a:pt x="280" y="8304"/>
                </a:lnTo>
                <a:lnTo>
                  <a:pt x="299" y="8342"/>
                </a:lnTo>
                <a:lnTo>
                  <a:pt x="336" y="8379"/>
                </a:lnTo>
                <a:lnTo>
                  <a:pt x="373" y="8360"/>
                </a:lnTo>
                <a:lnTo>
                  <a:pt x="392" y="8342"/>
                </a:lnTo>
                <a:lnTo>
                  <a:pt x="447" y="8249"/>
                </a:lnTo>
                <a:lnTo>
                  <a:pt x="466" y="8118"/>
                </a:lnTo>
                <a:lnTo>
                  <a:pt x="503" y="7969"/>
                </a:lnTo>
                <a:lnTo>
                  <a:pt x="522" y="7653"/>
                </a:lnTo>
                <a:lnTo>
                  <a:pt x="522" y="7485"/>
                </a:lnTo>
                <a:lnTo>
                  <a:pt x="541" y="7225"/>
                </a:lnTo>
                <a:lnTo>
                  <a:pt x="541" y="7094"/>
                </a:lnTo>
                <a:lnTo>
                  <a:pt x="522" y="6964"/>
                </a:lnTo>
                <a:lnTo>
                  <a:pt x="485" y="6871"/>
                </a:lnTo>
                <a:lnTo>
                  <a:pt x="410" y="6759"/>
                </a:lnTo>
                <a:lnTo>
                  <a:pt x="373" y="6722"/>
                </a:lnTo>
                <a:lnTo>
                  <a:pt x="336" y="6703"/>
                </a:lnTo>
                <a:close/>
                <a:moveTo>
                  <a:pt x="91006" y="8882"/>
                </a:moveTo>
                <a:lnTo>
                  <a:pt x="90968" y="8900"/>
                </a:lnTo>
                <a:lnTo>
                  <a:pt x="90931" y="8937"/>
                </a:lnTo>
                <a:lnTo>
                  <a:pt x="90913" y="8993"/>
                </a:lnTo>
                <a:lnTo>
                  <a:pt x="90894" y="9105"/>
                </a:lnTo>
                <a:lnTo>
                  <a:pt x="90894" y="9347"/>
                </a:lnTo>
                <a:lnTo>
                  <a:pt x="90931" y="9943"/>
                </a:lnTo>
                <a:lnTo>
                  <a:pt x="90950" y="10259"/>
                </a:lnTo>
                <a:lnTo>
                  <a:pt x="91006" y="10520"/>
                </a:lnTo>
                <a:lnTo>
                  <a:pt x="91062" y="10688"/>
                </a:lnTo>
                <a:lnTo>
                  <a:pt x="91080" y="10743"/>
                </a:lnTo>
                <a:lnTo>
                  <a:pt x="91117" y="10743"/>
                </a:lnTo>
                <a:lnTo>
                  <a:pt x="91155" y="10725"/>
                </a:lnTo>
                <a:lnTo>
                  <a:pt x="91173" y="10688"/>
                </a:lnTo>
                <a:lnTo>
                  <a:pt x="91229" y="10576"/>
                </a:lnTo>
                <a:lnTo>
                  <a:pt x="91248" y="10408"/>
                </a:lnTo>
                <a:lnTo>
                  <a:pt x="91266" y="10222"/>
                </a:lnTo>
                <a:lnTo>
                  <a:pt x="91266" y="9850"/>
                </a:lnTo>
                <a:lnTo>
                  <a:pt x="91266" y="9608"/>
                </a:lnTo>
                <a:lnTo>
                  <a:pt x="91266" y="9291"/>
                </a:lnTo>
                <a:lnTo>
                  <a:pt x="91248" y="9105"/>
                </a:lnTo>
                <a:lnTo>
                  <a:pt x="91229" y="9049"/>
                </a:lnTo>
                <a:lnTo>
                  <a:pt x="91192" y="8993"/>
                </a:lnTo>
                <a:lnTo>
                  <a:pt x="91136" y="8937"/>
                </a:lnTo>
                <a:lnTo>
                  <a:pt x="91043" y="8882"/>
                </a:lnTo>
                <a:close/>
                <a:moveTo>
                  <a:pt x="354" y="9198"/>
                </a:moveTo>
                <a:lnTo>
                  <a:pt x="336" y="9217"/>
                </a:lnTo>
                <a:lnTo>
                  <a:pt x="299" y="9273"/>
                </a:lnTo>
                <a:lnTo>
                  <a:pt x="261" y="9366"/>
                </a:lnTo>
                <a:lnTo>
                  <a:pt x="261" y="9589"/>
                </a:lnTo>
                <a:lnTo>
                  <a:pt x="261" y="9757"/>
                </a:lnTo>
                <a:lnTo>
                  <a:pt x="261" y="10334"/>
                </a:lnTo>
                <a:lnTo>
                  <a:pt x="280" y="10632"/>
                </a:lnTo>
                <a:lnTo>
                  <a:pt x="317" y="10911"/>
                </a:lnTo>
                <a:lnTo>
                  <a:pt x="336" y="10948"/>
                </a:lnTo>
                <a:lnTo>
                  <a:pt x="373" y="10967"/>
                </a:lnTo>
                <a:lnTo>
                  <a:pt x="392" y="10930"/>
                </a:lnTo>
                <a:lnTo>
                  <a:pt x="429" y="10892"/>
                </a:lnTo>
                <a:lnTo>
                  <a:pt x="503" y="10762"/>
                </a:lnTo>
                <a:lnTo>
                  <a:pt x="522" y="10688"/>
                </a:lnTo>
                <a:lnTo>
                  <a:pt x="578" y="10427"/>
                </a:lnTo>
                <a:lnTo>
                  <a:pt x="596" y="10166"/>
                </a:lnTo>
                <a:lnTo>
                  <a:pt x="596" y="9961"/>
                </a:lnTo>
                <a:lnTo>
                  <a:pt x="615" y="9682"/>
                </a:lnTo>
                <a:lnTo>
                  <a:pt x="596" y="9552"/>
                </a:lnTo>
                <a:lnTo>
                  <a:pt x="578" y="9422"/>
                </a:lnTo>
                <a:lnTo>
                  <a:pt x="541" y="9310"/>
                </a:lnTo>
                <a:lnTo>
                  <a:pt x="485" y="9235"/>
                </a:lnTo>
                <a:lnTo>
                  <a:pt x="429" y="9217"/>
                </a:lnTo>
                <a:lnTo>
                  <a:pt x="392" y="9198"/>
                </a:lnTo>
                <a:close/>
                <a:moveTo>
                  <a:pt x="90968" y="11321"/>
                </a:moveTo>
                <a:lnTo>
                  <a:pt x="90894" y="11358"/>
                </a:lnTo>
                <a:lnTo>
                  <a:pt x="90857" y="11414"/>
                </a:lnTo>
                <a:lnTo>
                  <a:pt x="90838" y="11488"/>
                </a:lnTo>
                <a:lnTo>
                  <a:pt x="90820" y="11656"/>
                </a:lnTo>
                <a:lnTo>
                  <a:pt x="90838" y="11991"/>
                </a:lnTo>
                <a:lnTo>
                  <a:pt x="90838" y="12549"/>
                </a:lnTo>
                <a:lnTo>
                  <a:pt x="90838" y="12847"/>
                </a:lnTo>
                <a:lnTo>
                  <a:pt x="90875" y="12978"/>
                </a:lnTo>
                <a:lnTo>
                  <a:pt x="90894" y="13108"/>
                </a:lnTo>
                <a:lnTo>
                  <a:pt x="90968" y="13257"/>
                </a:lnTo>
                <a:lnTo>
                  <a:pt x="91006" y="13313"/>
                </a:lnTo>
                <a:lnTo>
                  <a:pt x="91024" y="13331"/>
                </a:lnTo>
                <a:lnTo>
                  <a:pt x="91080" y="13331"/>
                </a:lnTo>
                <a:lnTo>
                  <a:pt x="91136" y="13275"/>
                </a:lnTo>
                <a:lnTo>
                  <a:pt x="91173" y="13164"/>
                </a:lnTo>
                <a:lnTo>
                  <a:pt x="91211" y="13052"/>
                </a:lnTo>
                <a:lnTo>
                  <a:pt x="91229" y="12922"/>
                </a:lnTo>
                <a:lnTo>
                  <a:pt x="91248" y="12829"/>
                </a:lnTo>
                <a:lnTo>
                  <a:pt x="91248" y="12121"/>
                </a:lnTo>
                <a:lnTo>
                  <a:pt x="91229" y="11767"/>
                </a:lnTo>
                <a:lnTo>
                  <a:pt x="91173" y="11432"/>
                </a:lnTo>
                <a:lnTo>
                  <a:pt x="91155" y="11395"/>
                </a:lnTo>
                <a:lnTo>
                  <a:pt x="91136" y="11358"/>
                </a:lnTo>
                <a:lnTo>
                  <a:pt x="91062" y="11321"/>
                </a:lnTo>
                <a:close/>
                <a:moveTo>
                  <a:pt x="280" y="11786"/>
                </a:moveTo>
                <a:lnTo>
                  <a:pt x="224" y="11805"/>
                </a:lnTo>
                <a:lnTo>
                  <a:pt x="187" y="11823"/>
                </a:lnTo>
                <a:lnTo>
                  <a:pt x="150" y="11842"/>
                </a:lnTo>
                <a:lnTo>
                  <a:pt x="131" y="11898"/>
                </a:lnTo>
                <a:lnTo>
                  <a:pt x="112" y="11991"/>
                </a:lnTo>
                <a:lnTo>
                  <a:pt x="94" y="12121"/>
                </a:lnTo>
                <a:lnTo>
                  <a:pt x="112" y="12270"/>
                </a:lnTo>
                <a:lnTo>
                  <a:pt x="168" y="12568"/>
                </a:lnTo>
                <a:lnTo>
                  <a:pt x="205" y="12773"/>
                </a:lnTo>
                <a:lnTo>
                  <a:pt x="205" y="12959"/>
                </a:lnTo>
                <a:lnTo>
                  <a:pt x="224" y="13182"/>
                </a:lnTo>
                <a:lnTo>
                  <a:pt x="243" y="13294"/>
                </a:lnTo>
                <a:lnTo>
                  <a:pt x="280" y="13350"/>
                </a:lnTo>
                <a:lnTo>
                  <a:pt x="299" y="13369"/>
                </a:lnTo>
                <a:lnTo>
                  <a:pt x="336" y="13369"/>
                </a:lnTo>
                <a:lnTo>
                  <a:pt x="373" y="13350"/>
                </a:lnTo>
                <a:lnTo>
                  <a:pt x="410" y="13313"/>
                </a:lnTo>
                <a:lnTo>
                  <a:pt x="466" y="13238"/>
                </a:lnTo>
                <a:lnTo>
                  <a:pt x="503" y="13145"/>
                </a:lnTo>
                <a:lnTo>
                  <a:pt x="522" y="13015"/>
                </a:lnTo>
                <a:lnTo>
                  <a:pt x="541" y="12903"/>
                </a:lnTo>
                <a:lnTo>
                  <a:pt x="522" y="12642"/>
                </a:lnTo>
                <a:lnTo>
                  <a:pt x="503" y="12456"/>
                </a:lnTo>
                <a:lnTo>
                  <a:pt x="503" y="12270"/>
                </a:lnTo>
                <a:lnTo>
                  <a:pt x="485" y="12140"/>
                </a:lnTo>
                <a:lnTo>
                  <a:pt x="447" y="12028"/>
                </a:lnTo>
                <a:lnTo>
                  <a:pt x="410" y="11916"/>
                </a:lnTo>
                <a:lnTo>
                  <a:pt x="354" y="11823"/>
                </a:lnTo>
                <a:lnTo>
                  <a:pt x="317" y="11805"/>
                </a:lnTo>
                <a:lnTo>
                  <a:pt x="280" y="11786"/>
                </a:lnTo>
                <a:close/>
                <a:moveTo>
                  <a:pt x="91099" y="14039"/>
                </a:moveTo>
                <a:lnTo>
                  <a:pt x="91062" y="14057"/>
                </a:lnTo>
                <a:lnTo>
                  <a:pt x="91006" y="14095"/>
                </a:lnTo>
                <a:lnTo>
                  <a:pt x="90987" y="14151"/>
                </a:lnTo>
                <a:lnTo>
                  <a:pt x="90950" y="14225"/>
                </a:lnTo>
                <a:lnTo>
                  <a:pt x="90913" y="14430"/>
                </a:lnTo>
                <a:lnTo>
                  <a:pt x="90875" y="14690"/>
                </a:lnTo>
                <a:lnTo>
                  <a:pt x="90857" y="14970"/>
                </a:lnTo>
                <a:lnTo>
                  <a:pt x="90857" y="15249"/>
                </a:lnTo>
                <a:lnTo>
                  <a:pt x="90894" y="15472"/>
                </a:lnTo>
                <a:lnTo>
                  <a:pt x="90913" y="15547"/>
                </a:lnTo>
                <a:lnTo>
                  <a:pt x="90950" y="15603"/>
                </a:lnTo>
                <a:lnTo>
                  <a:pt x="90987" y="15640"/>
                </a:lnTo>
                <a:lnTo>
                  <a:pt x="91024" y="15640"/>
                </a:lnTo>
                <a:lnTo>
                  <a:pt x="91080" y="15603"/>
                </a:lnTo>
                <a:lnTo>
                  <a:pt x="91136" y="15510"/>
                </a:lnTo>
                <a:lnTo>
                  <a:pt x="91155" y="15417"/>
                </a:lnTo>
                <a:lnTo>
                  <a:pt x="91192" y="15286"/>
                </a:lnTo>
                <a:lnTo>
                  <a:pt x="91211" y="15044"/>
                </a:lnTo>
                <a:lnTo>
                  <a:pt x="91229" y="14877"/>
                </a:lnTo>
                <a:lnTo>
                  <a:pt x="91248" y="14672"/>
                </a:lnTo>
                <a:lnTo>
                  <a:pt x="91229" y="14337"/>
                </a:lnTo>
                <a:lnTo>
                  <a:pt x="91211" y="14188"/>
                </a:lnTo>
                <a:lnTo>
                  <a:pt x="91155" y="14076"/>
                </a:lnTo>
                <a:lnTo>
                  <a:pt x="91136" y="14039"/>
                </a:lnTo>
                <a:close/>
                <a:moveTo>
                  <a:pt x="187" y="14318"/>
                </a:moveTo>
                <a:lnTo>
                  <a:pt x="150" y="14337"/>
                </a:lnTo>
                <a:lnTo>
                  <a:pt x="94" y="14355"/>
                </a:lnTo>
                <a:lnTo>
                  <a:pt x="75" y="14393"/>
                </a:lnTo>
                <a:lnTo>
                  <a:pt x="38" y="14448"/>
                </a:lnTo>
                <a:lnTo>
                  <a:pt x="19" y="14579"/>
                </a:lnTo>
                <a:lnTo>
                  <a:pt x="19" y="14728"/>
                </a:lnTo>
                <a:lnTo>
                  <a:pt x="56" y="15044"/>
                </a:lnTo>
                <a:lnTo>
                  <a:pt x="75" y="15249"/>
                </a:lnTo>
                <a:lnTo>
                  <a:pt x="94" y="15417"/>
                </a:lnTo>
                <a:lnTo>
                  <a:pt x="131" y="15640"/>
                </a:lnTo>
                <a:lnTo>
                  <a:pt x="150" y="15752"/>
                </a:lnTo>
                <a:lnTo>
                  <a:pt x="205" y="15863"/>
                </a:lnTo>
                <a:lnTo>
                  <a:pt x="261" y="15919"/>
                </a:lnTo>
                <a:lnTo>
                  <a:pt x="280" y="15938"/>
                </a:lnTo>
                <a:lnTo>
                  <a:pt x="317" y="15938"/>
                </a:lnTo>
                <a:lnTo>
                  <a:pt x="354" y="15919"/>
                </a:lnTo>
                <a:lnTo>
                  <a:pt x="392" y="15901"/>
                </a:lnTo>
                <a:lnTo>
                  <a:pt x="429" y="15826"/>
                </a:lnTo>
                <a:lnTo>
                  <a:pt x="447" y="15733"/>
                </a:lnTo>
                <a:lnTo>
                  <a:pt x="447" y="15621"/>
                </a:lnTo>
                <a:lnTo>
                  <a:pt x="429" y="15379"/>
                </a:lnTo>
                <a:lnTo>
                  <a:pt x="392" y="15230"/>
                </a:lnTo>
                <a:lnTo>
                  <a:pt x="410" y="15026"/>
                </a:lnTo>
                <a:lnTo>
                  <a:pt x="392" y="14709"/>
                </a:lnTo>
                <a:lnTo>
                  <a:pt x="373" y="14560"/>
                </a:lnTo>
                <a:lnTo>
                  <a:pt x="336" y="14448"/>
                </a:lnTo>
                <a:lnTo>
                  <a:pt x="317" y="14393"/>
                </a:lnTo>
                <a:lnTo>
                  <a:pt x="280" y="14355"/>
                </a:lnTo>
                <a:lnTo>
                  <a:pt x="243" y="14337"/>
                </a:lnTo>
                <a:lnTo>
                  <a:pt x="187" y="14318"/>
                </a:lnTo>
                <a:close/>
                <a:moveTo>
                  <a:pt x="91062" y="16552"/>
                </a:moveTo>
                <a:lnTo>
                  <a:pt x="91006" y="16571"/>
                </a:lnTo>
                <a:lnTo>
                  <a:pt x="90950" y="16627"/>
                </a:lnTo>
                <a:lnTo>
                  <a:pt x="90931" y="16701"/>
                </a:lnTo>
                <a:lnTo>
                  <a:pt x="90894" y="16813"/>
                </a:lnTo>
                <a:lnTo>
                  <a:pt x="90875" y="16943"/>
                </a:lnTo>
                <a:lnTo>
                  <a:pt x="90857" y="17241"/>
                </a:lnTo>
                <a:lnTo>
                  <a:pt x="90875" y="17558"/>
                </a:lnTo>
                <a:lnTo>
                  <a:pt x="90913" y="17837"/>
                </a:lnTo>
                <a:lnTo>
                  <a:pt x="90950" y="18079"/>
                </a:lnTo>
                <a:lnTo>
                  <a:pt x="91006" y="18228"/>
                </a:lnTo>
                <a:lnTo>
                  <a:pt x="91024" y="18247"/>
                </a:lnTo>
                <a:lnTo>
                  <a:pt x="91043" y="18265"/>
                </a:lnTo>
                <a:lnTo>
                  <a:pt x="91080" y="18247"/>
                </a:lnTo>
                <a:lnTo>
                  <a:pt x="91099" y="18209"/>
                </a:lnTo>
                <a:lnTo>
                  <a:pt x="91136" y="18116"/>
                </a:lnTo>
                <a:lnTo>
                  <a:pt x="91173" y="17986"/>
                </a:lnTo>
                <a:lnTo>
                  <a:pt x="91229" y="17707"/>
                </a:lnTo>
                <a:lnTo>
                  <a:pt x="91248" y="17576"/>
                </a:lnTo>
                <a:lnTo>
                  <a:pt x="91266" y="17353"/>
                </a:lnTo>
                <a:lnTo>
                  <a:pt x="91266" y="17055"/>
                </a:lnTo>
                <a:lnTo>
                  <a:pt x="91266" y="16906"/>
                </a:lnTo>
                <a:lnTo>
                  <a:pt x="91248" y="16757"/>
                </a:lnTo>
                <a:lnTo>
                  <a:pt x="91192" y="16645"/>
                </a:lnTo>
                <a:lnTo>
                  <a:pt x="91173" y="16608"/>
                </a:lnTo>
                <a:lnTo>
                  <a:pt x="91136" y="16571"/>
                </a:lnTo>
                <a:lnTo>
                  <a:pt x="91062" y="16552"/>
                </a:lnTo>
                <a:close/>
                <a:moveTo>
                  <a:pt x="429" y="16776"/>
                </a:moveTo>
                <a:lnTo>
                  <a:pt x="410" y="16794"/>
                </a:lnTo>
                <a:lnTo>
                  <a:pt x="354" y="16850"/>
                </a:lnTo>
                <a:lnTo>
                  <a:pt x="299" y="16943"/>
                </a:lnTo>
                <a:lnTo>
                  <a:pt x="243" y="17204"/>
                </a:lnTo>
                <a:lnTo>
                  <a:pt x="205" y="17371"/>
                </a:lnTo>
                <a:lnTo>
                  <a:pt x="205" y="17595"/>
                </a:lnTo>
                <a:lnTo>
                  <a:pt x="187" y="17893"/>
                </a:lnTo>
                <a:lnTo>
                  <a:pt x="187" y="18060"/>
                </a:lnTo>
                <a:lnTo>
                  <a:pt x="205" y="18191"/>
                </a:lnTo>
                <a:lnTo>
                  <a:pt x="243" y="18302"/>
                </a:lnTo>
                <a:lnTo>
                  <a:pt x="280" y="18395"/>
                </a:lnTo>
                <a:lnTo>
                  <a:pt x="354" y="18451"/>
                </a:lnTo>
                <a:lnTo>
                  <a:pt x="373" y="18470"/>
                </a:lnTo>
                <a:lnTo>
                  <a:pt x="410" y="18451"/>
                </a:lnTo>
                <a:lnTo>
                  <a:pt x="447" y="18414"/>
                </a:lnTo>
                <a:lnTo>
                  <a:pt x="466" y="18340"/>
                </a:lnTo>
                <a:lnTo>
                  <a:pt x="503" y="18135"/>
                </a:lnTo>
                <a:lnTo>
                  <a:pt x="522" y="17930"/>
                </a:lnTo>
                <a:lnTo>
                  <a:pt x="541" y="17688"/>
                </a:lnTo>
                <a:lnTo>
                  <a:pt x="578" y="17409"/>
                </a:lnTo>
                <a:lnTo>
                  <a:pt x="559" y="17129"/>
                </a:lnTo>
                <a:lnTo>
                  <a:pt x="541" y="16999"/>
                </a:lnTo>
                <a:lnTo>
                  <a:pt x="503" y="16887"/>
                </a:lnTo>
                <a:lnTo>
                  <a:pt x="485" y="16832"/>
                </a:lnTo>
                <a:lnTo>
                  <a:pt x="447" y="16794"/>
                </a:lnTo>
                <a:lnTo>
                  <a:pt x="429" y="16776"/>
                </a:lnTo>
                <a:close/>
                <a:moveTo>
                  <a:pt x="90950" y="19066"/>
                </a:moveTo>
                <a:lnTo>
                  <a:pt x="90875" y="19103"/>
                </a:lnTo>
                <a:lnTo>
                  <a:pt x="90838" y="19177"/>
                </a:lnTo>
                <a:lnTo>
                  <a:pt x="90820" y="19271"/>
                </a:lnTo>
                <a:lnTo>
                  <a:pt x="90820" y="19401"/>
                </a:lnTo>
                <a:lnTo>
                  <a:pt x="90820" y="19531"/>
                </a:lnTo>
                <a:lnTo>
                  <a:pt x="90857" y="19810"/>
                </a:lnTo>
                <a:lnTo>
                  <a:pt x="90875" y="19997"/>
                </a:lnTo>
                <a:lnTo>
                  <a:pt x="90913" y="20239"/>
                </a:lnTo>
                <a:lnTo>
                  <a:pt x="90968" y="20499"/>
                </a:lnTo>
                <a:lnTo>
                  <a:pt x="90987" y="20592"/>
                </a:lnTo>
                <a:lnTo>
                  <a:pt x="91062" y="20723"/>
                </a:lnTo>
                <a:lnTo>
                  <a:pt x="91099" y="20779"/>
                </a:lnTo>
                <a:lnTo>
                  <a:pt x="91136" y="20797"/>
                </a:lnTo>
                <a:lnTo>
                  <a:pt x="91173" y="20797"/>
                </a:lnTo>
                <a:lnTo>
                  <a:pt x="91192" y="20741"/>
                </a:lnTo>
                <a:lnTo>
                  <a:pt x="91211" y="20592"/>
                </a:lnTo>
                <a:lnTo>
                  <a:pt x="91211" y="20350"/>
                </a:lnTo>
                <a:lnTo>
                  <a:pt x="91229" y="20034"/>
                </a:lnTo>
                <a:lnTo>
                  <a:pt x="91211" y="19717"/>
                </a:lnTo>
                <a:lnTo>
                  <a:pt x="91173" y="19419"/>
                </a:lnTo>
                <a:lnTo>
                  <a:pt x="91136" y="19289"/>
                </a:lnTo>
                <a:lnTo>
                  <a:pt x="91099" y="19177"/>
                </a:lnTo>
                <a:lnTo>
                  <a:pt x="91062" y="19103"/>
                </a:lnTo>
                <a:lnTo>
                  <a:pt x="91006" y="19066"/>
                </a:lnTo>
                <a:close/>
                <a:moveTo>
                  <a:pt x="336" y="19308"/>
                </a:moveTo>
                <a:lnTo>
                  <a:pt x="317" y="19326"/>
                </a:lnTo>
                <a:lnTo>
                  <a:pt x="280" y="19345"/>
                </a:lnTo>
                <a:lnTo>
                  <a:pt x="243" y="19438"/>
                </a:lnTo>
                <a:lnTo>
                  <a:pt x="205" y="19568"/>
                </a:lnTo>
                <a:lnTo>
                  <a:pt x="150" y="19866"/>
                </a:lnTo>
                <a:lnTo>
                  <a:pt x="150" y="20052"/>
                </a:lnTo>
                <a:lnTo>
                  <a:pt x="131" y="20276"/>
                </a:lnTo>
                <a:lnTo>
                  <a:pt x="131" y="20555"/>
                </a:lnTo>
                <a:lnTo>
                  <a:pt x="131" y="20704"/>
                </a:lnTo>
                <a:lnTo>
                  <a:pt x="150" y="20834"/>
                </a:lnTo>
                <a:lnTo>
                  <a:pt x="205" y="20946"/>
                </a:lnTo>
                <a:lnTo>
                  <a:pt x="224" y="20983"/>
                </a:lnTo>
                <a:lnTo>
                  <a:pt x="261" y="21002"/>
                </a:lnTo>
                <a:lnTo>
                  <a:pt x="317" y="21021"/>
                </a:lnTo>
                <a:lnTo>
                  <a:pt x="373" y="21002"/>
                </a:lnTo>
                <a:lnTo>
                  <a:pt x="410" y="20928"/>
                </a:lnTo>
                <a:lnTo>
                  <a:pt x="447" y="20853"/>
                </a:lnTo>
                <a:lnTo>
                  <a:pt x="485" y="20611"/>
                </a:lnTo>
                <a:lnTo>
                  <a:pt x="503" y="20332"/>
                </a:lnTo>
                <a:lnTo>
                  <a:pt x="503" y="20015"/>
                </a:lnTo>
                <a:lnTo>
                  <a:pt x="485" y="19736"/>
                </a:lnTo>
                <a:lnTo>
                  <a:pt x="447" y="19513"/>
                </a:lnTo>
                <a:lnTo>
                  <a:pt x="429" y="19419"/>
                </a:lnTo>
                <a:lnTo>
                  <a:pt x="410" y="19382"/>
                </a:lnTo>
                <a:lnTo>
                  <a:pt x="373" y="19326"/>
                </a:lnTo>
                <a:lnTo>
                  <a:pt x="336" y="19308"/>
                </a:lnTo>
                <a:close/>
                <a:moveTo>
                  <a:pt x="90987" y="21616"/>
                </a:moveTo>
                <a:lnTo>
                  <a:pt x="90968" y="21654"/>
                </a:lnTo>
                <a:lnTo>
                  <a:pt x="90913" y="21747"/>
                </a:lnTo>
                <a:lnTo>
                  <a:pt x="90875" y="21858"/>
                </a:lnTo>
                <a:lnTo>
                  <a:pt x="90857" y="21970"/>
                </a:lnTo>
                <a:lnTo>
                  <a:pt x="90857" y="22212"/>
                </a:lnTo>
                <a:lnTo>
                  <a:pt x="90857" y="22436"/>
                </a:lnTo>
                <a:lnTo>
                  <a:pt x="90875" y="22678"/>
                </a:lnTo>
                <a:lnTo>
                  <a:pt x="90913" y="22901"/>
                </a:lnTo>
                <a:lnTo>
                  <a:pt x="90931" y="23031"/>
                </a:lnTo>
                <a:lnTo>
                  <a:pt x="90968" y="23143"/>
                </a:lnTo>
                <a:lnTo>
                  <a:pt x="91006" y="23218"/>
                </a:lnTo>
                <a:lnTo>
                  <a:pt x="91043" y="23236"/>
                </a:lnTo>
                <a:lnTo>
                  <a:pt x="91062" y="23236"/>
                </a:lnTo>
                <a:lnTo>
                  <a:pt x="91099" y="23218"/>
                </a:lnTo>
                <a:lnTo>
                  <a:pt x="91117" y="23180"/>
                </a:lnTo>
                <a:lnTo>
                  <a:pt x="91192" y="23031"/>
                </a:lnTo>
                <a:lnTo>
                  <a:pt x="91211" y="22920"/>
                </a:lnTo>
                <a:lnTo>
                  <a:pt x="91248" y="22808"/>
                </a:lnTo>
                <a:lnTo>
                  <a:pt x="91266" y="22547"/>
                </a:lnTo>
                <a:lnTo>
                  <a:pt x="91266" y="22268"/>
                </a:lnTo>
                <a:lnTo>
                  <a:pt x="91248" y="22045"/>
                </a:lnTo>
                <a:lnTo>
                  <a:pt x="91211" y="21896"/>
                </a:lnTo>
                <a:lnTo>
                  <a:pt x="91173" y="21803"/>
                </a:lnTo>
                <a:lnTo>
                  <a:pt x="91136" y="21709"/>
                </a:lnTo>
                <a:lnTo>
                  <a:pt x="91080" y="21635"/>
                </a:lnTo>
                <a:lnTo>
                  <a:pt x="91043" y="21616"/>
                </a:lnTo>
                <a:close/>
                <a:moveTo>
                  <a:pt x="392" y="21803"/>
                </a:moveTo>
                <a:lnTo>
                  <a:pt x="354" y="21821"/>
                </a:lnTo>
                <a:lnTo>
                  <a:pt x="299" y="21840"/>
                </a:lnTo>
                <a:lnTo>
                  <a:pt x="261" y="21877"/>
                </a:lnTo>
                <a:lnTo>
                  <a:pt x="224" y="21914"/>
                </a:lnTo>
                <a:lnTo>
                  <a:pt x="187" y="22026"/>
                </a:lnTo>
                <a:lnTo>
                  <a:pt x="168" y="22156"/>
                </a:lnTo>
                <a:lnTo>
                  <a:pt x="150" y="22305"/>
                </a:lnTo>
                <a:lnTo>
                  <a:pt x="150" y="22603"/>
                </a:lnTo>
                <a:lnTo>
                  <a:pt x="150" y="22827"/>
                </a:lnTo>
                <a:lnTo>
                  <a:pt x="168" y="22994"/>
                </a:lnTo>
                <a:lnTo>
                  <a:pt x="224" y="23292"/>
                </a:lnTo>
                <a:lnTo>
                  <a:pt x="280" y="23553"/>
                </a:lnTo>
                <a:lnTo>
                  <a:pt x="317" y="23627"/>
                </a:lnTo>
                <a:lnTo>
                  <a:pt x="336" y="23609"/>
                </a:lnTo>
                <a:lnTo>
                  <a:pt x="392" y="23478"/>
                </a:lnTo>
                <a:lnTo>
                  <a:pt x="429" y="23329"/>
                </a:lnTo>
                <a:lnTo>
                  <a:pt x="466" y="23013"/>
                </a:lnTo>
                <a:lnTo>
                  <a:pt x="503" y="22398"/>
                </a:lnTo>
                <a:lnTo>
                  <a:pt x="522" y="22212"/>
                </a:lnTo>
                <a:lnTo>
                  <a:pt x="541" y="22100"/>
                </a:lnTo>
                <a:lnTo>
                  <a:pt x="522" y="21970"/>
                </a:lnTo>
                <a:lnTo>
                  <a:pt x="503" y="21877"/>
                </a:lnTo>
                <a:lnTo>
                  <a:pt x="466" y="21821"/>
                </a:lnTo>
                <a:lnTo>
                  <a:pt x="429" y="21803"/>
                </a:lnTo>
                <a:close/>
                <a:moveTo>
                  <a:pt x="91043" y="24167"/>
                </a:moveTo>
                <a:lnTo>
                  <a:pt x="90987" y="24186"/>
                </a:lnTo>
                <a:lnTo>
                  <a:pt x="90931" y="24223"/>
                </a:lnTo>
                <a:lnTo>
                  <a:pt x="90913" y="24297"/>
                </a:lnTo>
                <a:lnTo>
                  <a:pt x="90894" y="24390"/>
                </a:lnTo>
                <a:lnTo>
                  <a:pt x="90875" y="24521"/>
                </a:lnTo>
                <a:lnTo>
                  <a:pt x="90875" y="24819"/>
                </a:lnTo>
                <a:lnTo>
                  <a:pt x="90913" y="25117"/>
                </a:lnTo>
                <a:lnTo>
                  <a:pt x="90950" y="25414"/>
                </a:lnTo>
                <a:lnTo>
                  <a:pt x="90987" y="25657"/>
                </a:lnTo>
                <a:lnTo>
                  <a:pt x="91024" y="25787"/>
                </a:lnTo>
                <a:lnTo>
                  <a:pt x="91043" y="25805"/>
                </a:lnTo>
                <a:lnTo>
                  <a:pt x="91080" y="25750"/>
                </a:lnTo>
                <a:lnTo>
                  <a:pt x="91136" y="25545"/>
                </a:lnTo>
                <a:lnTo>
                  <a:pt x="91173" y="25284"/>
                </a:lnTo>
                <a:lnTo>
                  <a:pt x="91192" y="25135"/>
                </a:lnTo>
                <a:lnTo>
                  <a:pt x="91211" y="24930"/>
                </a:lnTo>
                <a:lnTo>
                  <a:pt x="91211" y="24651"/>
                </a:lnTo>
                <a:lnTo>
                  <a:pt x="91211" y="24502"/>
                </a:lnTo>
                <a:lnTo>
                  <a:pt x="91192" y="24390"/>
                </a:lnTo>
                <a:lnTo>
                  <a:pt x="91155" y="24279"/>
                </a:lnTo>
                <a:lnTo>
                  <a:pt x="91099" y="24204"/>
                </a:lnTo>
                <a:lnTo>
                  <a:pt x="91043" y="24167"/>
                </a:lnTo>
                <a:close/>
                <a:moveTo>
                  <a:pt x="373" y="24390"/>
                </a:moveTo>
                <a:lnTo>
                  <a:pt x="336" y="24428"/>
                </a:lnTo>
                <a:lnTo>
                  <a:pt x="243" y="24539"/>
                </a:lnTo>
                <a:lnTo>
                  <a:pt x="205" y="24651"/>
                </a:lnTo>
                <a:lnTo>
                  <a:pt x="187" y="24763"/>
                </a:lnTo>
                <a:lnTo>
                  <a:pt x="187" y="24893"/>
                </a:lnTo>
                <a:lnTo>
                  <a:pt x="187" y="25042"/>
                </a:lnTo>
                <a:lnTo>
                  <a:pt x="224" y="25321"/>
                </a:lnTo>
                <a:lnTo>
                  <a:pt x="243" y="25545"/>
                </a:lnTo>
                <a:lnTo>
                  <a:pt x="280" y="25805"/>
                </a:lnTo>
                <a:lnTo>
                  <a:pt x="299" y="25973"/>
                </a:lnTo>
                <a:lnTo>
                  <a:pt x="336" y="26029"/>
                </a:lnTo>
                <a:lnTo>
                  <a:pt x="354" y="26047"/>
                </a:lnTo>
                <a:lnTo>
                  <a:pt x="429" y="26085"/>
                </a:lnTo>
                <a:lnTo>
                  <a:pt x="522" y="26085"/>
                </a:lnTo>
                <a:lnTo>
                  <a:pt x="559" y="26066"/>
                </a:lnTo>
                <a:lnTo>
                  <a:pt x="578" y="26029"/>
                </a:lnTo>
                <a:lnTo>
                  <a:pt x="596" y="25973"/>
                </a:lnTo>
                <a:lnTo>
                  <a:pt x="615" y="25731"/>
                </a:lnTo>
                <a:lnTo>
                  <a:pt x="615" y="25470"/>
                </a:lnTo>
                <a:lnTo>
                  <a:pt x="596" y="24949"/>
                </a:lnTo>
                <a:lnTo>
                  <a:pt x="578" y="24726"/>
                </a:lnTo>
                <a:lnTo>
                  <a:pt x="541" y="24614"/>
                </a:lnTo>
                <a:lnTo>
                  <a:pt x="503" y="24502"/>
                </a:lnTo>
                <a:lnTo>
                  <a:pt x="466" y="24409"/>
                </a:lnTo>
                <a:lnTo>
                  <a:pt x="429" y="24390"/>
                </a:lnTo>
                <a:close/>
                <a:moveTo>
                  <a:pt x="392" y="27127"/>
                </a:moveTo>
                <a:lnTo>
                  <a:pt x="354" y="27146"/>
                </a:lnTo>
                <a:lnTo>
                  <a:pt x="317" y="27183"/>
                </a:lnTo>
                <a:lnTo>
                  <a:pt x="280" y="27239"/>
                </a:lnTo>
                <a:lnTo>
                  <a:pt x="224" y="27425"/>
                </a:lnTo>
                <a:lnTo>
                  <a:pt x="168" y="27649"/>
                </a:lnTo>
                <a:lnTo>
                  <a:pt x="150" y="27872"/>
                </a:lnTo>
                <a:lnTo>
                  <a:pt x="150" y="28095"/>
                </a:lnTo>
                <a:lnTo>
                  <a:pt x="168" y="28282"/>
                </a:lnTo>
                <a:lnTo>
                  <a:pt x="187" y="28338"/>
                </a:lnTo>
                <a:lnTo>
                  <a:pt x="224" y="28375"/>
                </a:lnTo>
                <a:lnTo>
                  <a:pt x="280" y="28393"/>
                </a:lnTo>
                <a:lnTo>
                  <a:pt x="317" y="28375"/>
                </a:lnTo>
                <a:lnTo>
                  <a:pt x="354" y="28338"/>
                </a:lnTo>
                <a:lnTo>
                  <a:pt x="392" y="28282"/>
                </a:lnTo>
                <a:lnTo>
                  <a:pt x="447" y="28114"/>
                </a:lnTo>
                <a:lnTo>
                  <a:pt x="503" y="27891"/>
                </a:lnTo>
                <a:lnTo>
                  <a:pt x="522" y="27667"/>
                </a:lnTo>
                <a:lnTo>
                  <a:pt x="522" y="27444"/>
                </a:lnTo>
                <a:lnTo>
                  <a:pt x="485" y="27258"/>
                </a:lnTo>
                <a:lnTo>
                  <a:pt x="466" y="27183"/>
                </a:lnTo>
                <a:lnTo>
                  <a:pt x="429" y="27146"/>
                </a:lnTo>
                <a:lnTo>
                  <a:pt x="392" y="27127"/>
                </a:lnTo>
                <a:close/>
                <a:moveTo>
                  <a:pt x="91043" y="26513"/>
                </a:moveTo>
                <a:lnTo>
                  <a:pt x="91024" y="26550"/>
                </a:lnTo>
                <a:lnTo>
                  <a:pt x="90987" y="26606"/>
                </a:lnTo>
                <a:lnTo>
                  <a:pt x="90950" y="26736"/>
                </a:lnTo>
                <a:lnTo>
                  <a:pt x="90931" y="26885"/>
                </a:lnTo>
                <a:lnTo>
                  <a:pt x="90931" y="27034"/>
                </a:lnTo>
                <a:lnTo>
                  <a:pt x="90931" y="27183"/>
                </a:lnTo>
                <a:lnTo>
                  <a:pt x="90968" y="27481"/>
                </a:lnTo>
                <a:lnTo>
                  <a:pt x="90987" y="27760"/>
                </a:lnTo>
                <a:lnTo>
                  <a:pt x="90987" y="27984"/>
                </a:lnTo>
                <a:lnTo>
                  <a:pt x="91006" y="28263"/>
                </a:lnTo>
                <a:lnTo>
                  <a:pt x="91043" y="28375"/>
                </a:lnTo>
                <a:lnTo>
                  <a:pt x="91062" y="28412"/>
                </a:lnTo>
                <a:lnTo>
                  <a:pt x="91080" y="28449"/>
                </a:lnTo>
                <a:lnTo>
                  <a:pt x="91136" y="28449"/>
                </a:lnTo>
                <a:lnTo>
                  <a:pt x="91173" y="28412"/>
                </a:lnTo>
                <a:lnTo>
                  <a:pt x="91229" y="28375"/>
                </a:lnTo>
                <a:lnTo>
                  <a:pt x="91285" y="28263"/>
                </a:lnTo>
                <a:lnTo>
                  <a:pt x="91322" y="28133"/>
                </a:lnTo>
                <a:lnTo>
                  <a:pt x="91341" y="27984"/>
                </a:lnTo>
                <a:lnTo>
                  <a:pt x="91359" y="27835"/>
                </a:lnTo>
                <a:lnTo>
                  <a:pt x="91359" y="27518"/>
                </a:lnTo>
                <a:lnTo>
                  <a:pt x="91341" y="27258"/>
                </a:lnTo>
                <a:lnTo>
                  <a:pt x="91304" y="27071"/>
                </a:lnTo>
                <a:lnTo>
                  <a:pt x="91229" y="26755"/>
                </a:lnTo>
                <a:lnTo>
                  <a:pt x="91173" y="26625"/>
                </a:lnTo>
                <a:lnTo>
                  <a:pt x="91117" y="26532"/>
                </a:lnTo>
                <a:lnTo>
                  <a:pt x="91080" y="26513"/>
                </a:lnTo>
                <a:close/>
                <a:moveTo>
                  <a:pt x="91006" y="29138"/>
                </a:moveTo>
                <a:lnTo>
                  <a:pt x="90950" y="29175"/>
                </a:lnTo>
                <a:lnTo>
                  <a:pt x="90913" y="29231"/>
                </a:lnTo>
                <a:lnTo>
                  <a:pt x="90894" y="29324"/>
                </a:lnTo>
                <a:lnTo>
                  <a:pt x="90875" y="29455"/>
                </a:lnTo>
                <a:lnTo>
                  <a:pt x="90875" y="29585"/>
                </a:lnTo>
                <a:lnTo>
                  <a:pt x="90894" y="29901"/>
                </a:lnTo>
                <a:lnTo>
                  <a:pt x="90931" y="30237"/>
                </a:lnTo>
                <a:lnTo>
                  <a:pt x="90987" y="30553"/>
                </a:lnTo>
                <a:lnTo>
                  <a:pt x="91043" y="30795"/>
                </a:lnTo>
                <a:lnTo>
                  <a:pt x="91099" y="30925"/>
                </a:lnTo>
                <a:lnTo>
                  <a:pt x="91117" y="30944"/>
                </a:lnTo>
                <a:lnTo>
                  <a:pt x="91136" y="30944"/>
                </a:lnTo>
                <a:lnTo>
                  <a:pt x="91173" y="30888"/>
                </a:lnTo>
                <a:lnTo>
                  <a:pt x="91211" y="30776"/>
                </a:lnTo>
                <a:lnTo>
                  <a:pt x="91229" y="30609"/>
                </a:lnTo>
                <a:lnTo>
                  <a:pt x="91248" y="30292"/>
                </a:lnTo>
                <a:lnTo>
                  <a:pt x="91248" y="30088"/>
                </a:lnTo>
                <a:lnTo>
                  <a:pt x="91248" y="29883"/>
                </a:lnTo>
                <a:lnTo>
                  <a:pt x="91248" y="29585"/>
                </a:lnTo>
                <a:lnTo>
                  <a:pt x="91229" y="29436"/>
                </a:lnTo>
                <a:lnTo>
                  <a:pt x="91192" y="29306"/>
                </a:lnTo>
                <a:lnTo>
                  <a:pt x="91155" y="29213"/>
                </a:lnTo>
                <a:lnTo>
                  <a:pt x="91117" y="29175"/>
                </a:lnTo>
                <a:lnTo>
                  <a:pt x="91080" y="29138"/>
                </a:lnTo>
                <a:close/>
                <a:moveTo>
                  <a:pt x="336" y="29473"/>
                </a:moveTo>
                <a:lnTo>
                  <a:pt x="261" y="29492"/>
                </a:lnTo>
                <a:lnTo>
                  <a:pt x="224" y="29529"/>
                </a:lnTo>
                <a:lnTo>
                  <a:pt x="205" y="29585"/>
                </a:lnTo>
                <a:lnTo>
                  <a:pt x="187" y="29697"/>
                </a:lnTo>
                <a:lnTo>
                  <a:pt x="168" y="29920"/>
                </a:lnTo>
                <a:lnTo>
                  <a:pt x="168" y="30162"/>
                </a:lnTo>
                <a:lnTo>
                  <a:pt x="168" y="30441"/>
                </a:lnTo>
                <a:lnTo>
                  <a:pt x="187" y="30721"/>
                </a:lnTo>
                <a:lnTo>
                  <a:pt x="205" y="30832"/>
                </a:lnTo>
                <a:lnTo>
                  <a:pt x="243" y="30944"/>
                </a:lnTo>
                <a:lnTo>
                  <a:pt x="317" y="31037"/>
                </a:lnTo>
                <a:lnTo>
                  <a:pt x="354" y="31074"/>
                </a:lnTo>
                <a:lnTo>
                  <a:pt x="392" y="31074"/>
                </a:lnTo>
                <a:lnTo>
                  <a:pt x="429" y="31019"/>
                </a:lnTo>
                <a:lnTo>
                  <a:pt x="466" y="30851"/>
                </a:lnTo>
                <a:lnTo>
                  <a:pt x="503" y="30665"/>
                </a:lnTo>
                <a:lnTo>
                  <a:pt x="522" y="30404"/>
                </a:lnTo>
                <a:lnTo>
                  <a:pt x="541" y="30125"/>
                </a:lnTo>
                <a:lnTo>
                  <a:pt x="522" y="29827"/>
                </a:lnTo>
                <a:lnTo>
                  <a:pt x="503" y="29697"/>
                </a:lnTo>
                <a:lnTo>
                  <a:pt x="485" y="29566"/>
                </a:lnTo>
                <a:lnTo>
                  <a:pt x="447" y="29510"/>
                </a:lnTo>
                <a:lnTo>
                  <a:pt x="392" y="29492"/>
                </a:lnTo>
                <a:lnTo>
                  <a:pt x="336" y="29473"/>
                </a:lnTo>
                <a:close/>
                <a:moveTo>
                  <a:pt x="91024" y="31782"/>
                </a:moveTo>
                <a:lnTo>
                  <a:pt x="90987" y="31800"/>
                </a:lnTo>
                <a:lnTo>
                  <a:pt x="90931" y="31838"/>
                </a:lnTo>
                <a:lnTo>
                  <a:pt x="90894" y="31856"/>
                </a:lnTo>
                <a:lnTo>
                  <a:pt x="90875" y="31912"/>
                </a:lnTo>
                <a:lnTo>
                  <a:pt x="90857" y="32024"/>
                </a:lnTo>
                <a:lnTo>
                  <a:pt x="90857" y="32173"/>
                </a:lnTo>
                <a:lnTo>
                  <a:pt x="90875" y="32322"/>
                </a:lnTo>
                <a:lnTo>
                  <a:pt x="90913" y="32657"/>
                </a:lnTo>
                <a:lnTo>
                  <a:pt x="90950" y="32880"/>
                </a:lnTo>
                <a:lnTo>
                  <a:pt x="90968" y="33066"/>
                </a:lnTo>
                <a:lnTo>
                  <a:pt x="91006" y="33234"/>
                </a:lnTo>
                <a:lnTo>
                  <a:pt x="91024" y="33290"/>
                </a:lnTo>
                <a:lnTo>
                  <a:pt x="91062" y="33309"/>
                </a:lnTo>
                <a:lnTo>
                  <a:pt x="91136" y="33290"/>
                </a:lnTo>
                <a:lnTo>
                  <a:pt x="91192" y="33234"/>
                </a:lnTo>
                <a:lnTo>
                  <a:pt x="91248" y="33141"/>
                </a:lnTo>
                <a:lnTo>
                  <a:pt x="91285" y="33029"/>
                </a:lnTo>
                <a:lnTo>
                  <a:pt x="91304" y="32918"/>
                </a:lnTo>
                <a:lnTo>
                  <a:pt x="91304" y="32787"/>
                </a:lnTo>
                <a:lnTo>
                  <a:pt x="91304" y="32545"/>
                </a:lnTo>
                <a:lnTo>
                  <a:pt x="91266" y="32340"/>
                </a:lnTo>
                <a:lnTo>
                  <a:pt x="91248" y="32154"/>
                </a:lnTo>
                <a:lnTo>
                  <a:pt x="91229" y="32042"/>
                </a:lnTo>
                <a:lnTo>
                  <a:pt x="91211" y="31949"/>
                </a:lnTo>
                <a:lnTo>
                  <a:pt x="91173" y="31856"/>
                </a:lnTo>
                <a:lnTo>
                  <a:pt x="91099" y="31800"/>
                </a:lnTo>
                <a:lnTo>
                  <a:pt x="91062" y="31782"/>
                </a:lnTo>
                <a:close/>
                <a:moveTo>
                  <a:pt x="354" y="31968"/>
                </a:moveTo>
                <a:lnTo>
                  <a:pt x="280" y="31987"/>
                </a:lnTo>
                <a:lnTo>
                  <a:pt x="224" y="32024"/>
                </a:lnTo>
                <a:lnTo>
                  <a:pt x="205" y="32061"/>
                </a:lnTo>
                <a:lnTo>
                  <a:pt x="187" y="32098"/>
                </a:lnTo>
                <a:lnTo>
                  <a:pt x="150" y="32694"/>
                </a:lnTo>
                <a:lnTo>
                  <a:pt x="150" y="32973"/>
                </a:lnTo>
                <a:lnTo>
                  <a:pt x="150" y="33271"/>
                </a:lnTo>
                <a:lnTo>
                  <a:pt x="187" y="33495"/>
                </a:lnTo>
                <a:lnTo>
                  <a:pt x="205" y="33569"/>
                </a:lnTo>
                <a:lnTo>
                  <a:pt x="243" y="33644"/>
                </a:lnTo>
                <a:lnTo>
                  <a:pt x="299" y="33662"/>
                </a:lnTo>
                <a:lnTo>
                  <a:pt x="317" y="33662"/>
                </a:lnTo>
                <a:lnTo>
                  <a:pt x="336" y="33644"/>
                </a:lnTo>
                <a:lnTo>
                  <a:pt x="373" y="33569"/>
                </a:lnTo>
                <a:lnTo>
                  <a:pt x="429" y="33420"/>
                </a:lnTo>
                <a:lnTo>
                  <a:pt x="466" y="33141"/>
                </a:lnTo>
                <a:lnTo>
                  <a:pt x="485" y="32843"/>
                </a:lnTo>
                <a:lnTo>
                  <a:pt x="485" y="32285"/>
                </a:lnTo>
                <a:lnTo>
                  <a:pt x="503" y="32117"/>
                </a:lnTo>
                <a:lnTo>
                  <a:pt x="485" y="32024"/>
                </a:lnTo>
                <a:lnTo>
                  <a:pt x="466" y="32005"/>
                </a:lnTo>
                <a:lnTo>
                  <a:pt x="429" y="31968"/>
                </a:lnTo>
                <a:close/>
                <a:moveTo>
                  <a:pt x="91117" y="34277"/>
                </a:moveTo>
                <a:lnTo>
                  <a:pt x="91080" y="34295"/>
                </a:lnTo>
                <a:lnTo>
                  <a:pt x="91006" y="34333"/>
                </a:lnTo>
                <a:lnTo>
                  <a:pt x="90950" y="34407"/>
                </a:lnTo>
                <a:lnTo>
                  <a:pt x="90931" y="34444"/>
                </a:lnTo>
                <a:lnTo>
                  <a:pt x="90931" y="34500"/>
                </a:lnTo>
                <a:lnTo>
                  <a:pt x="90968" y="34761"/>
                </a:lnTo>
                <a:lnTo>
                  <a:pt x="90987" y="35040"/>
                </a:lnTo>
                <a:lnTo>
                  <a:pt x="91006" y="35319"/>
                </a:lnTo>
                <a:lnTo>
                  <a:pt x="91043" y="35580"/>
                </a:lnTo>
                <a:lnTo>
                  <a:pt x="91080" y="35710"/>
                </a:lnTo>
                <a:lnTo>
                  <a:pt x="91136" y="35803"/>
                </a:lnTo>
                <a:lnTo>
                  <a:pt x="91173" y="35859"/>
                </a:lnTo>
                <a:lnTo>
                  <a:pt x="91229" y="35859"/>
                </a:lnTo>
                <a:lnTo>
                  <a:pt x="91285" y="35822"/>
                </a:lnTo>
                <a:lnTo>
                  <a:pt x="91322" y="35766"/>
                </a:lnTo>
                <a:lnTo>
                  <a:pt x="91359" y="35654"/>
                </a:lnTo>
                <a:lnTo>
                  <a:pt x="91378" y="35524"/>
                </a:lnTo>
                <a:lnTo>
                  <a:pt x="91397" y="35301"/>
                </a:lnTo>
                <a:lnTo>
                  <a:pt x="91397" y="35059"/>
                </a:lnTo>
                <a:lnTo>
                  <a:pt x="91359" y="34798"/>
                </a:lnTo>
                <a:lnTo>
                  <a:pt x="91322" y="34575"/>
                </a:lnTo>
                <a:lnTo>
                  <a:pt x="91285" y="34407"/>
                </a:lnTo>
                <a:lnTo>
                  <a:pt x="91248" y="34333"/>
                </a:lnTo>
                <a:lnTo>
                  <a:pt x="91211" y="34295"/>
                </a:lnTo>
                <a:lnTo>
                  <a:pt x="91173" y="34277"/>
                </a:lnTo>
                <a:close/>
                <a:moveTo>
                  <a:pt x="299" y="34593"/>
                </a:moveTo>
                <a:lnTo>
                  <a:pt x="261" y="34612"/>
                </a:lnTo>
                <a:lnTo>
                  <a:pt x="205" y="34686"/>
                </a:lnTo>
                <a:lnTo>
                  <a:pt x="168" y="34817"/>
                </a:lnTo>
                <a:lnTo>
                  <a:pt x="112" y="35114"/>
                </a:lnTo>
                <a:lnTo>
                  <a:pt x="112" y="35319"/>
                </a:lnTo>
                <a:lnTo>
                  <a:pt x="112" y="35487"/>
                </a:lnTo>
                <a:lnTo>
                  <a:pt x="131" y="35747"/>
                </a:lnTo>
                <a:lnTo>
                  <a:pt x="150" y="35878"/>
                </a:lnTo>
                <a:lnTo>
                  <a:pt x="187" y="35990"/>
                </a:lnTo>
                <a:lnTo>
                  <a:pt x="243" y="36064"/>
                </a:lnTo>
                <a:lnTo>
                  <a:pt x="280" y="36083"/>
                </a:lnTo>
                <a:lnTo>
                  <a:pt x="317" y="36101"/>
                </a:lnTo>
                <a:lnTo>
                  <a:pt x="354" y="36083"/>
                </a:lnTo>
                <a:lnTo>
                  <a:pt x="392" y="36045"/>
                </a:lnTo>
                <a:lnTo>
                  <a:pt x="410" y="35990"/>
                </a:lnTo>
                <a:lnTo>
                  <a:pt x="447" y="35915"/>
                </a:lnTo>
                <a:lnTo>
                  <a:pt x="466" y="35692"/>
                </a:lnTo>
                <a:lnTo>
                  <a:pt x="485" y="35450"/>
                </a:lnTo>
                <a:lnTo>
                  <a:pt x="485" y="35208"/>
                </a:lnTo>
                <a:lnTo>
                  <a:pt x="466" y="34966"/>
                </a:lnTo>
                <a:lnTo>
                  <a:pt x="447" y="34779"/>
                </a:lnTo>
                <a:lnTo>
                  <a:pt x="410" y="34668"/>
                </a:lnTo>
                <a:lnTo>
                  <a:pt x="373" y="34612"/>
                </a:lnTo>
                <a:lnTo>
                  <a:pt x="336" y="34593"/>
                </a:lnTo>
                <a:close/>
                <a:moveTo>
                  <a:pt x="91080" y="36678"/>
                </a:moveTo>
                <a:lnTo>
                  <a:pt x="91006" y="36716"/>
                </a:lnTo>
                <a:lnTo>
                  <a:pt x="90950" y="36771"/>
                </a:lnTo>
                <a:lnTo>
                  <a:pt x="90913" y="36865"/>
                </a:lnTo>
                <a:lnTo>
                  <a:pt x="90894" y="36976"/>
                </a:lnTo>
                <a:lnTo>
                  <a:pt x="90857" y="37125"/>
                </a:lnTo>
                <a:lnTo>
                  <a:pt x="90857" y="37442"/>
                </a:lnTo>
                <a:lnTo>
                  <a:pt x="90857" y="37795"/>
                </a:lnTo>
                <a:lnTo>
                  <a:pt x="90894" y="38112"/>
                </a:lnTo>
                <a:lnTo>
                  <a:pt x="90950" y="38373"/>
                </a:lnTo>
                <a:lnTo>
                  <a:pt x="90968" y="38466"/>
                </a:lnTo>
                <a:lnTo>
                  <a:pt x="91006" y="38522"/>
                </a:lnTo>
                <a:lnTo>
                  <a:pt x="91043" y="38559"/>
                </a:lnTo>
                <a:lnTo>
                  <a:pt x="91062" y="38559"/>
                </a:lnTo>
                <a:lnTo>
                  <a:pt x="91099" y="38540"/>
                </a:lnTo>
                <a:lnTo>
                  <a:pt x="91117" y="38522"/>
                </a:lnTo>
                <a:lnTo>
                  <a:pt x="91136" y="38410"/>
                </a:lnTo>
                <a:lnTo>
                  <a:pt x="91173" y="38280"/>
                </a:lnTo>
                <a:lnTo>
                  <a:pt x="91192" y="37982"/>
                </a:lnTo>
                <a:lnTo>
                  <a:pt x="91192" y="37795"/>
                </a:lnTo>
                <a:lnTo>
                  <a:pt x="91211" y="37572"/>
                </a:lnTo>
                <a:lnTo>
                  <a:pt x="91248" y="37218"/>
                </a:lnTo>
                <a:lnTo>
                  <a:pt x="91248" y="37051"/>
                </a:lnTo>
                <a:lnTo>
                  <a:pt x="91229" y="36883"/>
                </a:lnTo>
                <a:lnTo>
                  <a:pt x="91211" y="36771"/>
                </a:lnTo>
                <a:lnTo>
                  <a:pt x="91173" y="36734"/>
                </a:lnTo>
                <a:lnTo>
                  <a:pt x="91155" y="36697"/>
                </a:lnTo>
                <a:lnTo>
                  <a:pt x="91080" y="36678"/>
                </a:lnTo>
                <a:close/>
                <a:moveTo>
                  <a:pt x="224" y="37107"/>
                </a:moveTo>
                <a:lnTo>
                  <a:pt x="150" y="37125"/>
                </a:lnTo>
                <a:lnTo>
                  <a:pt x="94" y="37181"/>
                </a:lnTo>
                <a:lnTo>
                  <a:pt x="56" y="37256"/>
                </a:lnTo>
                <a:lnTo>
                  <a:pt x="19" y="37349"/>
                </a:lnTo>
                <a:lnTo>
                  <a:pt x="1" y="37442"/>
                </a:lnTo>
                <a:lnTo>
                  <a:pt x="1" y="37572"/>
                </a:lnTo>
                <a:lnTo>
                  <a:pt x="1" y="37833"/>
                </a:lnTo>
                <a:lnTo>
                  <a:pt x="38" y="38093"/>
                </a:lnTo>
                <a:lnTo>
                  <a:pt x="94" y="38335"/>
                </a:lnTo>
                <a:lnTo>
                  <a:pt x="150" y="38522"/>
                </a:lnTo>
                <a:lnTo>
                  <a:pt x="187" y="38596"/>
                </a:lnTo>
                <a:lnTo>
                  <a:pt x="224" y="38652"/>
                </a:lnTo>
                <a:lnTo>
                  <a:pt x="243" y="38671"/>
                </a:lnTo>
                <a:lnTo>
                  <a:pt x="261" y="38652"/>
                </a:lnTo>
                <a:lnTo>
                  <a:pt x="280" y="38577"/>
                </a:lnTo>
                <a:lnTo>
                  <a:pt x="299" y="38298"/>
                </a:lnTo>
                <a:lnTo>
                  <a:pt x="280" y="37833"/>
                </a:lnTo>
                <a:lnTo>
                  <a:pt x="317" y="37628"/>
                </a:lnTo>
                <a:lnTo>
                  <a:pt x="373" y="37386"/>
                </a:lnTo>
                <a:lnTo>
                  <a:pt x="392" y="37256"/>
                </a:lnTo>
                <a:lnTo>
                  <a:pt x="373" y="37162"/>
                </a:lnTo>
                <a:lnTo>
                  <a:pt x="336" y="37144"/>
                </a:lnTo>
                <a:lnTo>
                  <a:pt x="317" y="37107"/>
                </a:lnTo>
                <a:close/>
                <a:moveTo>
                  <a:pt x="91080" y="39285"/>
                </a:moveTo>
                <a:lnTo>
                  <a:pt x="91043" y="39304"/>
                </a:lnTo>
                <a:lnTo>
                  <a:pt x="91006" y="39322"/>
                </a:lnTo>
                <a:lnTo>
                  <a:pt x="90987" y="39378"/>
                </a:lnTo>
                <a:lnTo>
                  <a:pt x="90950" y="39508"/>
                </a:lnTo>
                <a:lnTo>
                  <a:pt x="90913" y="39639"/>
                </a:lnTo>
                <a:lnTo>
                  <a:pt x="90894" y="39899"/>
                </a:lnTo>
                <a:lnTo>
                  <a:pt x="90913" y="40179"/>
                </a:lnTo>
                <a:lnTo>
                  <a:pt x="90913" y="40421"/>
                </a:lnTo>
                <a:lnTo>
                  <a:pt x="90931" y="40644"/>
                </a:lnTo>
                <a:lnTo>
                  <a:pt x="90950" y="40756"/>
                </a:lnTo>
                <a:lnTo>
                  <a:pt x="90968" y="40867"/>
                </a:lnTo>
                <a:lnTo>
                  <a:pt x="90987" y="40942"/>
                </a:lnTo>
                <a:lnTo>
                  <a:pt x="91006" y="40961"/>
                </a:lnTo>
                <a:lnTo>
                  <a:pt x="91062" y="40961"/>
                </a:lnTo>
                <a:lnTo>
                  <a:pt x="91099" y="40942"/>
                </a:lnTo>
                <a:lnTo>
                  <a:pt x="91173" y="40830"/>
                </a:lnTo>
                <a:lnTo>
                  <a:pt x="91229" y="40737"/>
                </a:lnTo>
                <a:lnTo>
                  <a:pt x="91248" y="40625"/>
                </a:lnTo>
                <a:lnTo>
                  <a:pt x="91285" y="40365"/>
                </a:lnTo>
                <a:lnTo>
                  <a:pt x="91304" y="40085"/>
                </a:lnTo>
                <a:lnTo>
                  <a:pt x="91304" y="39862"/>
                </a:lnTo>
                <a:lnTo>
                  <a:pt x="91322" y="39620"/>
                </a:lnTo>
                <a:lnTo>
                  <a:pt x="91304" y="39490"/>
                </a:lnTo>
                <a:lnTo>
                  <a:pt x="91285" y="39434"/>
                </a:lnTo>
                <a:lnTo>
                  <a:pt x="91266" y="39378"/>
                </a:lnTo>
                <a:lnTo>
                  <a:pt x="91192" y="39322"/>
                </a:lnTo>
                <a:lnTo>
                  <a:pt x="91117" y="39285"/>
                </a:lnTo>
                <a:close/>
                <a:moveTo>
                  <a:pt x="261" y="39601"/>
                </a:moveTo>
                <a:lnTo>
                  <a:pt x="187" y="39639"/>
                </a:lnTo>
                <a:lnTo>
                  <a:pt x="150" y="39695"/>
                </a:lnTo>
                <a:lnTo>
                  <a:pt x="131" y="39750"/>
                </a:lnTo>
                <a:lnTo>
                  <a:pt x="94" y="39918"/>
                </a:lnTo>
                <a:lnTo>
                  <a:pt x="75" y="40085"/>
                </a:lnTo>
                <a:lnTo>
                  <a:pt x="56" y="40216"/>
                </a:lnTo>
                <a:lnTo>
                  <a:pt x="56" y="40439"/>
                </a:lnTo>
                <a:lnTo>
                  <a:pt x="56" y="40737"/>
                </a:lnTo>
                <a:lnTo>
                  <a:pt x="75" y="40886"/>
                </a:lnTo>
                <a:lnTo>
                  <a:pt x="112" y="41016"/>
                </a:lnTo>
                <a:lnTo>
                  <a:pt x="150" y="41128"/>
                </a:lnTo>
                <a:lnTo>
                  <a:pt x="168" y="41165"/>
                </a:lnTo>
                <a:lnTo>
                  <a:pt x="205" y="41184"/>
                </a:lnTo>
                <a:lnTo>
                  <a:pt x="280" y="41221"/>
                </a:lnTo>
                <a:lnTo>
                  <a:pt x="373" y="41221"/>
                </a:lnTo>
                <a:lnTo>
                  <a:pt x="410" y="41184"/>
                </a:lnTo>
                <a:lnTo>
                  <a:pt x="429" y="41072"/>
                </a:lnTo>
                <a:lnTo>
                  <a:pt x="429" y="40942"/>
                </a:lnTo>
                <a:lnTo>
                  <a:pt x="447" y="40328"/>
                </a:lnTo>
                <a:lnTo>
                  <a:pt x="429" y="39713"/>
                </a:lnTo>
                <a:lnTo>
                  <a:pt x="429" y="39657"/>
                </a:lnTo>
                <a:lnTo>
                  <a:pt x="410" y="39620"/>
                </a:lnTo>
                <a:lnTo>
                  <a:pt x="373" y="39601"/>
                </a:lnTo>
                <a:close/>
                <a:moveTo>
                  <a:pt x="91099" y="41985"/>
                </a:moveTo>
                <a:lnTo>
                  <a:pt x="91043" y="42022"/>
                </a:lnTo>
                <a:lnTo>
                  <a:pt x="91006" y="42059"/>
                </a:lnTo>
                <a:lnTo>
                  <a:pt x="90968" y="42133"/>
                </a:lnTo>
                <a:lnTo>
                  <a:pt x="90950" y="42245"/>
                </a:lnTo>
                <a:lnTo>
                  <a:pt x="90968" y="42543"/>
                </a:lnTo>
                <a:lnTo>
                  <a:pt x="91006" y="43046"/>
                </a:lnTo>
                <a:lnTo>
                  <a:pt x="91024" y="43195"/>
                </a:lnTo>
                <a:lnTo>
                  <a:pt x="91062" y="43288"/>
                </a:lnTo>
                <a:lnTo>
                  <a:pt x="91099" y="43344"/>
                </a:lnTo>
                <a:lnTo>
                  <a:pt x="91155" y="43344"/>
                </a:lnTo>
                <a:lnTo>
                  <a:pt x="91211" y="43325"/>
                </a:lnTo>
                <a:lnTo>
                  <a:pt x="91266" y="43251"/>
                </a:lnTo>
                <a:lnTo>
                  <a:pt x="91304" y="43157"/>
                </a:lnTo>
                <a:lnTo>
                  <a:pt x="91341" y="43046"/>
                </a:lnTo>
                <a:lnTo>
                  <a:pt x="91397" y="42822"/>
                </a:lnTo>
                <a:lnTo>
                  <a:pt x="91397" y="42599"/>
                </a:lnTo>
                <a:lnTo>
                  <a:pt x="91378" y="42376"/>
                </a:lnTo>
                <a:lnTo>
                  <a:pt x="91359" y="42152"/>
                </a:lnTo>
                <a:lnTo>
                  <a:pt x="91341" y="42078"/>
                </a:lnTo>
                <a:lnTo>
                  <a:pt x="91322" y="42022"/>
                </a:lnTo>
                <a:lnTo>
                  <a:pt x="91266" y="42003"/>
                </a:lnTo>
                <a:lnTo>
                  <a:pt x="91211" y="41985"/>
                </a:lnTo>
                <a:close/>
                <a:moveTo>
                  <a:pt x="261" y="42115"/>
                </a:moveTo>
                <a:lnTo>
                  <a:pt x="224" y="42152"/>
                </a:lnTo>
                <a:lnTo>
                  <a:pt x="187" y="42171"/>
                </a:lnTo>
                <a:lnTo>
                  <a:pt x="150" y="42264"/>
                </a:lnTo>
                <a:lnTo>
                  <a:pt x="131" y="42357"/>
                </a:lnTo>
                <a:lnTo>
                  <a:pt x="131" y="42487"/>
                </a:lnTo>
                <a:lnTo>
                  <a:pt x="131" y="42599"/>
                </a:lnTo>
                <a:lnTo>
                  <a:pt x="168" y="42766"/>
                </a:lnTo>
                <a:lnTo>
                  <a:pt x="150" y="42990"/>
                </a:lnTo>
                <a:lnTo>
                  <a:pt x="150" y="43251"/>
                </a:lnTo>
                <a:lnTo>
                  <a:pt x="150" y="43400"/>
                </a:lnTo>
                <a:lnTo>
                  <a:pt x="168" y="43511"/>
                </a:lnTo>
                <a:lnTo>
                  <a:pt x="205" y="43623"/>
                </a:lnTo>
                <a:lnTo>
                  <a:pt x="261" y="43679"/>
                </a:lnTo>
                <a:lnTo>
                  <a:pt x="299" y="43716"/>
                </a:lnTo>
                <a:lnTo>
                  <a:pt x="373" y="43716"/>
                </a:lnTo>
                <a:lnTo>
                  <a:pt x="410" y="43697"/>
                </a:lnTo>
                <a:lnTo>
                  <a:pt x="447" y="43623"/>
                </a:lnTo>
                <a:lnTo>
                  <a:pt x="485" y="43530"/>
                </a:lnTo>
                <a:lnTo>
                  <a:pt x="503" y="43400"/>
                </a:lnTo>
                <a:lnTo>
                  <a:pt x="522" y="43288"/>
                </a:lnTo>
                <a:lnTo>
                  <a:pt x="522" y="43102"/>
                </a:lnTo>
                <a:lnTo>
                  <a:pt x="522" y="42878"/>
                </a:lnTo>
                <a:lnTo>
                  <a:pt x="522" y="42562"/>
                </a:lnTo>
                <a:lnTo>
                  <a:pt x="503" y="42413"/>
                </a:lnTo>
                <a:lnTo>
                  <a:pt x="485" y="42264"/>
                </a:lnTo>
                <a:lnTo>
                  <a:pt x="429" y="42171"/>
                </a:lnTo>
                <a:lnTo>
                  <a:pt x="410" y="42133"/>
                </a:lnTo>
                <a:lnTo>
                  <a:pt x="373" y="42115"/>
                </a:lnTo>
                <a:close/>
                <a:moveTo>
                  <a:pt x="91006" y="44572"/>
                </a:moveTo>
                <a:lnTo>
                  <a:pt x="90968" y="44628"/>
                </a:lnTo>
                <a:lnTo>
                  <a:pt x="90950" y="44684"/>
                </a:lnTo>
                <a:lnTo>
                  <a:pt x="90931" y="44777"/>
                </a:lnTo>
                <a:lnTo>
                  <a:pt x="90931" y="44982"/>
                </a:lnTo>
                <a:lnTo>
                  <a:pt x="90950" y="45243"/>
                </a:lnTo>
                <a:lnTo>
                  <a:pt x="90987" y="45485"/>
                </a:lnTo>
                <a:lnTo>
                  <a:pt x="91024" y="45671"/>
                </a:lnTo>
                <a:lnTo>
                  <a:pt x="91062" y="45801"/>
                </a:lnTo>
                <a:lnTo>
                  <a:pt x="91099" y="45876"/>
                </a:lnTo>
                <a:lnTo>
                  <a:pt x="91136" y="45894"/>
                </a:lnTo>
                <a:lnTo>
                  <a:pt x="91155" y="45876"/>
                </a:lnTo>
                <a:lnTo>
                  <a:pt x="91192" y="45838"/>
                </a:lnTo>
                <a:lnTo>
                  <a:pt x="91229" y="45764"/>
                </a:lnTo>
                <a:lnTo>
                  <a:pt x="91285" y="45578"/>
                </a:lnTo>
                <a:lnTo>
                  <a:pt x="91304" y="45447"/>
                </a:lnTo>
                <a:lnTo>
                  <a:pt x="91304" y="45261"/>
                </a:lnTo>
                <a:lnTo>
                  <a:pt x="91285" y="45038"/>
                </a:lnTo>
                <a:lnTo>
                  <a:pt x="91248" y="44814"/>
                </a:lnTo>
                <a:lnTo>
                  <a:pt x="91229" y="44721"/>
                </a:lnTo>
                <a:lnTo>
                  <a:pt x="91173" y="44647"/>
                </a:lnTo>
                <a:lnTo>
                  <a:pt x="91099" y="44591"/>
                </a:lnTo>
                <a:lnTo>
                  <a:pt x="91043" y="44572"/>
                </a:lnTo>
                <a:close/>
                <a:moveTo>
                  <a:pt x="299" y="44721"/>
                </a:moveTo>
                <a:lnTo>
                  <a:pt x="243" y="44796"/>
                </a:lnTo>
                <a:lnTo>
                  <a:pt x="205" y="44889"/>
                </a:lnTo>
                <a:lnTo>
                  <a:pt x="131" y="45150"/>
                </a:lnTo>
                <a:lnTo>
                  <a:pt x="94" y="45336"/>
                </a:lnTo>
                <a:lnTo>
                  <a:pt x="94" y="45503"/>
                </a:lnTo>
                <a:lnTo>
                  <a:pt x="94" y="45727"/>
                </a:lnTo>
                <a:lnTo>
                  <a:pt x="94" y="45838"/>
                </a:lnTo>
                <a:lnTo>
                  <a:pt x="112" y="45950"/>
                </a:lnTo>
                <a:lnTo>
                  <a:pt x="131" y="46043"/>
                </a:lnTo>
                <a:lnTo>
                  <a:pt x="168" y="46099"/>
                </a:lnTo>
                <a:lnTo>
                  <a:pt x="243" y="46136"/>
                </a:lnTo>
                <a:lnTo>
                  <a:pt x="299" y="46136"/>
                </a:lnTo>
                <a:lnTo>
                  <a:pt x="336" y="46099"/>
                </a:lnTo>
                <a:lnTo>
                  <a:pt x="373" y="46025"/>
                </a:lnTo>
                <a:lnTo>
                  <a:pt x="410" y="45876"/>
                </a:lnTo>
                <a:lnTo>
                  <a:pt x="429" y="45708"/>
                </a:lnTo>
                <a:lnTo>
                  <a:pt x="447" y="45503"/>
                </a:lnTo>
                <a:lnTo>
                  <a:pt x="466" y="45280"/>
                </a:lnTo>
                <a:lnTo>
                  <a:pt x="466" y="45038"/>
                </a:lnTo>
                <a:lnTo>
                  <a:pt x="447" y="44945"/>
                </a:lnTo>
                <a:lnTo>
                  <a:pt x="410" y="44833"/>
                </a:lnTo>
                <a:lnTo>
                  <a:pt x="392" y="44777"/>
                </a:lnTo>
                <a:lnTo>
                  <a:pt x="354" y="44740"/>
                </a:lnTo>
                <a:lnTo>
                  <a:pt x="336" y="44721"/>
                </a:lnTo>
                <a:close/>
                <a:moveTo>
                  <a:pt x="91155" y="46807"/>
                </a:moveTo>
                <a:lnTo>
                  <a:pt x="91080" y="46825"/>
                </a:lnTo>
                <a:lnTo>
                  <a:pt x="91024" y="46862"/>
                </a:lnTo>
                <a:lnTo>
                  <a:pt x="91006" y="46900"/>
                </a:lnTo>
                <a:lnTo>
                  <a:pt x="90987" y="46956"/>
                </a:lnTo>
                <a:lnTo>
                  <a:pt x="90987" y="47253"/>
                </a:lnTo>
                <a:lnTo>
                  <a:pt x="90987" y="47551"/>
                </a:lnTo>
                <a:lnTo>
                  <a:pt x="91043" y="48147"/>
                </a:lnTo>
                <a:lnTo>
                  <a:pt x="91062" y="48371"/>
                </a:lnTo>
                <a:lnTo>
                  <a:pt x="91080" y="48482"/>
                </a:lnTo>
                <a:lnTo>
                  <a:pt x="91099" y="48575"/>
                </a:lnTo>
                <a:lnTo>
                  <a:pt x="91136" y="48631"/>
                </a:lnTo>
                <a:lnTo>
                  <a:pt x="91155" y="48631"/>
                </a:lnTo>
                <a:lnTo>
                  <a:pt x="91173" y="48613"/>
                </a:lnTo>
                <a:lnTo>
                  <a:pt x="91229" y="48557"/>
                </a:lnTo>
                <a:lnTo>
                  <a:pt x="91304" y="48408"/>
                </a:lnTo>
                <a:lnTo>
                  <a:pt x="91341" y="48277"/>
                </a:lnTo>
                <a:lnTo>
                  <a:pt x="91359" y="48147"/>
                </a:lnTo>
                <a:lnTo>
                  <a:pt x="91378" y="47849"/>
                </a:lnTo>
                <a:lnTo>
                  <a:pt x="91378" y="47551"/>
                </a:lnTo>
                <a:lnTo>
                  <a:pt x="91359" y="47272"/>
                </a:lnTo>
                <a:lnTo>
                  <a:pt x="91341" y="47049"/>
                </a:lnTo>
                <a:lnTo>
                  <a:pt x="91304" y="46918"/>
                </a:lnTo>
                <a:lnTo>
                  <a:pt x="91266" y="46862"/>
                </a:lnTo>
                <a:lnTo>
                  <a:pt x="91248" y="46825"/>
                </a:lnTo>
                <a:lnTo>
                  <a:pt x="91155" y="46807"/>
                </a:lnTo>
                <a:close/>
                <a:moveTo>
                  <a:pt x="224" y="47309"/>
                </a:moveTo>
                <a:lnTo>
                  <a:pt x="168" y="47328"/>
                </a:lnTo>
                <a:lnTo>
                  <a:pt x="112" y="47384"/>
                </a:lnTo>
                <a:lnTo>
                  <a:pt x="56" y="47440"/>
                </a:lnTo>
                <a:lnTo>
                  <a:pt x="38" y="47533"/>
                </a:lnTo>
                <a:lnTo>
                  <a:pt x="1" y="47626"/>
                </a:lnTo>
                <a:lnTo>
                  <a:pt x="1" y="47849"/>
                </a:lnTo>
                <a:lnTo>
                  <a:pt x="1" y="48091"/>
                </a:lnTo>
                <a:lnTo>
                  <a:pt x="19" y="48315"/>
                </a:lnTo>
                <a:lnTo>
                  <a:pt x="56" y="48501"/>
                </a:lnTo>
                <a:lnTo>
                  <a:pt x="94" y="48613"/>
                </a:lnTo>
                <a:lnTo>
                  <a:pt x="131" y="48668"/>
                </a:lnTo>
                <a:lnTo>
                  <a:pt x="150" y="48706"/>
                </a:lnTo>
                <a:lnTo>
                  <a:pt x="187" y="48706"/>
                </a:lnTo>
                <a:lnTo>
                  <a:pt x="205" y="48687"/>
                </a:lnTo>
                <a:lnTo>
                  <a:pt x="261" y="48631"/>
                </a:lnTo>
                <a:lnTo>
                  <a:pt x="299" y="48519"/>
                </a:lnTo>
                <a:lnTo>
                  <a:pt x="354" y="48277"/>
                </a:lnTo>
                <a:lnTo>
                  <a:pt x="373" y="48147"/>
                </a:lnTo>
                <a:lnTo>
                  <a:pt x="392" y="47961"/>
                </a:lnTo>
                <a:lnTo>
                  <a:pt x="429" y="47682"/>
                </a:lnTo>
                <a:lnTo>
                  <a:pt x="429" y="47551"/>
                </a:lnTo>
                <a:lnTo>
                  <a:pt x="410" y="47440"/>
                </a:lnTo>
                <a:lnTo>
                  <a:pt x="373" y="47365"/>
                </a:lnTo>
                <a:lnTo>
                  <a:pt x="354" y="47328"/>
                </a:lnTo>
                <a:lnTo>
                  <a:pt x="317" y="47309"/>
                </a:lnTo>
                <a:close/>
                <a:moveTo>
                  <a:pt x="53062" y="49078"/>
                </a:moveTo>
                <a:lnTo>
                  <a:pt x="52764" y="49097"/>
                </a:lnTo>
                <a:lnTo>
                  <a:pt x="52634" y="49097"/>
                </a:lnTo>
                <a:lnTo>
                  <a:pt x="52522" y="49134"/>
                </a:lnTo>
                <a:lnTo>
                  <a:pt x="52429" y="49152"/>
                </a:lnTo>
                <a:lnTo>
                  <a:pt x="52355" y="49208"/>
                </a:lnTo>
                <a:lnTo>
                  <a:pt x="52317" y="49264"/>
                </a:lnTo>
                <a:lnTo>
                  <a:pt x="52317" y="49339"/>
                </a:lnTo>
                <a:lnTo>
                  <a:pt x="52336" y="49376"/>
                </a:lnTo>
                <a:lnTo>
                  <a:pt x="52373" y="49395"/>
                </a:lnTo>
                <a:lnTo>
                  <a:pt x="52466" y="49432"/>
                </a:lnTo>
                <a:lnTo>
                  <a:pt x="52578" y="49450"/>
                </a:lnTo>
                <a:lnTo>
                  <a:pt x="52727" y="49450"/>
                </a:lnTo>
                <a:lnTo>
                  <a:pt x="53006" y="49413"/>
                </a:lnTo>
                <a:lnTo>
                  <a:pt x="53192" y="49395"/>
                </a:lnTo>
                <a:lnTo>
                  <a:pt x="53788" y="49395"/>
                </a:lnTo>
                <a:lnTo>
                  <a:pt x="53956" y="49357"/>
                </a:lnTo>
                <a:lnTo>
                  <a:pt x="54030" y="49339"/>
                </a:lnTo>
                <a:lnTo>
                  <a:pt x="54067" y="49301"/>
                </a:lnTo>
                <a:lnTo>
                  <a:pt x="54086" y="49283"/>
                </a:lnTo>
                <a:lnTo>
                  <a:pt x="54086" y="49264"/>
                </a:lnTo>
                <a:lnTo>
                  <a:pt x="54030" y="49227"/>
                </a:lnTo>
                <a:lnTo>
                  <a:pt x="53900" y="49190"/>
                </a:lnTo>
                <a:lnTo>
                  <a:pt x="53658" y="49152"/>
                </a:lnTo>
                <a:lnTo>
                  <a:pt x="53379" y="49115"/>
                </a:lnTo>
                <a:lnTo>
                  <a:pt x="53062" y="49078"/>
                </a:lnTo>
                <a:close/>
                <a:moveTo>
                  <a:pt x="50176" y="49134"/>
                </a:moveTo>
                <a:lnTo>
                  <a:pt x="50083" y="49152"/>
                </a:lnTo>
                <a:lnTo>
                  <a:pt x="49990" y="49171"/>
                </a:lnTo>
                <a:lnTo>
                  <a:pt x="49916" y="49227"/>
                </a:lnTo>
                <a:lnTo>
                  <a:pt x="49860" y="49283"/>
                </a:lnTo>
                <a:lnTo>
                  <a:pt x="49841" y="49320"/>
                </a:lnTo>
                <a:lnTo>
                  <a:pt x="49878" y="49376"/>
                </a:lnTo>
                <a:lnTo>
                  <a:pt x="49916" y="49395"/>
                </a:lnTo>
                <a:lnTo>
                  <a:pt x="49972" y="49432"/>
                </a:lnTo>
                <a:lnTo>
                  <a:pt x="50139" y="49469"/>
                </a:lnTo>
                <a:lnTo>
                  <a:pt x="50418" y="49488"/>
                </a:lnTo>
                <a:lnTo>
                  <a:pt x="50865" y="49488"/>
                </a:lnTo>
                <a:lnTo>
                  <a:pt x="51089" y="49469"/>
                </a:lnTo>
                <a:lnTo>
                  <a:pt x="51275" y="49450"/>
                </a:lnTo>
                <a:lnTo>
                  <a:pt x="51424" y="49395"/>
                </a:lnTo>
                <a:lnTo>
                  <a:pt x="51461" y="49376"/>
                </a:lnTo>
                <a:lnTo>
                  <a:pt x="51480" y="49339"/>
                </a:lnTo>
                <a:lnTo>
                  <a:pt x="51480" y="49320"/>
                </a:lnTo>
                <a:lnTo>
                  <a:pt x="51461" y="49301"/>
                </a:lnTo>
                <a:lnTo>
                  <a:pt x="51386" y="49246"/>
                </a:lnTo>
                <a:lnTo>
                  <a:pt x="51275" y="49227"/>
                </a:lnTo>
                <a:lnTo>
                  <a:pt x="51163" y="49208"/>
                </a:lnTo>
                <a:lnTo>
                  <a:pt x="50902" y="49171"/>
                </a:lnTo>
                <a:lnTo>
                  <a:pt x="50753" y="49171"/>
                </a:lnTo>
                <a:lnTo>
                  <a:pt x="50381" y="49134"/>
                </a:lnTo>
                <a:close/>
                <a:moveTo>
                  <a:pt x="60305" y="49152"/>
                </a:moveTo>
                <a:lnTo>
                  <a:pt x="60193" y="49171"/>
                </a:lnTo>
                <a:lnTo>
                  <a:pt x="60081" y="49190"/>
                </a:lnTo>
                <a:lnTo>
                  <a:pt x="60007" y="49227"/>
                </a:lnTo>
                <a:lnTo>
                  <a:pt x="59951" y="49264"/>
                </a:lnTo>
                <a:lnTo>
                  <a:pt x="59932" y="49301"/>
                </a:lnTo>
                <a:lnTo>
                  <a:pt x="59951" y="49376"/>
                </a:lnTo>
                <a:lnTo>
                  <a:pt x="59988" y="49413"/>
                </a:lnTo>
                <a:lnTo>
                  <a:pt x="60025" y="49432"/>
                </a:lnTo>
                <a:lnTo>
                  <a:pt x="60137" y="49469"/>
                </a:lnTo>
                <a:lnTo>
                  <a:pt x="60249" y="49488"/>
                </a:lnTo>
                <a:lnTo>
                  <a:pt x="60677" y="49488"/>
                </a:lnTo>
                <a:lnTo>
                  <a:pt x="60882" y="49469"/>
                </a:lnTo>
                <a:lnTo>
                  <a:pt x="61124" y="49469"/>
                </a:lnTo>
                <a:lnTo>
                  <a:pt x="61235" y="49450"/>
                </a:lnTo>
                <a:lnTo>
                  <a:pt x="61347" y="49432"/>
                </a:lnTo>
                <a:lnTo>
                  <a:pt x="61552" y="49376"/>
                </a:lnTo>
                <a:lnTo>
                  <a:pt x="61608" y="49339"/>
                </a:lnTo>
                <a:lnTo>
                  <a:pt x="61626" y="49320"/>
                </a:lnTo>
                <a:lnTo>
                  <a:pt x="61626" y="49301"/>
                </a:lnTo>
                <a:lnTo>
                  <a:pt x="61589" y="49264"/>
                </a:lnTo>
                <a:lnTo>
                  <a:pt x="61440" y="49246"/>
                </a:lnTo>
                <a:lnTo>
                  <a:pt x="61198" y="49208"/>
                </a:lnTo>
                <a:lnTo>
                  <a:pt x="60919" y="49171"/>
                </a:lnTo>
                <a:lnTo>
                  <a:pt x="60602" y="49152"/>
                </a:lnTo>
                <a:close/>
                <a:moveTo>
                  <a:pt x="68571" y="49059"/>
                </a:moveTo>
                <a:lnTo>
                  <a:pt x="68068" y="49078"/>
                </a:lnTo>
                <a:lnTo>
                  <a:pt x="67845" y="49115"/>
                </a:lnTo>
                <a:lnTo>
                  <a:pt x="67715" y="49134"/>
                </a:lnTo>
                <a:lnTo>
                  <a:pt x="67603" y="49171"/>
                </a:lnTo>
                <a:lnTo>
                  <a:pt x="67528" y="49227"/>
                </a:lnTo>
                <a:lnTo>
                  <a:pt x="67510" y="49246"/>
                </a:lnTo>
                <a:lnTo>
                  <a:pt x="67510" y="49283"/>
                </a:lnTo>
                <a:lnTo>
                  <a:pt x="67510" y="49320"/>
                </a:lnTo>
                <a:lnTo>
                  <a:pt x="67547" y="49357"/>
                </a:lnTo>
                <a:lnTo>
                  <a:pt x="67659" y="49450"/>
                </a:lnTo>
                <a:lnTo>
                  <a:pt x="67752" y="49488"/>
                </a:lnTo>
                <a:lnTo>
                  <a:pt x="67882" y="49506"/>
                </a:lnTo>
                <a:lnTo>
                  <a:pt x="68012" y="49506"/>
                </a:lnTo>
                <a:lnTo>
                  <a:pt x="68143" y="49488"/>
                </a:lnTo>
                <a:lnTo>
                  <a:pt x="68422" y="49469"/>
                </a:lnTo>
                <a:lnTo>
                  <a:pt x="68645" y="49432"/>
                </a:lnTo>
                <a:lnTo>
                  <a:pt x="68925" y="49413"/>
                </a:lnTo>
                <a:lnTo>
                  <a:pt x="69074" y="49376"/>
                </a:lnTo>
                <a:lnTo>
                  <a:pt x="69129" y="49357"/>
                </a:lnTo>
                <a:lnTo>
                  <a:pt x="69167" y="49320"/>
                </a:lnTo>
                <a:lnTo>
                  <a:pt x="69185" y="49246"/>
                </a:lnTo>
                <a:lnTo>
                  <a:pt x="69204" y="49190"/>
                </a:lnTo>
                <a:lnTo>
                  <a:pt x="69204" y="49152"/>
                </a:lnTo>
                <a:lnTo>
                  <a:pt x="69185" y="49134"/>
                </a:lnTo>
                <a:lnTo>
                  <a:pt x="69148" y="49097"/>
                </a:lnTo>
                <a:lnTo>
                  <a:pt x="69092" y="49097"/>
                </a:lnTo>
                <a:lnTo>
                  <a:pt x="68832" y="49078"/>
                </a:lnTo>
                <a:lnTo>
                  <a:pt x="68571" y="49059"/>
                </a:lnTo>
                <a:close/>
                <a:moveTo>
                  <a:pt x="72779" y="49152"/>
                </a:moveTo>
                <a:lnTo>
                  <a:pt x="72686" y="49190"/>
                </a:lnTo>
                <a:lnTo>
                  <a:pt x="72630" y="49227"/>
                </a:lnTo>
                <a:lnTo>
                  <a:pt x="72611" y="49246"/>
                </a:lnTo>
                <a:lnTo>
                  <a:pt x="72592" y="49301"/>
                </a:lnTo>
                <a:lnTo>
                  <a:pt x="72592" y="49357"/>
                </a:lnTo>
                <a:lnTo>
                  <a:pt x="72592" y="49395"/>
                </a:lnTo>
                <a:lnTo>
                  <a:pt x="72630" y="49432"/>
                </a:lnTo>
                <a:lnTo>
                  <a:pt x="72723" y="49469"/>
                </a:lnTo>
                <a:lnTo>
                  <a:pt x="72853" y="49506"/>
                </a:lnTo>
                <a:lnTo>
                  <a:pt x="73765" y="49506"/>
                </a:lnTo>
                <a:lnTo>
                  <a:pt x="73896" y="49488"/>
                </a:lnTo>
                <a:lnTo>
                  <a:pt x="74026" y="49469"/>
                </a:lnTo>
                <a:lnTo>
                  <a:pt x="74119" y="49432"/>
                </a:lnTo>
                <a:lnTo>
                  <a:pt x="74138" y="49413"/>
                </a:lnTo>
                <a:lnTo>
                  <a:pt x="74175" y="49376"/>
                </a:lnTo>
                <a:lnTo>
                  <a:pt x="74175" y="49339"/>
                </a:lnTo>
                <a:lnTo>
                  <a:pt x="74175" y="49320"/>
                </a:lnTo>
                <a:lnTo>
                  <a:pt x="74138" y="49264"/>
                </a:lnTo>
                <a:lnTo>
                  <a:pt x="74063" y="49227"/>
                </a:lnTo>
                <a:lnTo>
                  <a:pt x="73970" y="49208"/>
                </a:lnTo>
                <a:lnTo>
                  <a:pt x="73747" y="49190"/>
                </a:lnTo>
                <a:lnTo>
                  <a:pt x="73579" y="49190"/>
                </a:lnTo>
                <a:lnTo>
                  <a:pt x="73374" y="49171"/>
                </a:lnTo>
                <a:lnTo>
                  <a:pt x="73077" y="49152"/>
                </a:lnTo>
                <a:close/>
                <a:moveTo>
                  <a:pt x="70712" y="49171"/>
                </a:moveTo>
                <a:lnTo>
                  <a:pt x="70507" y="49190"/>
                </a:lnTo>
                <a:lnTo>
                  <a:pt x="70414" y="49190"/>
                </a:lnTo>
                <a:lnTo>
                  <a:pt x="70340" y="49227"/>
                </a:lnTo>
                <a:lnTo>
                  <a:pt x="70284" y="49246"/>
                </a:lnTo>
                <a:lnTo>
                  <a:pt x="70265" y="49301"/>
                </a:lnTo>
                <a:lnTo>
                  <a:pt x="70265" y="49339"/>
                </a:lnTo>
                <a:lnTo>
                  <a:pt x="70284" y="49413"/>
                </a:lnTo>
                <a:lnTo>
                  <a:pt x="70340" y="49469"/>
                </a:lnTo>
                <a:lnTo>
                  <a:pt x="70414" y="49488"/>
                </a:lnTo>
                <a:lnTo>
                  <a:pt x="70526" y="49506"/>
                </a:lnTo>
                <a:lnTo>
                  <a:pt x="70619" y="49525"/>
                </a:lnTo>
                <a:lnTo>
                  <a:pt x="71364" y="49525"/>
                </a:lnTo>
                <a:lnTo>
                  <a:pt x="71420" y="49506"/>
                </a:lnTo>
                <a:lnTo>
                  <a:pt x="71457" y="49488"/>
                </a:lnTo>
                <a:lnTo>
                  <a:pt x="71494" y="49432"/>
                </a:lnTo>
                <a:lnTo>
                  <a:pt x="71531" y="49376"/>
                </a:lnTo>
                <a:lnTo>
                  <a:pt x="71531" y="49339"/>
                </a:lnTo>
                <a:lnTo>
                  <a:pt x="71531" y="49320"/>
                </a:lnTo>
                <a:lnTo>
                  <a:pt x="71494" y="49283"/>
                </a:lnTo>
                <a:lnTo>
                  <a:pt x="71457" y="49264"/>
                </a:lnTo>
                <a:lnTo>
                  <a:pt x="71159" y="49208"/>
                </a:lnTo>
                <a:lnTo>
                  <a:pt x="70954" y="49190"/>
                </a:lnTo>
                <a:lnTo>
                  <a:pt x="70712" y="49171"/>
                </a:lnTo>
                <a:close/>
                <a:moveTo>
                  <a:pt x="65089" y="49152"/>
                </a:moveTo>
                <a:lnTo>
                  <a:pt x="64996" y="49171"/>
                </a:lnTo>
                <a:lnTo>
                  <a:pt x="64940" y="49227"/>
                </a:lnTo>
                <a:lnTo>
                  <a:pt x="64922" y="49246"/>
                </a:lnTo>
                <a:lnTo>
                  <a:pt x="64922" y="49283"/>
                </a:lnTo>
                <a:lnTo>
                  <a:pt x="64922" y="49339"/>
                </a:lnTo>
                <a:lnTo>
                  <a:pt x="64959" y="49395"/>
                </a:lnTo>
                <a:lnTo>
                  <a:pt x="64978" y="49432"/>
                </a:lnTo>
                <a:lnTo>
                  <a:pt x="65034" y="49450"/>
                </a:lnTo>
                <a:lnTo>
                  <a:pt x="65127" y="49488"/>
                </a:lnTo>
                <a:lnTo>
                  <a:pt x="65276" y="49525"/>
                </a:lnTo>
                <a:lnTo>
                  <a:pt x="65425" y="49525"/>
                </a:lnTo>
                <a:lnTo>
                  <a:pt x="65722" y="49543"/>
                </a:lnTo>
                <a:lnTo>
                  <a:pt x="65927" y="49525"/>
                </a:lnTo>
                <a:lnTo>
                  <a:pt x="66113" y="49506"/>
                </a:lnTo>
                <a:lnTo>
                  <a:pt x="66411" y="49469"/>
                </a:lnTo>
                <a:lnTo>
                  <a:pt x="66672" y="49395"/>
                </a:lnTo>
                <a:lnTo>
                  <a:pt x="66728" y="49376"/>
                </a:lnTo>
                <a:lnTo>
                  <a:pt x="66746" y="49357"/>
                </a:lnTo>
                <a:lnTo>
                  <a:pt x="66728" y="49357"/>
                </a:lnTo>
                <a:lnTo>
                  <a:pt x="66579" y="49301"/>
                </a:lnTo>
                <a:lnTo>
                  <a:pt x="66430" y="49264"/>
                </a:lnTo>
                <a:lnTo>
                  <a:pt x="66132" y="49208"/>
                </a:lnTo>
                <a:lnTo>
                  <a:pt x="65518" y="49171"/>
                </a:lnTo>
                <a:lnTo>
                  <a:pt x="65331" y="49152"/>
                </a:lnTo>
                <a:close/>
                <a:moveTo>
                  <a:pt x="75404" y="49152"/>
                </a:moveTo>
                <a:lnTo>
                  <a:pt x="75255" y="49171"/>
                </a:lnTo>
                <a:lnTo>
                  <a:pt x="75143" y="49208"/>
                </a:lnTo>
                <a:lnTo>
                  <a:pt x="75106" y="49227"/>
                </a:lnTo>
                <a:lnTo>
                  <a:pt x="75087" y="49264"/>
                </a:lnTo>
                <a:lnTo>
                  <a:pt x="75069" y="49320"/>
                </a:lnTo>
                <a:lnTo>
                  <a:pt x="75069" y="49376"/>
                </a:lnTo>
                <a:lnTo>
                  <a:pt x="75087" y="49413"/>
                </a:lnTo>
                <a:lnTo>
                  <a:pt x="75106" y="49432"/>
                </a:lnTo>
                <a:lnTo>
                  <a:pt x="75199" y="49488"/>
                </a:lnTo>
                <a:lnTo>
                  <a:pt x="75311" y="49506"/>
                </a:lnTo>
                <a:lnTo>
                  <a:pt x="75441" y="49525"/>
                </a:lnTo>
                <a:lnTo>
                  <a:pt x="75571" y="49525"/>
                </a:lnTo>
                <a:lnTo>
                  <a:pt x="75758" y="49506"/>
                </a:lnTo>
                <a:lnTo>
                  <a:pt x="75962" y="49525"/>
                </a:lnTo>
                <a:lnTo>
                  <a:pt x="76297" y="49543"/>
                </a:lnTo>
                <a:lnTo>
                  <a:pt x="76446" y="49543"/>
                </a:lnTo>
                <a:lnTo>
                  <a:pt x="76595" y="49525"/>
                </a:lnTo>
                <a:lnTo>
                  <a:pt x="76707" y="49488"/>
                </a:lnTo>
                <a:lnTo>
                  <a:pt x="76744" y="49469"/>
                </a:lnTo>
                <a:lnTo>
                  <a:pt x="76782" y="49432"/>
                </a:lnTo>
                <a:lnTo>
                  <a:pt x="76800" y="49395"/>
                </a:lnTo>
                <a:lnTo>
                  <a:pt x="76782" y="49376"/>
                </a:lnTo>
                <a:lnTo>
                  <a:pt x="76763" y="49339"/>
                </a:lnTo>
                <a:lnTo>
                  <a:pt x="76726" y="49320"/>
                </a:lnTo>
                <a:lnTo>
                  <a:pt x="76633" y="49283"/>
                </a:lnTo>
                <a:lnTo>
                  <a:pt x="76521" y="49264"/>
                </a:lnTo>
                <a:lnTo>
                  <a:pt x="76260" y="49227"/>
                </a:lnTo>
                <a:lnTo>
                  <a:pt x="76111" y="49227"/>
                </a:lnTo>
                <a:lnTo>
                  <a:pt x="75888" y="49208"/>
                </a:lnTo>
                <a:lnTo>
                  <a:pt x="75571" y="49171"/>
                </a:lnTo>
                <a:lnTo>
                  <a:pt x="75404" y="49152"/>
                </a:lnTo>
                <a:close/>
                <a:moveTo>
                  <a:pt x="40123" y="49134"/>
                </a:moveTo>
                <a:lnTo>
                  <a:pt x="40029" y="49171"/>
                </a:lnTo>
                <a:lnTo>
                  <a:pt x="39955" y="49190"/>
                </a:lnTo>
                <a:lnTo>
                  <a:pt x="39881" y="49246"/>
                </a:lnTo>
                <a:lnTo>
                  <a:pt x="39862" y="49301"/>
                </a:lnTo>
                <a:lnTo>
                  <a:pt x="39843" y="49376"/>
                </a:lnTo>
                <a:lnTo>
                  <a:pt x="39862" y="49469"/>
                </a:lnTo>
                <a:lnTo>
                  <a:pt x="39918" y="49525"/>
                </a:lnTo>
                <a:lnTo>
                  <a:pt x="39974" y="49543"/>
                </a:lnTo>
                <a:lnTo>
                  <a:pt x="40067" y="49562"/>
                </a:lnTo>
                <a:lnTo>
                  <a:pt x="40253" y="49543"/>
                </a:lnTo>
                <a:lnTo>
                  <a:pt x="40402" y="49543"/>
                </a:lnTo>
                <a:lnTo>
                  <a:pt x="40588" y="49525"/>
                </a:lnTo>
                <a:lnTo>
                  <a:pt x="40923" y="49506"/>
                </a:lnTo>
                <a:lnTo>
                  <a:pt x="41091" y="49488"/>
                </a:lnTo>
                <a:lnTo>
                  <a:pt x="41202" y="49450"/>
                </a:lnTo>
                <a:lnTo>
                  <a:pt x="41240" y="49432"/>
                </a:lnTo>
                <a:lnTo>
                  <a:pt x="41258" y="49395"/>
                </a:lnTo>
                <a:lnTo>
                  <a:pt x="41258" y="49357"/>
                </a:lnTo>
                <a:lnTo>
                  <a:pt x="41221" y="49320"/>
                </a:lnTo>
                <a:lnTo>
                  <a:pt x="41091" y="49264"/>
                </a:lnTo>
                <a:lnTo>
                  <a:pt x="40923" y="49208"/>
                </a:lnTo>
                <a:lnTo>
                  <a:pt x="40681" y="49152"/>
                </a:lnTo>
                <a:lnTo>
                  <a:pt x="40439" y="49134"/>
                </a:lnTo>
                <a:close/>
                <a:moveTo>
                  <a:pt x="63134" y="49190"/>
                </a:moveTo>
                <a:lnTo>
                  <a:pt x="62837" y="49208"/>
                </a:lnTo>
                <a:lnTo>
                  <a:pt x="62613" y="49264"/>
                </a:lnTo>
                <a:lnTo>
                  <a:pt x="62539" y="49301"/>
                </a:lnTo>
                <a:lnTo>
                  <a:pt x="62483" y="49339"/>
                </a:lnTo>
                <a:lnTo>
                  <a:pt x="62464" y="49395"/>
                </a:lnTo>
                <a:lnTo>
                  <a:pt x="62483" y="49450"/>
                </a:lnTo>
                <a:lnTo>
                  <a:pt x="62520" y="49488"/>
                </a:lnTo>
                <a:lnTo>
                  <a:pt x="62557" y="49506"/>
                </a:lnTo>
                <a:lnTo>
                  <a:pt x="62669" y="49543"/>
                </a:lnTo>
                <a:lnTo>
                  <a:pt x="62799" y="49562"/>
                </a:lnTo>
                <a:lnTo>
                  <a:pt x="63228" y="49562"/>
                </a:lnTo>
                <a:lnTo>
                  <a:pt x="63451" y="49543"/>
                </a:lnTo>
                <a:lnTo>
                  <a:pt x="63619" y="49525"/>
                </a:lnTo>
                <a:lnTo>
                  <a:pt x="63898" y="49488"/>
                </a:lnTo>
                <a:lnTo>
                  <a:pt x="64028" y="49450"/>
                </a:lnTo>
                <a:lnTo>
                  <a:pt x="64121" y="49395"/>
                </a:lnTo>
                <a:lnTo>
                  <a:pt x="64158" y="49376"/>
                </a:lnTo>
                <a:lnTo>
                  <a:pt x="64158" y="49357"/>
                </a:lnTo>
                <a:lnTo>
                  <a:pt x="64158" y="49320"/>
                </a:lnTo>
                <a:lnTo>
                  <a:pt x="64121" y="49283"/>
                </a:lnTo>
                <a:lnTo>
                  <a:pt x="64065" y="49264"/>
                </a:lnTo>
                <a:lnTo>
                  <a:pt x="63972" y="49246"/>
                </a:lnTo>
                <a:lnTo>
                  <a:pt x="63730" y="49208"/>
                </a:lnTo>
                <a:lnTo>
                  <a:pt x="63451" y="49190"/>
                </a:lnTo>
                <a:close/>
                <a:moveTo>
                  <a:pt x="85997" y="49152"/>
                </a:moveTo>
                <a:lnTo>
                  <a:pt x="85681" y="49171"/>
                </a:lnTo>
                <a:lnTo>
                  <a:pt x="85513" y="49171"/>
                </a:lnTo>
                <a:lnTo>
                  <a:pt x="85383" y="49208"/>
                </a:lnTo>
                <a:lnTo>
                  <a:pt x="85271" y="49246"/>
                </a:lnTo>
                <a:lnTo>
                  <a:pt x="85253" y="49283"/>
                </a:lnTo>
                <a:lnTo>
                  <a:pt x="85234" y="49320"/>
                </a:lnTo>
                <a:lnTo>
                  <a:pt x="85234" y="49376"/>
                </a:lnTo>
                <a:lnTo>
                  <a:pt x="85234" y="49432"/>
                </a:lnTo>
                <a:lnTo>
                  <a:pt x="85253" y="49469"/>
                </a:lnTo>
                <a:lnTo>
                  <a:pt x="85290" y="49488"/>
                </a:lnTo>
                <a:lnTo>
                  <a:pt x="85364" y="49543"/>
                </a:lnTo>
                <a:lnTo>
                  <a:pt x="85476" y="49562"/>
                </a:lnTo>
                <a:lnTo>
                  <a:pt x="85588" y="49562"/>
                </a:lnTo>
                <a:lnTo>
                  <a:pt x="85718" y="49543"/>
                </a:lnTo>
                <a:lnTo>
                  <a:pt x="85886" y="49525"/>
                </a:lnTo>
                <a:lnTo>
                  <a:pt x="86091" y="49525"/>
                </a:lnTo>
                <a:lnTo>
                  <a:pt x="86370" y="49543"/>
                </a:lnTo>
                <a:lnTo>
                  <a:pt x="86500" y="49525"/>
                </a:lnTo>
                <a:lnTo>
                  <a:pt x="86630" y="49525"/>
                </a:lnTo>
                <a:lnTo>
                  <a:pt x="86724" y="49488"/>
                </a:lnTo>
                <a:lnTo>
                  <a:pt x="86798" y="49432"/>
                </a:lnTo>
                <a:lnTo>
                  <a:pt x="86817" y="49376"/>
                </a:lnTo>
                <a:lnTo>
                  <a:pt x="86835" y="49339"/>
                </a:lnTo>
                <a:lnTo>
                  <a:pt x="86835" y="49301"/>
                </a:lnTo>
                <a:lnTo>
                  <a:pt x="86817" y="49283"/>
                </a:lnTo>
                <a:lnTo>
                  <a:pt x="86742" y="49227"/>
                </a:lnTo>
                <a:lnTo>
                  <a:pt x="86630" y="49190"/>
                </a:lnTo>
                <a:lnTo>
                  <a:pt x="86519" y="49171"/>
                </a:lnTo>
                <a:lnTo>
                  <a:pt x="86407" y="49152"/>
                </a:lnTo>
                <a:close/>
                <a:moveTo>
                  <a:pt x="32917" y="49152"/>
                </a:moveTo>
                <a:lnTo>
                  <a:pt x="32619" y="49171"/>
                </a:lnTo>
                <a:lnTo>
                  <a:pt x="32471" y="49190"/>
                </a:lnTo>
                <a:lnTo>
                  <a:pt x="32340" y="49227"/>
                </a:lnTo>
                <a:lnTo>
                  <a:pt x="32228" y="49264"/>
                </a:lnTo>
                <a:lnTo>
                  <a:pt x="32191" y="49301"/>
                </a:lnTo>
                <a:lnTo>
                  <a:pt x="32173" y="49339"/>
                </a:lnTo>
                <a:lnTo>
                  <a:pt x="32154" y="49395"/>
                </a:lnTo>
                <a:lnTo>
                  <a:pt x="32135" y="49450"/>
                </a:lnTo>
                <a:lnTo>
                  <a:pt x="32154" y="49488"/>
                </a:lnTo>
                <a:lnTo>
                  <a:pt x="32173" y="49525"/>
                </a:lnTo>
                <a:lnTo>
                  <a:pt x="32191" y="49543"/>
                </a:lnTo>
                <a:lnTo>
                  <a:pt x="32228" y="49562"/>
                </a:lnTo>
                <a:lnTo>
                  <a:pt x="32340" y="49581"/>
                </a:lnTo>
                <a:lnTo>
                  <a:pt x="32545" y="49581"/>
                </a:lnTo>
                <a:lnTo>
                  <a:pt x="32713" y="49543"/>
                </a:lnTo>
                <a:lnTo>
                  <a:pt x="33197" y="49543"/>
                </a:lnTo>
                <a:lnTo>
                  <a:pt x="33457" y="49525"/>
                </a:lnTo>
                <a:lnTo>
                  <a:pt x="33550" y="49488"/>
                </a:lnTo>
                <a:lnTo>
                  <a:pt x="33643" y="49450"/>
                </a:lnTo>
                <a:lnTo>
                  <a:pt x="33699" y="49413"/>
                </a:lnTo>
                <a:lnTo>
                  <a:pt x="33737" y="49357"/>
                </a:lnTo>
                <a:lnTo>
                  <a:pt x="33755" y="49320"/>
                </a:lnTo>
                <a:lnTo>
                  <a:pt x="33755" y="49301"/>
                </a:lnTo>
                <a:lnTo>
                  <a:pt x="33737" y="49264"/>
                </a:lnTo>
                <a:lnTo>
                  <a:pt x="33699" y="49246"/>
                </a:lnTo>
                <a:lnTo>
                  <a:pt x="33588" y="49208"/>
                </a:lnTo>
                <a:lnTo>
                  <a:pt x="33476" y="49171"/>
                </a:lnTo>
                <a:lnTo>
                  <a:pt x="33327" y="49171"/>
                </a:lnTo>
                <a:lnTo>
                  <a:pt x="33122" y="49152"/>
                </a:lnTo>
                <a:close/>
                <a:moveTo>
                  <a:pt x="45410" y="49208"/>
                </a:moveTo>
                <a:lnTo>
                  <a:pt x="45094" y="49227"/>
                </a:lnTo>
                <a:lnTo>
                  <a:pt x="44963" y="49246"/>
                </a:lnTo>
                <a:lnTo>
                  <a:pt x="44852" y="49264"/>
                </a:lnTo>
                <a:lnTo>
                  <a:pt x="44758" y="49301"/>
                </a:lnTo>
                <a:lnTo>
                  <a:pt x="44703" y="49357"/>
                </a:lnTo>
                <a:lnTo>
                  <a:pt x="44684" y="49413"/>
                </a:lnTo>
                <a:lnTo>
                  <a:pt x="44721" y="49488"/>
                </a:lnTo>
                <a:lnTo>
                  <a:pt x="44740" y="49525"/>
                </a:lnTo>
                <a:lnTo>
                  <a:pt x="44777" y="49543"/>
                </a:lnTo>
                <a:lnTo>
                  <a:pt x="44889" y="49562"/>
                </a:lnTo>
                <a:lnTo>
                  <a:pt x="45038" y="49581"/>
                </a:lnTo>
                <a:lnTo>
                  <a:pt x="45187" y="49562"/>
                </a:lnTo>
                <a:lnTo>
                  <a:pt x="45485" y="49525"/>
                </a:lnTo>
                <a:lnTo>
                  <a:pt x="45708" y="49506"/>
                </a:lnTo>
                <a:lnTo>
                  <a:pt x="45876" y="49488"/>
                </a:lnTo>
                <a:lnTo>
                  <a:pt x="46211" y="49450"/>
                </a:lnTo>
                <a:lnTo>
                  <a:pt x="46360" y="49432"/>
                </a:lnTo>
                <a:lnTo>
                  <a:pt x="46471" y="49395"/>
                </a:lnTo>
                <a:lnTo>
                  <a:pt x="46509" y="49376"/>
                </a:lnTo>
                <a:lnTo>
                  <a:pt x="46527" y="49357"/>
                </a:lnTo>
                <a:lnTo>
                  <a:pt x="46527" y="49339"/>
                </a:lnTo>
                <a:lnTo>
                  <a:pt x="46509" y="49320"/>
                </a:lnTo>
                <a:lnTo>
                  <a:pt x="46341" y="49283"/>
                </a:lnTo>
                <a:lnTo>
                  <a:pt x="46080" y="49227"/>
                </a:lnTo>
                <a:lnTo>
                  <a:pt x="45764" y="49208"/>
                </a:lnTo>
                <a:close/>
                <a:moveTo>
                  <a:pt x="48277" y="49227"/>
                </a:moveTo>
                <a:lnTo>
                  <a:pt x="47961" y="49246"/>
                </a:lnTo>
                <a:lnTo>
                  <a:pt x="47663" y="49264"/>
                </a:lnTo>
                <a:lnTo>
                  <a:pt x="47439" y="49320"/>
                </a:lnTo>
                <a:lnTo>
                  <a:pt x="47346" y="49357"/>
                </a:lnTo>
                <a:lnTo>
                  <a:pt x="47291" y="49395"/>
                </a:lnTo>
                <a:lnTo>
                  <a:pt x="47272" y="49432"/>
                </a:lnTo>
                <a:lnTo>
                  <a:pt x="47309" y="49488"/>
                </a:lnTo>
                <a:lnTo>
                  <a:pt x="47328" y="49525"/>
                </a:lnTo>
                <a:lnTo>
                  <a:pt x="47384" y="49543"/>
                </a:lnTo>
                <a:lnTo>
                  <a:pt x="47495" y="49581"/>
                </a:lnTo>
                <a:lnTo>
                  <a:pt x="47793" y="49581"/>
                </a:lnTo>
                <a:lnTo>
                  <a:pt x="48091" y="49562"/>
                </a:lnTo>
                <a:lnTo>
                  <a:pt x="48315" y="49525"/>
                </a:lnTo>
                <a:lnTo>
                  <a:pt x="48482" y="49488"/>
                </a:lnTo>
                <a:lnTo>
                  <a:pt x="48743" y="49413"/>
                </a:lnTo>
                <a:lnTo>
                  <a:pt x="48873" y="49376"/>
                </a:lnTo>
                <a:lnTo>
                  <a:pt x="48948" y="49339"/>
                </a:lnTo>
                <a:lnTo>
                  <a:pt x="48966" y="49320"/>
                </a:lnTo>
                <a:lnTo>
                  <a:pt x="48985" y="49301"/>
                </a:lnTo>
                <a:lnTo>
                  <a:pt x="48966" y="49283"/>
                </a:lnTo>
                <a:lnTo>
                  <a:pt x="48929" y="49264"/>
                </a:lnTo>
                <a:lnTo>
                  <a:pt x="48799" y="49246"/>
                </a:lnTo>
                <a:lnTo>
                  <a:pt x="48575" y="49246"/>
                </a:lnTo>
                <a:lnTo>
                  <a:pt x="48277" y="49227"/>
                </a:lnTo>
                <a:close/>
                <a:moveTo>
                  <a:pt x="55613" y="49171"/>
                </a:moveTo>
                <a:lnTo>
                  <a:pt x="55334" y="49190"/>
                </a:lnTo>
                <a:lnTo>
                  <a:pt x="55185" y="49208"/>
                </a:lnTo>
                <a:lnTo>
                  <a:pt x="55054" y="49246"/>
                </a:lnTo>
                <a:lnTo>
                  <a:pt x="54961" y="49301"/>
                </a:lnTo>
                <a:lnTo>
                  <a:pt x="54924" y="49320"/>
                </a:lnTo>
                <a:lnTo>
                  <a:pt x="54905" y="49357"/>
                </a:lnTo>
                <a:lnTo>
                  <a:pt x="54905" y="49432"/>
                </a:lnTo>
                <a:lnTo>
                  <a:pt x="54905" y="49469"/>
                </a:lnTo>
                <a:lnTo>
                  <a:pt x="54924" y="49506"/>
                </a:lnTo>
                <a:lnTo>
                  <a:pt x="54961" y="49543"/>
                </a:lnTo>
                <a:lnTo>
                  <a:pt x="55054" y="49562"/>
                </a:lnTo>
                <a:lnTo>
                  <a:pt x="55185" y="49581"/>
                </a:lnTo>
                <a:lnTo>
                  <a:pt x="55315" y="49562"/>
                </a:lnTo>
                <a:lnTo>
                  <a:pt x="55445" y="49543"/>
                </a:lnTo>
                <a:lnTo>
                  <a:pt x="55631" y="49506"/>
                </a:lnTo>
                <a:lnTo>
                  <a:pt x="56115" y="49488"/>
                </a:lnTo>
                <a:lnTo>
                  <a:pt x="56264" y="49469"/>
                </a:lnTo>
                <a:lnTo>
                  <a:pt x="56395" y="49450"/>
                </a:lnTo>
                <a:lnTo>
                  <a:pt x="56488" y="49413"/>
                </a:lnTo>
                <a:lnTo>
                  <a:pt x="56506" y="49395"/>
                </a:lnTo>
                <a:lnTo>
                  <a:pt x="56525" y="49357"/>
                </a:lnTo>
                <a:lnTo>
                  <a:pt x="56506" y="49320"/>
                </a:lnTo>
                <a:lnTo>
                  <a:pt x="56488" y="49301"/>
                </a:lnTo>
                <a:lnTo>
                  <a:pt x="56413" y="49246"/>
                </a:lnTo>
                <a:lnTo>
                  <a:pt x="56320" y="49208"/>
                </a:lnTo>
                <a:lnTo>
                  <a:pt x="56209" y="49190"/>
                </a:lnTo>
                <a:lnTo>
                  <a:pt x="55985" y="49171"/>
                </a:lnTo>
                <a:close/>
                <a:moveTo>
                  <a:pt x="88120" y="49208"/>
                </a:moveTo>
                <a:lnTo>
                  <a:pt x="88008" y="49227"/>
                </a:lnTo>
                <a:lnTo>
                  <a:pt x="87934" y="49264"/>
                </a:lnTo>
                <a:lnTo>
                  <a:pt x="87897" y="49301"/>
                </a:lnTo>
                <a:lnTo>
                  <a:pt x="87878" y="49339"/>
                </a:lnTo>
                <a:lnTo>
                  <a:pt x="87878" y="49395"/>
                </a:lnTo>
                <a:lnTo>
                  <a:pt x="87878" y="49432"/>
                </a:lnTo>
                <a:lnTo>
                  <a:pt x="87897" y="49469"/>
                </a:lnTo>
                <a:lnTo>
                  <a:pt x="87915" y="49506"/>
                </a:lnTo>
                <a:lnTo>
                  <a:pt x="88008" y="49543"/>
                </a:lnTo>
                <a:lnTo>
                  <a:pt x="88101" y="49581"/>
                </a:lnTo>
                <a:lnTo>
                  <a:pt x="89032" y="49581"/>
                </a:lnTo>
                <a:lnTo>
                  <a:pt x="89144" y="49562"/>
                </a:lnTo>
                <a:lnTo>
                  <a:pt x="89218" y="49525"/>
                </a:lnTo>
                <a:lnTo>
                  <a:pt x="89256" y="49506"/>
                </a:lnTo>
                <a:lnTo>
                  <a:pt x="89274" y="49469"/>
                </a:lnTo>
                <a:lnTo>
                  <a:pt x="89274" y="49450"/>
                </a:lnTo>
                <a:lnTo>
                  <a:pt x="89274" y="49413"/>
                </a:lnTo>
                <a:lnTo>
                  <a:pt x="89218" y="49357"/>
                </a:lnTo>
                <a:lnTo>
                  <a:pt x="89144" y="49320"/>
                </a:lnTo>
                <a:lnTo>
                  <a:pt x="89032" y="49283"/>
                </a:lnTo>
                <a:lnTo>
                  <a:pt x="88809" y="49264"/>
                </a:lnTo>
                <a:lnTo>
                  <a:pt x="88660" y="49246"/>
                </a:lnTo>
                <a:lnTo>
                  <a:pt x="88492" y="49227"/>
                </a:lnTo>
                <a:lnTo>
                  <a:pt x="88232" y="49208"/>
                </a:lnTo>
                <a:close/>
                <a:moveTo>
                  <a:pt x="78327" y="49190"/>
                </a:moveTo>
                <a:lnTo>
                  <a:pt x="78066" y="49227"/>
                </a:lnTo>
                <a:lnTo>
                  <a:pt x="77954" y="49264"/>
                </a:lnTo>
                <a:lnTo>
                  <a:pt x="77861" y="49301"/>
                </a:lnTo>
                <a:lnTo>
                  <a:pt x="77787" y="49339"/>
                </a:lnTo>
                <a:lnTo>
                  <a:pt x="77750" y="49376"/>
                </a:lnTo>
                <a:lnTo>
                  <a:pt x="77750" y="49432"/>
                </a:lnTo>
                <a:lnTo>
                  <a:pt x="77768" y="49488"/>
                </a:lnTo>
                <a:lnTo>
                  <a:pt x="77824" y="49525"/>
                </a:lnTo>
                <a:lnTo>
                  <a:pt x="77899" y="49562"/>
                </a:lnTo>
                <a:lnTo>
                  <a:pt x="78085" y="49599"/>
                </a:lnTo>
                <a:lnTo>
                  <a:pt x="78327" y="49599"/>
                </a:lnTo>
                <a:lnTo>
                  <a:pt x="78587" y="49581"/>
                </a:lnTo>
                <a:lnTo>
                  <a:pt x="78830" y="49543"/>
                </a:lnTo>
                <a:lnTo>
                  <a:pt x="79034" y="49488"/>
                </a:lnTo>
                <a:lnTo>
                  <a:pt x="79109" y="49450"/>
                </a:lnTo>
                <a:lnTo>
                  <a:pt x="79165" y="49395"/>
                </a:lnTo>
                <a:lnTo>
                  <a:pt x="79183" y="49357"/>
                </a:lnTo>
                <a:lnTo>
                  <a:pt x="79183" y="49301"/>
                </a:lnTo>
                <a:lnTo>
                  <a:pt x="79146" y="49264"/>
                </a:lnTo>
                <a:lnTo>
                  <a:pt x="79072" y="49227"/>
                </a:lnTo>
                <a:lnTo>
                  <a:pt x="78867" y="49190"/>
                </a:lnTo>
                <a:close/>
                <a:moveTo>
                  <a:pt x="25191" y="49190"/>
                </a:moveTo>
                <a:lnTo>
                  <a:pt x="24856" y="49208"/>
                </a:lnTo>
                <a:lnTo>
                  <a:pt x="24688" y="49227"/>
                </a:lnTo>
                <a:lnTo>
                  <a:pt x="24539" y="49264"/>
                </a:lnTo>
                <a:lnTo>
                  <a:pt x="24483" y="49283"/>
                </a:lnTo>
                <a:lnTo>
                  <a:pt x="24428" y="49320"/>
                </a:lnTo>
                <a:lnTo>
                  <a:pt x="24409" y="49357"/>
                </a:lnTo>
                <a:lnTo>
                  <a:pt x="24390" y="49413"/>
                </a:lnTo>
                <a:lnTo>
                  <a:pt x="24409" y="49469"/>
                </a:lnTo>
                <a:lnTo>
                  <a:pt x="24428" y="49506"/>
                </a:lnTo>
                <a:lnTo>
                  <a:pt x="24465" y="49543"/>
                </a:lnTo>
                <a:lnTo>
                  <a:pt x="24521" y="49581"/>
                </a:lnTo>
                <a:lnTo>
                  <a:pt x="24651" y="49599"/>
                </a:lnTo>
                <a:lnTo>
                  <a:pt x="24800" y="49618"/>
                </a:lnTo>
                <a:lnTo>
                  <a:pt x="25116" y="49581"/>
                </a:lnTo>
                <a:lnTo>
                  <a:pt x="25340" y="49562"/>
                </a:lnTo>
                <a:lnTo>
                  <a:pt x="25563" y="49562"/>
                </a:lnTo>
                <a:lnTo>
                  <a:pt x="25898" y="49543"/>
                </a:lnTo>
                <a:lnTo>
                  <a:pt x="26085" y="49543"/>
                </a:lnTo>
                <a:lnTo>
                  <a:pt x="26233" y="49506"/>
                </a:lnTo>
                <a:lnTo>
                  <a:pt x="26327" y="49469"/>
                </a:lnTo>
                <a:lnTo>
                  <a:pt x="26364" y="49450"/>
                </a:lnTo>
                <a:lnTo>
                  <a:pt x="26364" y="49413"/>
                </a:lnTo>
                <a:lnTo>
                  <a:pt x="26364" y="49376"/>
                </a:lnTo>
                <a:lnTo>
                  <a:pt x="26327" y="49339"/>
                </a:lnTo>
                <a:lnTo>
                  <a:pt x="26233" y="49283"/>
                </a:lnTo>
                <a:lnTo>
                  <a:pt x="26103" y="49246"/>
                </a:lnTo>
                <a:lnTo>
                  <a:pt x="25936" y="49227"/>
                </a:lnTo>
                <a:lnTo>
                  <a:pt x="25619" y="49208"/>
                </a:lnTo>
                <a:lnTo>
                  <a:pt x="25414" y="49208"/>
                </a:lnTo>
                <a:lnTo>
                  <a:pt x="25191" y="49190"/>
                </a:lnTo>
                <a:close/>
                <a:moveTo>
                  <a:pt x="83056" y="49227"/>
                </a:moveTo>
                <a:lnTo>
                  <a:pt x="82888" y="49246"/>
                </a:lnTo>
                <a:lnTo>
                  <a:pt x="82758" y="49283"/>
                </a:lnTo>
                <a:lnTo>
                  <a:pt x="82721" y="49320"/>
                </a:lnTo>
                <a:lnTo>
                  <a:pt x="82702" y="49357"/>
                </a:lnTo>
                <a:lnTo>
                  <a:pt x="82702" y="49395"/>
                </a:lnTo>
                <a:lnTo>
                  <a:pt x="82721" y="49432"/>
                </a:lnTo>
                <a:lnTo>
                  <a:pt x="82739" y="49469"/>
                </a:lnTo>
                <a:lnTo>
                  <a:pt x="82777" y="49506"/>
                </a:lnTo>
                <a:lnTo>
                  <a:pt x="82888" y="49562"/>
                </a:lnTo>
                <a:lnTo>
                  <a:pt x="83019" y="49599"/>
                </a:lnTo>
                <a:lnTo>
                  <a:pt x="83298" y="49618"/>
                </a:lnTo>
                <a:lnTo>
                  <a:pt x="83689" y="49618"/>
                </a:lnTo>
                <a:lnTo>
                  <a:pt x="83949" y="49599"/>
                </a:lnTo>
                <a:lnTo>
                  <a:pt x="84080" y="49581"/>
                </a:lnTo>
                <a:lnTo>
                  <a:pt x="84192" y="49543"/>
                </a:lnTo>
                <a:lnTo>
                  <a:pt x="84285" y="49488"/>
                </a:lnTo>
                <a:lnTo>
                  <a:pt x="84322" y="49450"/>
                </a:lnTo>
                <a:lnTo>
                  <a:pt x="84340" y="49413"/>
                </a:lnTo>
                <a:lnTo>
                  <a:pt x="84340" y="49339"/>
                </a:lnTo>
                <a:lnTo>
                  <a:pt x="84322" y="49283"/>
                </a:lnTo>
                <a:lnTo>
                  <a:pt x="84285" y="49264"/>
                </a:lnTo>
                <a:lnTo>
                  <a:pt x="84210" y="49246"/>
                </a:lnTo>
                <a:lnTo>
                  <a:pt x="84061" y="49246"/>
                </a:lnTo>
                <a:lnTo>
                  <a:pt x="83931" y="49264"/>
                </a:lnTo>
                <a:lnTo>
                  <a:pt x="83670" y="49264"/>
                </a:lnTo>
                <a:lnTo>
                  <a:pt x="83261" y="49227"/>
                </a:lnTo>
                <a:close/>
                <a:moveTo>
                  <a:pt x="30255" y="49227"/>
                </a:moveTo>
                <a:lnTo>
                  <a:pt x="30069" y="49246"/>
                </a:lnTo>
                <a:lnTo>
                  <a:pt x="29920" y="49264"/>
                </a:lnTo>
                <a:lnTo>
                  <a:pt x="29790" y="49301"/>
                </a:lnTo>
                <a:lnTo>
                  <a:pt x="29752" y="49339"/>
                </a:lnTo>
                <a:lnTo>
                  <a:pt x="29715" y="49376"/>
                </a:lnTo>
                <a:lnTo>
                  <a:pt x="29659" y="49432"/>
                </a:lnTo>
                <a:lnTo>
                  <a:pt x="29641" y="49488"/>
                </a:lnTo>
                <a:lnTo>
                  <a:pt x="29641" y="49525"/>
                </a:lnTo>
                <a:lnTo>
                  <a:pt x="29641" y="49562"/>
                </a:lnTo>
                <a:lnTo>
                  <a:pt x="29659" y="49581"/>
                </a:lnTo>
                <a:lnTo>
                  <a:pt x="29696" y="49599"/>
                </a:lnTo>
                <a:lnTo>
                  <a:pt x="29771" y="49637"/>
                </a:lnTo>
                <a:lnTo>
                  <a:pt x="29864" y="49655"/>
                </a:lnTo>
                <a:lnTo>
                  <a:pt x="29976" y="49655"/>
                </a:lnTo>
                <a:lnTo>
                  <a:pt x="30143" y="49637"/>
                </a:lnTo>
                <a:lnTo>
                  <a:pt x="30367" y="49637"/>
                </a:lnTo>
                <a:lnTo>
                  <a:pt x="30683" y="49618"/>
                </a:lnTo>
                <a:lnTo>
                  <a:pt x="30832" y="49618"/>
                </a:lnTo>
                <a:lnTo>
                  <a:pt x="30981" y="49599"/>
                </a:lnTo>
                <a:lnTo>
                  <a:pt x="31093" y="49562"/>
                </a:lnTo>
                <a:lnTo>
                  <a:pt x="31130" y="49543"/>
                </a:lnTo>
                <a:lnTo>
                  <a:pt x="31167" y="49506"/>
                </a:lnTo>
                <a:lnTo>
                  <a:pt x="31186" y="49450"/>
                </a:lnTo>
                <a:lnTo>
                  <a:pt x="31186" y="49395"/>
                </a:lnTo>
                <a:lnTo>
                  <a:pt x="31149" y="49357"/>
                </a:lnTo>
                <a:lnTo>
                  <a:pt x="31093" y="49320"/>
                </a:lnTo>
                <a:lnTo>
                  <a:pt x="30962" y="49283"/>
                </a:lnTo>
                <a:lnTo>
                  <a:pt x="30832" y="49264"/>
                </a:lnTo>
                <a:lnTo>
                  <a:pt x="30571" y="49246"/>
                </a:lnTo>
                <a:lnTo>
                  <a:pt x="30255" y="49227"/>
                </a:lnTo>
                <a:close/>
                <a:moveTo>
                  <a:pt x="37516" y="49227"/>
                </a:moveTo>
                <a:lnTo>
                  <a:pt x="37386" y="49246"/>
                </a:lnTo>
                <a:lnTo>
                  <a:pt x="37255" y="49283"/>
                </a:lnTo>
                <a:lnTo>
                  <a:pt x="37181" y="49301"/>
                </a:lnTo>
                <a:lnTo>
                  <a:pt x="37144" y="49339"/>
                </a:lnTo>
                <a:lnTo>
                  <a:pt x="37125" y="49357"/>
                </a:lnTo>
                <a:lnTo>
                  <a:pt x="37125" y="49395"/>
                </a:lnTo>
                <a:lnTo>
                  <a:pt x="37144" y="49413"/>
                </a:lnTo>
                <a:lnTo>
                  <a:pt x="37181" y="49450"/>
                </a:lnTo>
                <a:lnTo>
                  <a:pt x="37274" y="49506"/>
                </a:lnTo>
                <a:lnTo>
                  <a:pt x="37535" y="49599"/>
                </a:lnTo>
                <a:lnTo>
                  <a:pt x="37702" y="49637"/>
                </a:lnTo>
                <a:lnTo>
                  <a:pt x="37926" y="49637"/>
                </a:lnTo>
                <a:lnTo>
                  <a:pt x="38205" y="49655"/>
                </a:lnTo>
                <a:lnTo>
                  <a:pt x="38466" y="49637"/>
                </a:lnTo>
                <a:lnTo>
                  <a:pt x="38577" y="49599"/>
                </a:lnTo>
                <a:lnTo>
                  <a:pt x="38689" y="49562"/>
                </a:lnTo>
                <a:lnTo>
                  <a:pt x="38801" y="49506"/>
                </a:lnTo>
                <a:lnTo>
                  <a:pt x="38819" y="49469"/>
                </a:lnTo>
                <a:lnTo>
                  <a:pt x="38838" y="49450"/>
                </a:lnTo>
                <a:lnTo>
                  <a:pt x="38838" y="49413"/>
                </a:lnTo>
                <a:lnTo>
                  <a:pt x="38819" y="49395"/>
                </a:lnTo>
                <a:lnTo>
                  <a:pt x="38763" y="49357"/>
                </a:lnTo>
                <a:lnTo>
                  <a:pt x="38670" y="49339"/>
                </a:lnTo>
                <a:lnTo>
                  <a:pt x="38559" y="49320"/>
                </a:lnTo>
                <a:lnTo>
                  <a:pt x="38354" y="49283"/>
                </a:lnTo>
                <a:lnTo>
                  <a:pt x="38075" y="49246"/>
                </a:lnTo>
                <a:lnTo>
                  <a:pt x="37795" y="49227"/>
                </a:lnTo>
                <a:close/>
                <a:moveTo>
                  <a:pt x="58741" y="49246"/>
                </a:moveTo>
                <a:lnTo>
                  <a:pt x="58499" y="49264"/>
                </a:lnTo>
                <a:lnTo>
                  <a:pt x="58350" y="49283"/>
                </a:lnTo>
                <a:lnTo>
                  <a:pt x="57828" y="49283"/>
                </a:lnTo>
                <a:lnTo>
                  <a:pt x="57679" y="49301"/>
                </a:lnTo>
                <a:lnTo>
                  <a:pt x="57549" y="49339"/>
                </a:lnTo>
                <a:lnTo>
                  <a:pt x="57512" y="49376"/>
                </a:lnTo>
                <a:lnTo>
                  <a:pt x="57475" y="49395"/>
                </a:lnTo>
                <a:lnTo>
                  <a:pt x="57437" y="49450"/>
                </a:lnTo>
                <a:lnTo>
                  <a:pt x="57437" y="49488"/>
                </a:lnTo>
                <a:lnTo>
                  <a:pt x="57437" y="49543"/>
                </a:lnTo>
                <a:lnTo>
                  <a:pt x="57475" y="49581"/>
                </a:lnTo>
                <a:lnTo>
                  <a:pt x="57512" y="49618"/>
                </a:lnTo>
                <a:lnTo>
                  <a:pt x="57568" y="49637"/>
                </a:lnTo>
                <a:lnTo>
                  <a:pt x="57698" y="49655"/>
                </a:lnTo>
                <a:lnTo>
                  <a:pt x="57847" y="49655"/>
                </a:lnTo>
                <a:lnTo>
                  <a:pt x="58163" y="49637"/>
                </a:lnTo>
                <a:lnTo>
                  <a:pt x="58368" y="49599"/>
                </a:lnTo>
                <a:lnTo>
                  <a:pt x="58536" y="49581"/>
                </a:lnTo>
                <a:lnTo>
                  <a:pt x="58759" y="49562"/>
                </a:lnTo>
                <a:lnTo>
                  <a:pt x="58871" y="49525"/>
                </a:lnTo>
                <a:lnTo>
                  <a:pt x="58964" y="49488"/>
                </a:lnTo>
                <a:lnTo>
                  <a:pt x="59020" y="49432"/>
                </a:lnTo>
                <a:lnTo>
                  <a:pt x="59039" y="49395"/>
                </a:lnTo>
                <a:lnTo>
                  <a:pt x="59057" y="49357"/>
                </a:lnTo>
                <a:lnTo>
                  <a:pt x="59039" y="49320"/>
                </a:lnTo>
                <a:lnTo>
                  <a:pt x="59020" y="49301"/>
                </a:lnTo>
                <a:lnTo>
                  <a:pt x="58945" y="49264"/>
                </a:lnTo>
                <a:lnTo>
                  <a:pt x="58852" y="49246"/>
                </a:lnTo>
                <a:close/>
                <a:moveTo>
                  <a:pt x="43306" y="49246"/>
                </a:moveTo>
                <a:lnTo>
                  <a:pt x="43064" y="49264"/>
                </a:lnTo>
                <a:lnTo>
                  <a:pt x="42822" y="49301"/>
                </a:lnTo>
                <a:lnTo>
                  <a:pt x="42617" y="49357"/>
                </a:lnTo>
                <a:lnTo>
                  <a:pt x="42543" y="49395"/>
                </a:lnTo>
                <a:lnTo>
                  <a:pt x="42487" y="49432"/>
                </a:lnTo>
                <a:lnTo>
                  <a:pt x="42450" y="49469"/>
                </a:lnTo>
                <a:lnTo>
                  <a:pt x="42450" y="49525"/>
                </a:lnTo>
                <a:lnTo>
                  <a:pt x="42487" y="49581"/>
                </a:lnTo>
                <a:lnTo>
                  <a:pt x="42562" y="49637"/>
                </a:lnTo>
                <a:lnTo>
                  <a:pt x="42636" y="49674"/>
                </a:lnTo>
                <a:lnTo>
                  <a:pt x="42710" y="49674"/>
                </a:lnTo>
                <a:lnTo>
                  <a:pt x="42934" y="49655"/>
                </a:lnTo>
                <a:lnTo>
                  <a:pt x="43139" y="49618"/>
                </a:lnTo>
                <a:lnTo>
                  <a:pt x="43306" y="49581"/>
                </a:lnTo>
                <a:lnTo>
                  <a:pt x="43418" y="49543"/>
                </a:lnTo>
                <a:lnTo>
                  <a:pt x="43623" y="49450"/>
                </a:lnTo>
                <a:lnTo>
                  <a:pt x="43716" y="49395"/>
                </a:lnTo>
                <a:lnTo>
                  <a:pt x="43753" y="49339"/>
                </a:lnTo>
                <a:lnTo>
                  <a:pt x="43753" y="49320"/>
                </a:lnTo>
                <a:lnTo>
                  <a:pt x="43734" y="49283"/>
                </a:lnTo>
                <a:lnTo>
                  <a:pt x="43697" y="49264"/>
                </a:lnTo>
                <a:lnTo>
                  <a:pt x="43641" y="49246"/>
                </a:lnTo>
                <a:close/>
                <a:moveTo>
                  <a:pt x="7485" y="49301"/>
                </a:moveTo>
                <a:lnTo>
                  <a:pt x="7169" y="49320"/>
                </a:lnTo>
                <a:lnTo>
                  <a:pt x="7038" y="49339"/>
                </a:lnTo>
                <a:lnTo>
                  <a:pt x="6927" y="49376"/>
                </a:lnTo>
                <a:lnTo>
                  <a:pt x="6833" y="49413"/>
                </a:lnTo>
                <a:lnTo>
                  <a:pt x="6796" y="49469"/>
                </a:lnTo>
                <a:lnTo>
                  <a:pt x="6778" y="49488"/>
                </a:lnTo>
                <a:lnTo>
                  <a:pt x="6778" y="49525"/>
                </a:lnTo>
                <a:lnTo>
                  <a:pt x="6815" y="49599"/>
                </a:lnTo>
                <a:lnTo>
                  <a:pt x="6852" y="49637"/>
                </a:lnTo>
                <a:lnTo>
                  <a:pt x="6889" y="49655"/>
                </a:lnTo>
                <a:lnTo>
                  <a:pt x="7001" y="49674"/>
                </a:lnTo>
                <a:lnTo>
                  <a:pt x="7150" y="49692"/>
                </a:lnTo>
                <a:lnTo>
                  <a:pt x="7299" y="49674"/>
                </a:lnTo>
                <a:lnTo>
                  <a:pt x="7597" y="49637"/>
                </a:lnTo>
                <a:lnTo>
                  <a:pt x="7802" y="49618"/>
                </a:lnTo>
                <a:lnTo>
                  <a:pt x="8267" y="49506"/>
                </a:lnTo>
                <a:lnTo>
                  <a:pt x="8528" y="49432"/>
                </a:lnTo>
                <a:lnTo>
                  <a:pt x="8584" y="49413"/>
                </a:lnTo>
                <a:lnTo>
                  <a:pt x="8602" y="49395"/>
                </a:lnTo>
                <a:lnTo>
                  <a:pt x="8435" y="49357"/>
                </a:lnTo>
                <a:lnTo>
                  <a:pt x="8174" y="49320"/>
                </a:lnTo>
                <a:lnTo>
                  <a:pt x="7839" y="49301"/>
                </a:lnTo>
                <a:close/>
                <a:moveTo>
                  <a:pt x="12214" y="49246"/>
                </a:moveTo>
                <a:lnTo>
                  <a:pt x="12084" y="49283"/>
                </a:lnTo>
                <a:lnTo>
                  <a:pt x="12028" y="49301"/>
                </a:lnTo>
                <a:lnTo>
                  <a:pt x="11991" y="49320"/>
                </a:lnTo>
                <a:lnTo>
                  <a:pt x="11953" y="49376"/>
                </a:lnTo>
                <a:lnTo>
                  <a:pt x="11935" y="49432"/>
                </a:lnTo>
                <a:lnTo>
                  <a:pt x="11935" y="49469"/>
                </a:lnTo>
                <a:lnTo>
                  <a:pt x="11953" y="49506"/>
                </a:lnTo>
                <a:lnTo>
                  <a:pt x="11972" y="49543"/>
                </a:lnTo>
                <a:lnTo>
                  <a:pt x="12009" y="49581"/>
                </a:lnTo>
                <a:lnTo>
                  <a:pt x="12121" y="49618"/>
                </a:lnTo>
                <a:lnTo>
                  <a:pt x="12270" y="49655"/>
                </a:lnTo>
                <a:lnTo>
                  <a:pt x="12549" y="49674"/>
                </a:lnTo>
                <a:lnTo>
                  <a:pt x="12735" y="49674"/>
                </a:lnTo>
                <a:lnTo>
                  <a:pt x="12903" y="49692"/>
                </a:lnTo>
                <a:lnTo>
                  <a:pt x="13294" y="49692"/>
                </a:lnTo>
                <a:lnTo>
                  <a:pt x="13424" y="49674"/>
                </a:lnTo>
                <a:lnTo>
                  <a:pt x="13499" y="49618"/>
                </a:lnTo>
                <a:lnTo>
                  <a:pt x="13536" y="49599"/>
                </a:lnTo>
                <a:lnTo>
                  <a:pt x="13555" y="49562"/>
                </a:lnTo>
                <a:lnTo>
                  <a:pt x="13555" y="49525"/>
                </a:lnTo>
                <a:lnTo>
                  <a:pt x="13536" y="49506"/>
                </a:lnTo>
                <a:lnTo>
                  <a:pt x="13480" y="49450"/>
                </a:lnTo>
                <a:lnTo>
                  <a:pt x="13368" y="49413"/>
                </a:lnTo>
                <a:lnTo>
                  <a:pt x="13257" y="49395"/>
                </a:lnTo>
                <a:lnTo>
                  <a:pt x="13015" y="49339"/>
                </a:lnTo>
                <a:lnTo>
                  <a:pt x="12884" y="49339"/>
                </a:lnTo>
                <a:lnTo>
                  <a:pt x="12661" y="49283"/>
                </a:lnTo>
                <a:lnTo>
                  <a:pt x="12363" y="49246"/>
                </a:lnTo>
                <a:close/>
                <a:moveTo>
                  <a:pt x="14728" y="49283"/>
                </a:moveTo>
                <a:lnTo>
                  <a:pt x="14597" y="49320"/>
                </a:lnTo>
                <a:lnTo>
                  <a:pt x="14485" y="49376"/>
                </a:lnTo>
                <a:lnTo>
                  <a:pt x="14467" y="49413"/>
                </a:lnTo>
                <a:lnTo>
                  <a:pt x="14430" y="49450"/>
                </a:lnTo>
                <a:lnTo>
                  <a:pt x="14430" y="49506"/>
                </a:lnTo>
                <a:lnTo>
                  <a:pt x="14430" y="49562"/>
                </a:lnTo>
                <a:lnTo>
                  <a:pt x="14448" y="49599"/>
                </a:lnTo>
                <a:lnTo>
                  <a:pt x="14485" y="49637"/>
                </a:lnTo>
                <a:lnTo>
                  <a:pt x="14597" y="49674"/>
                </a:lnTo>
                <a:lnTo>
                  <a:pt x="14728" y="49692"/>
                </a:lnTo>
                <a:lnTo>
                  <a:pt x="15007" y="49692"/>
                </a:lnTo>
                <a:lnTo>
                  <a:pt x="15212" y="49674"/>
                </a:lnTo>
                <a:lnTo>
                  <a:pt x="15398" y="49674"/>
                </a:lnTo>
                <a:lnTo>
                  <a:pt x="15696" y="49655"/>
                </a:lnTo>
                <a:lnTo>
                  <a:pt x="15826" y="49655"/>
                </a:lnTo>
                <a:lnTo>
                  <a:pt x="15956" y="49637"/>
                </a:lnTo>
                <a:lnTo>
                  <a:pt x="16049" y="49599"/>
                </a:lnTo>
                <a:lnTo>
                  <a:pt x="16068" y="49562"/>
                </a:lnTo>
                <a:lnTo>
                  <a:pt x="16087" y="49543"/>
                </a:lnTo>
                <a:lnTo>
                  <a:pt x="16105" y="49488"/>
                </a:lnTo>
                <a:lnTo>
                  <a:pt x="16087" y="49450"/>
                </a:lnTo>
                <a:lnTo>
                  <a:pt x="16068" y="49413"/>
                </a:lnTo>
                <a:lnTo>
                  <a:pt x="16031" y="49395"/>
                </a:lnTo>
                <a:lnTo>
                  <a:pt x="15938" y="49357"/>
                </a:lnTo>
                <a:lnTo>
                  <a:pt x="15826" y="49320"/>
                </a:lnTo>
                <a:lnTo>
                  <a:pt x="15565" y="49301"/>
                </a:lnTo>
                <a:lnTo>
                  <a:pt x="15379" y="49301"/>
                </a:lnTo>
                <a:lnTo>
                  <a:pt x="15156" y="49283"/>
                </a:lnTo>
                <a:close/>
                <a:moveTo>
                  <a:pt x="19885" y="49283"/>
                </a:moveTo>
                <a:lnTo>
                  <a:pt x="19773" y="49301"/>
                </a:lnTo>
                <a:lnTo>
                  <a:pt x="19661" y="49339"/>
                </a:lnTo>
                <a:lnTo>
                  <a:pt x="19587" y="49376"/>
                </a:lnTo>
                <a:lnTo>
                  <a:pt x="19550" y="49432"/>
                </a:lnTo>
                <a:lnTo>
                  <a:pt x="19531" y="49488"/>
                </a:lnTo>
                <a:lnTo>
                  <a:pt x="19531" y="49562"/>
                </a:lnTo>
                <a:lnTo>
                  <a:pt x="19550" y="49599"/>
                </a:lnTo>
                <a:lnTo>
                  <a:pt x="19587" y="49637"/>
                </a:lnTo>
                <a:lnTo>
                  <a:pt x="19680" y="49674"/>
                </a:lnTo>
                <a:lnTo>
                  <a:pt x="19792" y="49692"/>
                </a:lnTo>
                <a:lnTo>
                  <a:pt x="19922" y="49692"/>
                </a:lnTo>
                <a:lnTo>
                  <a:pt x="20183" y="49674"/>
                </a:lnTo>
                <a:lnTo>
                  <a:pt x="20350" y="49674"/>
                </a:lnTo>
                <a:lnTo>
                  <a:pt x="20592" y="49655"/>
                </a:lnTo>
                <a:lnTo>
                  <a:pt x="20816" y="49637"/>
                </a:lnTo>
                <a:lnTo>
                  <a:pt x="20909" y="49599"/>
                </a:lnTo>
                <a:lnTo>
                  <a:pt x="21058" y="49543"/>
                </a:lnTo>
                <a:lnTo>
                  <a:pt x="21114" y="49506"/>
                </a:lnTo>
                <a:lnTo>
                  <a:pt x="21151" y="49469"/>
                </a:lnTo>
                <a:lnTo>
                  <a:pt x="21151" y="49450"/>
                </a:lnTo>
                <a:lnTo>
                  <a:pt x="21151" y="49432"/>
                </a:lnTo>
                <a:lnTo>
                  <a:pt x="21076" y="49395"/>
                </a:lnTo>
                <a:lnTo>
                  <a:pt x="20946" y="49357"/>
                </a:lnTo>
                <a:lnTo>
                  <a:pt x="20723" y="49320"/>
                </a:lnTo>
                <a:lnTo>
                  <a:pt x="20443" y="49301"/>
                </a:lnTo>
                <a:lnTo>
                  <a:pt x="20164" y="49283"/>
                </a:lnTo>
                <a:close/>
                <a:moveTo>
                  <a:pt x="80300" y="49339"/>
                </a:moveTo>
                <a:lnTo>
                  <a:pt x="80244" y="49357"/>
                </a:lnTo>
                <a:lnTo>
                  <a:pt x="80226" y="49395"/>
                </a:lnTo>
                <a:lnTo>
                  <a:pt x="80226" y="49432"/>
                </a:lnTo>
                <a:lnTo>
                  <a:pt x="80263" y="49506"/>
                </a:lnTo>
                <a:lnTo>
                  <a:pt x="80356" y="49562"/>
                </a:lnTo>
                <a:lnTo>
                  <a:pt x="80431" y="49618"/>
                </a:lnTo>
                <a:lnTo>
                  <a:pt x="80524" y="49637"/>
                </a:lnTo>
                <a:lnTo>
                  <a:pt x="80766" y="49674"/>
                </a:lnTo>
                <a:lnTo>
                  <a:pt x="80989" y="49692"/>
                </a:lnTo>
                <a:lnTo>
                  <a:pt x="81194" y="49674"/>
                </a:lnTo>
                <a:lnTo>
                  <a:pt x="81324" y="49637"/>
                </a:lnTo>
                <a:lnTo>
                  <a:pt x="81566" y="49525"/>
                </a:lnTo>
                <a:lnTo>
                  <a:pt x="81678" y="49488"/>
                </a:lnTo>
                <a:lnTo>
                  <a:pt x="81753" y="49432"/>
                </a:lnTo>
                <a:lnTo>
                  <a:pt x="81771" y="49395"/>
                </a:lnTo>
                <a:lnTo>
                  <a:pt x="81771" y="49376"/>
                </a:lnTo>
                <a:lnTo>
                  <a:pt x="81734" y="49376"/>
                </a:lnTo>
                <a:lnTo>
                  <a:pt x="81604" y="49339"/>
                </a:lnTo>
                <a:lnTo>
                  <a:pt x="81455" y="49339"/>
                </a:lnTo>
                <a:lnTo>
                  <a:pt x="81157" y="49357"/>
                </a:lnTo>
                <a:lnTo>
                  <a:pt x="80710" y="49357"/>
                </a:lnTo>
                <a:lnTo>
                  <a:pt x="80561" y="49339"/>
                </a:lnTo>
                <a:close/>
                <a:moveTo>
                  <a:pt x="9756" y="49283"/>
                </a:moveTo>
                <a:lnTo>
                  <a:pt x="9552" y="49301"/>
                </a:lnTo>
                <a:lnTo>
                  <a:pt x="9403" y="49339"/>
                </a:lnTo>
                <a:lnTo>
                  <a:pt x="9328" y="49357"/>
                </a:lnTo>
                <a:lnTo>
                  <a:pt x="9272" y="49395"/>
                </a:lnTo>
                <a:lnTo>
                  <a:pt x="9235" y="49432"/>
                </a:lnTo>
                <a:lnTo>
                  <a:pt x="9198" y="49488"/>
                </a:lnTo>
                <a:lnTo>
                  <a:pt x="9198" y="49543"/>
                </a:lnTo>
                <a:lnTo>
                  <a:pt x="9198" y="49581"/>
                </a:lnTo>
                <a:lnTo>
                  <a:pt x="9217" y="49637"/>
                </a:lnTo>
                <a:lnTo>
                  <a:pt x="9272" y="49655"/>
                </a:lnTo>
                <a:lnTo>
                  <a:pt x="9384" y="49692"/>
                </a:lnTo>
                <a:lnTo>
                  <a:pt x="9533" y="49711"/>
                </a:lnTo>
                <a:lnTo>
                  <a:pt x="9831" y="49711"/>
                </a:lnTo>
                <a:lnTo>
                  <a:pt x="10036" y="49692"/>
                </a:lnTo>
                <a:lnTo>
                  <a:pt x="10278" y="49692"/>
                </a:lnTo>
                <a:lnTo>
                  <a:pt x="10594" y="49711"/>
                </a:lnTo>
                <a:lnTo>
                  <a:pt x="10743" y="49692"/>
                </a:lnTo>
                <a:lnTo>
                  <a:pt x="10892" y="49674"/>
                </a:lnTo>
                <a:lnTo>
                  <a:pt x="11004" y="49637"/>
                </a:lnTo>
                <a:lnTo>
                  <a:pt x="11116" y="49581"/>
                </a:lnTo>
                <a:lnTo>
                  <a:pt x="11171" y="49525"/>
                </a:lnTo>
                <a:lnTo>
                  <a:pt x="11190" y="49488"/>
                </a:lnTo>
                <a:lnTo>
                  <a:pt x="11209" y="49450"/>
                </a:lnTo>
                <a:lnTo>
                  <a:pt x="11190" y="49413"/>
                </a:lnTo>
                <a:lnTo>
                  <a:pt x="11153" y="49376"/>
                </a:lnTo>
                <a:lnTo>
                  <a:pt x="11097" y="49357"/>
                </a:lnTo>
                <a:lnTo>
                  <a:pt x="10967" y="49320"/>
                </a:lnTo>
                <a:lnTo>
                  <a:pt x="10799" y="49320"/>
                </a:lnTo>
                <a:lnTo>
                  <a:pt x="10650" y="49301"/>
                </a:lnTo>
                <a:lnTo>
                  <a:pt x="10129" y="49301"/>
                </a:lnTo>
                <a:lnTo>
                  <a:pt x="9756" y="49283"/>
                </a:lnTo>
                <a:close/>
                <a:moveTo>
                  <a:pt x="28095" y="49283"/>
                </a:moveTo>
                <a:lnTo>
                  <a:pt x="27760" y="49301"/>
                </a:lnTo>
                <a:lnTo>
                  <a:pt x="27444" y="49339"/>
                </a:lnTo>
                <a:lnTo>
                  <a:pt x="27313" y="49357"/>
                </a:lnTo>
                <a:lnTo>
                  <a:pt x="27202" y="49395"/>
                </a:lnTo>
                <a:lnTo>
                  <a:pt x="27109" y="49432"/>
                </a:lnTo>
                <a:lnTo>
                  <a:pt x="27053" y="49469"/>
                </a:lnTo>
                <a:lnTo>
                  <a:pt x="27015" y="49525"/>
                </a:lnTo>
                <a:lnTo>
                  <a:pt x="27034" y="49599"/>
                </a:lnTo>
                <a:lnTo>
                  <a:pt x="27071" y="49637"/>
                </a:lnTo>
                <a:lnTo>
                  <a:pt x="27109" y="49674"/>
                </a:lnTo>
                <a:lnTo>
                  <a:pt x="27220" y="49711"/>
                </a:lnTo>
                <a:lnTo>
                  <a:pt x="27537" y="49711"/>
                </a:lnTo>
                <a:lnTo>
                  <a:pt x="27853" y="49655"/>
                </a:lnTo>
                <a:lnTo>
                  <a:pt x="28077" y="49618"/>
                </a:lnTo>
                <a:lnTo>
                  <a:pt x="28244" y="49581"/>
                </a:lnTo>
                <a:lnTo>
                  <a:pt x="28542" y="49506"/>
                </a:lnTo>
                <a:lnTo>
                  <a:pt x="28672" y="49450"/>
                </a:lnTo>
                <a:lnTo>
                  <a:pt x="28766" y="49395"/>
                </a:lnTo>
                <a:lnTo>
                  <a:pt x="28821" y="49357"/>
                </a:lnTo>
                <a:lnTo>
                  <a:pt x="28803" y="49339"/>
                </a:lnTo>
                <a:lnTo>
                  <a:pt x="28784" y="49320"/>
                </a:lnTo>
                <a:lnTo>
                  <a:pt x="28635" y="49301"/>
                </a:lnTo>
                <a:lnTo>
                  <a:pt x="28393" y="49283"/>
                </a:lnTo>
                <a:close/>
                <a:moveTo>
                  <a:pt x="34816" y="49301"/>
                </a:moveTo>
                <a:lnTo>
                  <a:pt x="34686" y="49320"/>
                </a:lnTo>
                <a:lnTo>
                  <a:pt x="34630" y="49339"/>
                </a:lnTo>
                <a:lnTo>
                  <a:pt x="34593" y="49357"/>
                </a:lnTo>
                <a:lnTo>
                  <a:pt x="34574" y="49395"/>
                </a:lnTo>
                <a:lnTo>
                  <a:pt x="34556" y="49432"/>
                </a:lnTo>
                <a:lnTo>
                  <a:pt x="34556" y="49488"/>
                </a:lnTo>
                <a:lnTo>
                  <a:pt x="34574" y="49543"/>
                </a:lnTo>
                <a:lnTo>
                  <a:pt x="34612" y="49599"/>
                </a:lnTo>
                <a:lnTo>
                  <a:pt x="34649" y="49618"/>
                </a:lnTo>
                <a:lnTo>
                  <a:pt x="34761" y="49674"/>
                </a:lnTo>
                <a:lnTo>
                  <a:pt x="34909" y="49711"/>
                </a:lnTo>
                <a:lnTo>
                  <a:pt x="35077" y="49711"/>
                </a:lnTo>
                <a:lnTo>
                  <a:pt x="35431" y="49692"/>
                </a:lnTo>
                <a:lnTo>
                  <a:pt x="35673" y="49674"/>
                </a:lnTo>
                <a:lnTo>
                  <a:pt x="35840" y="49655"/>
                </a:lnTo>
                <a:lnTo>
                  <a:pt x="36157" y="49581"/>
                </a:lnTo>
                <a:lnTo>
                  <a:pt x="36287" y="49543"/>
                </a:lnTo>
                <a:lnTo>
                  <a:pt x="36380" y="49488"/>
                </a:lnTo>
                <a:lnTo>
                  <a:pt x="36418" y="49469"/>
                </a:lnTo>
                <a:lnTo>
                  <a:pt x="36436" y="49450"/>
                </a:lnTo>
                <a:lnTo>
                  <a:pt x="36418" y="49432"/>
                </a:lnTo>
                <a:lnTo>
                  <a:pt x="36399" y="49413"/>
                </a:lnTo>
                <a:lnTo>
                  <a:pt x="36269" y="49357"/>
                </a:lnTo>
                <a:lnTo>
                  <a:pt x="36138" y="49339"/>
                </a:lnTo>
                <a:lnTo>
                  <a:pt x="35989" y="49320"/>
                </a:lnTo>
                <a:lnTo>
                  <a:pt x="35859" y="49320"/>
                </a:lnTo>
                <a:lnTo>
                  <a:pt x="35561" y="49339"/>
                </a:lnTo>
                <a:lnTo>
                  <a:pt x="35282" y="49339"/>
                </a:lnTo>
                <a:lnTo>
                  <a:pt x="35096" y="49320"/>
                </a:lnTo>
                <a:lnTo>
                  <a:pt x="34965" y="49301"/>
                </a:lnTo>
                <a:close/>
                <a:moveTo>
                  <a:pt x="90466" y="49227"/>
                </a:moveTo>
                <a:lnTo>
                  <a:pt x="90391" y="49246"/>
                </a:lnTo>
                <a:lnTo>
                  <a:pt x="90335" y="49283"/>
                </a:lnTo>
                <a:lnTo>
                  <a:pt x="90298" y="49339"/>
                </a:lnTo>
                <a:lnTo>
                  <a:pt x="90298" y="49395"/>
                </a:lnTo>
                <a:lnTo>
                  <a:pt x="90298" y="49450"/>
                </a:lnTo>
                <a:lnTo>
                  <a:pt x="90317" y="49506"/>
                </a:lnTo>
                <a:lnTo>
                  <a:pt x="90391" y="49599"/>
                </a:lnTo>
                <a:lnTo>
                  <a:pt x="90466" y="49655"/>
                </a:lnTo>
                <a:lnTo>
                  <a:pt x="90578" y="49692"/>
                </a:lnTo>
                <a:lnTo>
                  <a:pt x="90689" y="49711"/>
                </a:lnTo>
                <a:lnTo>
                  <a:pt x="90801" y="49711"/>
                </a:lnTo>
                <a:lnTo>
                  <a:pt x="90894" y="49674"/>
                </a:lnTo>
                <a:lnTo>
                  <a:pt x="90968" y="49599"/>
                </a:lnTo>
                <a:lnTo>
                  <a:pt x="91062" y="49506"/>
                </a:lnTo>
                <a:lnTo>
                  <a:pt x="91080" y="49450"/>
                </a:lnTo>
                <a:lnTo>
                  <a:pt x="91080" y="49395"/>
                </a:lnTo>
                <a:lnTo>
                  <a:pt x="91062" y="49357"/>
                </a:lnTo>
                <a:lnTo>
                  <a:pt x="91006" y="49339"/>
                </a:lnTo>
                <a:lnTo>
                  <a:pt x="90857" y="49301"/>
                </a:lnTo>
                <a:lnTo>
                  <a:pt x="90671" y="49246"/>
                </a:lnTo>
                <a:lnTo>
                  <a:pt x="90559" y="49227"/>
                </a:lnTo>
                <a:close/>
                <a:moveTo>
                  <a:pt x="17911" y="49320"/>
                </a:moveTo>
                <a:lnTo>
                  <a:pt x="17576" y="49339"/>
                </a:lnTo>
                <a:lnTo>
                  <a:pt x="17278" y="49376"/>
                </a:lnTo>
                <a:lnTo>
                  <a:pt x="17148" y="49395"/>
                </a:lnTo>
                <a:lnTo>
                  <a:pt x="17055" y="49432"/>
                </a:lnTo>
                <a:lnTo>
                  <a:pt x="16980" y="49469"/>
                </a:lnTo>
                <a:lnTo>
                  <a:pt x="16943" y="49525"/>
                </a:lnTo>
                <a:lnTo>
                  <a:pt x="16943" y="49599"/>
                </a:lnTo>
                <a:lnTo>
                  <a:pt x="16980" y="49674"/>
                </a:lnTo>
                <a:lnTo>
                  <a:pt x="17036" y="49711"/>
                </a:lnTo>
                <a:lnTo>
                  <a:pt x="17148" y="49730"/>
                </a:lnTo>
                <a:lnTo>
                  <a:pt x="17260" y="49730"/>
                </a:lnTo>
                <a:lnTo>
                  <a:pt x="17409" y="49711"/>
                </a:lnTo>
                <a:lnTo>
                  <a:pt x="17669" y="49692"/>
                </a:lnTo>
                <a:lnTo>
                  <a:pt x="17855" y="49655"/>
                </a:lnTo>
                <a:lnTo>
                  <a:pt x="18116" y="49637"/>
                </a:lnTo>
                <a:lnTo>
                  <a:pt x="18377" y="49581"/>
                </a:lnTo>
                <a:lnTo>
                  <a:pt x="18451" y="49543"/>
                </a:lnTo>
                <a:lnTo>
                  <a:pt x="18581" y="49469"/>
                </a:lnTo>
                <a:lnTo>
                  <a:pt x="18637" y="49432"/>
                </a:lnTo>
                <a:lnTo>
                  <a:pt x="18675" y="49413"/>
                </a:lnTo>
                <a:lnTo>
                  <a:pt x="18675" y="49395"/>
                </a:lnTo>
                <a:lnTo>
                  <a:pt x="18675" y="49376"/>
                </a:lnTo>
                <a:lnTo>
                  <a:pt x="18619" y="49357"/>
                </a:lnTo>
                <a:lnTo>
                  <a:pt x="18470" y="49339"/>
                </a:lnTo>
                <a:lnTo>
                  <a:pt x="18228" y="49320"/>
                </a:lnTo>
                <a:close/>
                <a:moveTo>
                  <a:pt x="22715" y="49357"/>
                </a:moveTo>
                <a:lnTo>
                  <a:pt x="22417" y="49376"/>
                </a:lnTo>
                <a:lnTo>
                  <a:pt x="22193" y="49413"/>
                </a:lnTo>
                <a:lnTo>
                  <a:pt x="22100" y="49450"/>
                </a:lnTo>
                <a:lnTo>
                  <a:pt x="22044" y="49488"/>
                </a:lnTo>
                <a:lnTo>
                  <a:pt x="22026" y="49543"/>
                </a:lnTo>
                <a:lnTo>
                  <a:pt x="22044" y="49599"/>
                </a:lnTo>
                <a:lnTo>
                  <a:pt x="22063" y="49637"/>
                </a:lnTo>
                <a:lnTo>
                  <a:pt x="22100" y="49674"/>
                </a:lnTo>
                <a:lnTo>
                  <a:pt x="22212" y="49711"/>
                </a:lnTo>
                <a:lnTo>
                  <a:pt x="22324" y="49730"/>
                </a:lnTo>
                <a:lnTo>
                  <a:pt x="22473" y="49711"/>
                </a:lnTo>
                <a:lnTo>
                  <a:pt x="22752" y="49692"/>
                </a:lnTo>
                <a:lnTo>
                  <a:pt x="22957" y="49655"/>
                </a:lnTo>
                <a:lnTo>
                  <a:pt x="23106" y="49618"/>
                </a:lnTo>
                <a:lnTo>
                  <a:pt x="23385" y="49562"/>
                </a:lnTo>
                <a:lnTo>
                  <a:pt x="23608" y="49488"/>
                </a:lnTo>
                <a:lnTo>
                  <a:pt x="23664" y="49450"/>
                </a:lnTo>
                <a:lnTo>
                  <a:pt x="23664" y="49432"/>
                </a:lnTo>
                <a:lnTo>
                  <a:pt x="23646" y="49432"/>
                </a:lnTo>
                <a:lnTo>
                  <a:pt x="23515" y="49395"/>
                </a:lnTo>
                <a:lnTo>
                  <a:pt x="23292" y="49376"/>
                </a:lnTo>
                <a:lnTo>
                  <a:pt x="23013" y="49357"/>
                </a:lnTo>
                <a:close/>
                <a:moveTo>
                  <a:pt x="2272" y="49283"/>
                </a:moveTo>
                <a:lnTo>
                  <a:pt x="2142" y="49301"/>
                </a:lnTo>
                <a:lnTo>
                  <a:pt x="2030" y="49320"/>
                </a:lnTo>
                <a:lnTo>
                  <a:pt x="1993" y="49339"/>
                </a:lnTo>
                <a:lnTo>
                  <a:pt x="1956" y="49376"/>
                </a:lnTo>
                <a:lnTo>
                  <a:pt x="1937" y="49413"/>
                </a:lnTo>
                <a:lnTo>
                  <a:pt x="1918" y="49469"/>
                </a:lnTo>
                <a:lnTo>
                  <a:pt x="1918" y="49506"/>
                </a:lnTo>
                <a:lnTo>
                  <a:pt x="1937" y="49543"/>
                </a:lnTo>
                <a:lnTo>
                  <a:pt x="1993" y="49618"/>
                </a:lnTo>
                <a:lnTo>
                  <a:pt x="2067" y="49655"/>
                </a:lnTo>
                <a:lnTo>
                  <a:pt x="2179" y="49692"/>
                </a:lnTo>
                <a:lnTo>
                  <a:pt x="2402" y="49711"/>
                </a:lnTo>
                <a:lnTo>
                  <a:pt x="2551" y="49711"/>
                </a:lnTo>
                <a:lnTo>
                  <a:pt x="2719" y="49730"/>
                </a:lnTo>
                <a:lnTo>
                  <a:pt x="2961" y="49748"/>
                </a:lnTo>
                <a:lnTo>
                  <a:pt x="3091" y="49748"/>
                </a:lnTo>
                <a:lnTo>
                  <a:pt x="3184" y="49730"/>
                </a:lnTo>
                <a:lnTo>
                  <a:pt x="3277" y="49692"/>
                </a:lnTo>
                <a:lnTo>
                  <a:pt x="3315" y="49674"/>
                </a:lnTo>
                <a:lnTo>
                  <a:pt x="3333" y="49637"/>
                </a:lnTo>
                <a:lnTo>
                  <a:pt x="3333" y="49599"/>
                </a:lnTo>
                <a:lnTo>
                  <a:pt x="3333" y="49562"/>
                </a:lnTo>
                <a:lnTo>
                  <a:pt x="3277" y="49506"/>
                </a:lnTo>
                <a:lnTo>
                  <a:pt x="3203" y="49469"/>
                </a:lnTo>
                <a:lnTo>
                  <a:pt x="3091" y="49432"/>
                </a:lnTo>
                <a:lnTo>
                  <a:pt x="2868" y="49376"/>
                </a:lnTo>
                <a:lnTo>
                  <a:pt x="2719" y="49357"/>
                </a:lnTo>
                <a:lnTo>
                  <a:pt x="2533" y="49320"/>
                </a:lnTo>
                <a:lnTo>
                  <a:pt x="2272" y="49283"/>
                </a:lnTo>
                <a:close/>
                <a:moveTo>
                  <a:pt x="4599" y="49301"/>
                </a:moveTo>
                <a:lnTo>
                  <a:pt x="4432" y="49320"/>
                </a:lnTo>
                <a:lnTo>
                  <a:pt x="4357" y="49320"/>
                </a:lnTo>
                <a:lnTo>
                  <a:pt x="4283" y="49357"/>
                </a:lnTo>
                <a:lnTo>
                  <a:pt x="4246" y="49395"/>
                </a:lnTo>
                <a:lnTo>
                  <a:pt x="4208" y="49432"/>
                </a:lnTo>
                <a:lnTo>
                  <a:pt x="4190" y="49488"/>
                </a:lnTo>
                <a:lnTo>
                  <a:pt x="4190" y="49543"/>
                </a:lnTo>
                <a:lnTo>
                  <a:pt x="4208" y="49581"/>
                </a:lnTo>
                <a:lnTo>
                  <a:pt x="4246" y="49618"/>
                </a:lnTo>
                <a:lnTo>
                  <a:pt x="4376" y="49674"/>
                </a:lnTo>
                <a:lnTo>
                  <a:pt x="4543" y="49711"/>
                </a:lnTo>
                <a:lnTo>
                  <a:pt x="4711" y="49748"/>
                </a:lnTo>
                <a:lnTo>
                  <a:pt x="4897" y="49748"/>
                </a:lnTo>
                <a:lnTo>
                  <a:pt x="5121" y="49767"/>
                </a:lnTo>
                <a:lnTo>
                  <a:pt x="5325" y="49767"/>
                </a:lnTo>
                <a:lnTo>
                  <a:pt x="5605" y="49786"/>
                </a:lnTo>
                <a:lnTo>
                  <a:pt x="5754" y="49786"/>
                </a:lnTo>
                <a:lnTo>
                  <a:pt x="5884" y="49767"/>
                </a:lnTo>
                <a:lnTo>
                  <a:pt x="5977" y="49730"/>
                </a:lnTo>
                <a:lnTo>
                  <a:pt x="6014" y="49711"/>
                </a:lnTo>
                <a:lnTo>
                  <a:pt x="6052" y="49674"/>
                </a:lnTo>
                <a:lnTo>
                  <a:pt x="6089" y="49618"/>
                </a:lnTo>
                <a:lnTo>
                  <a:pt x="6089" y="49581"/>
                </a:lnTo>
                <a:lnTo>
                  <a:pt x="6089" y="49543"/>
                </a:lnTo>
                <a:lnTo>
                  <a:pt x="6070" y="49506"/>
                </a:lnTo>
                <a:lnTo>
                  <a:pt x="5996" y="49450"/>
                </a:lnTo>
                <a:lnTo>
                  <a:pt x="5884" y="49432"/>
                </a:lnTo>
                <a:lnTo>
                  <a:pt x="5754" y="49413"/>
                </a:lnTo>
                <a:lnTo>
                  <a:pt x="5623" y="49395"/>
                </a:lnTo>
                <a:lnTo>
                  <a:pt x="5418" y="49395"/>
                </a:lnTo>
                <a:lnTo>
                  <a:pt x="5158" y="49357"/>
                </a:lnTo>
                <a:lnTo>
                  <a:pt x="4785" y="49301"/>
                </a:lnTo>
                <a:close/>
                <a:moveTo>
                  <a:pt x="317" y="49376"/>
                </a:moveTo>
                <a:lnTo>
                  <a:pt x="150" y="49413"/>
                </a:lnTo>
                <a:lnTo>
                  <a:pt x="94" y="49450"/>
                </a:lnTo>
                <a:lnTo>
                  <a:pt x="38" y="49488"/>
                </a:lnTo>
                <a:lnTo>
                  <a:pt x="1" y="49543"/>
                </a:lnTo>
                <a:lnTo>
                  <a:pt x="1" y="49599"/>
                </a:lnTo>
                <a:lnTo>
                  <a:pt x="1" y="49674"/>
                </a:lnTo>
                <a:lnTo>
                  <a:pt x="38" y="49767"/>
                </a:lnTo>
                <a:lnTo>
                  <a:pt x="75" y="49804"/>
                </a:lnTo>
                <a:lnTo>
                  <a:pt x="131" y="49841"/>
                </a:lnTo>
                <a:lnTo>
                  <a:pt x="187" y="49841"/>
                </a:lnTo>
                <a:lnTo>
                  <a:pt x="261" y="49823"/>
                </a:lnTo>
                <a:lnTo>
                  <a:pt x="392" y="49786"/>
                </a:lnTo>
                <a:lnTo>
                  <a:pt x="485" y="49748"/>
                </a:lnTo>
                <a:lnTo>
                  <a:pt x="596" y="49711"/>
                </a:lnTo>
                <a:lnTo>
                  <a:pt x="764" y="49655"/>
                </a:lnTo>
                <a:lnTo>
                  <a:pt x="838" y="49599"/>
                </a:lnTo>
                <a:lnTo>
                  <a:pt x="894" y="49562"/>
                </a:lnTo>
                <a:lnTo>
                  <a:pt x="913" y="49506"/>
                </a:lnTo>
                <a:lnTo>
                  <a:pt x="913" y="49488"/>
                </a:lnTo>
                <a:lnTo>
                  <a:pt x="894" y="49450"/>
                </a:lnTo>
                <a:lnTo>
                  <a:pt x="801" y="49413"/>
                </a:lnTo>
                <a:lnTo>
                  <a:pt x="671" y="49395"/>
                </a:lnTo>
                <a:lnTo>
                  <a:pt x="503" y="49376"/>
                </a:lnTo>
                <a:close/>
              </a:path>
            </a:pathLst>
          </a:custGeom>
          <a:solidFill>
            <a:srgbClr val="CD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DBCB5"/>
              </a:solidFill>
              <a:latin typeface="Calibri" panose="020F0502020204030204" pitchFamily="34" charset="0"/>
              <a:cs typeface="Calibri" panose="020F0502020204030204" pitchFamily="34" charset="0"/>
            </a:endParaRPr>
          </a:p>
        </p:txBody>
      </p:sp>
      <p:sp>
        <p:nvSpPr>
          <p:cNvPr id="49" name="Google Shape;49;p9"/>
          <p:cNvSpPr txBox="1">
            <a:spLocks noGrp="1"/>
          </p:cNvSpPr>
          <p:nvPr>
            <p:ph type="body" idx="1"/>
          </p:nvPr>
        </p:nvSpPr>
        <p:spPr>
          <a:xfrm>
            <a:off x="457200" y="41015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0"/>
          <p:cNvSpPr/>
          <p:nvPr/>
        </p:nvSpPr>
        <p:spPr>
          <a:xfrm>
            <a:off x="157350" y="125700"/>
            <a:ext cx="8829185" cy="4892151"/>
          </a:xfrm>
          <a:custGeom>
            <a:avLst/>
            <a:gdLst/>
            <a:ahLst/>
            <a:cxnLst/>
            <a:rect l="l" t="t" r="r" b="b"/>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rgbClr val="C3CE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52" name="Google Shape;52;p10"/>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C3CED9"/>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
        <p:nvSpPr>
          <p:cNvPr id="55" name="Google Shape;55;p11"/>
          <p:cNvSpPr/>
          <p:nvPr/>
        </p:nvSpPr>
        <p:spPr>
          <a:xfrm>
            <a:off x="209475" y="134125"/>
            <a:ext cx="8724927" cy="4875183"/>
          </a:xfrm>
          <a:custGeom>
            <a:avLst/>
            <a:gdLst/>
            <a:ahLst/>
            <a:cxnLst/>
            <a:rect l="l" t="t" r="r" b="b"/>
            <a:pathLst>
              <a:path w="92198" h="51517" extrusionOk="0">
                <a:moveTo>
                  <a:pt x="16254" y="186"/>
                </a:moveTo>
                <a:lnTo>
                  <a:pt x="16198" y="205"/>
                </a:lnTo>
                <a:lnTo>
                  <a:pt x="16161" y="242"/>
                </a:lnTo>
                <a:lnTo>
                  <a:pt x="16142" y="279"/>
                </a:lnTo>
                <a:lnTo>
                  <a:pt x="16124" y="354"/>
                </a:lnTo>
                <a:lnTo>
                  <a:pt x="16124" y="391"/>
                </a:lnTo>
                <a:lnTo>
                  <a:pt x="16161" y="447"/>
                </a:lnTo>
                <a:lnTo>
                  <a:pt x="16198" y="484"/>
                </a:lnTo>
                <a:lnTo>
                  <a:pt x="16291" y="559"/>
                </a:lnTo>
                <a:lnTo>
                  <a:pt x="16384" y="614"/>
                </a:lnTo>
                <a:lnTo>
                  <a:pt x="16254" y="726"/>
                </a:lnTo>
                <a:lnTo>
                  <a:pt x="16124" y="856"/>
                </a:lnTo>
                <a:lnTo>
                  <a:pt x="16105" y="912"/>
                </a:lnTo>
                <a:lnTo>
                  <a:pt x="16105" y="950"/>
                </a:lnTo>
                <a:lnTo>
                  <a:pt x="16105" y="968"/>
                </a:lnTo>
                <a:lnTo>
                  <a:pt x="16142" y="987"/>
                </a:lnTo>
                <a:lnTo>
                  <a:pt x="16291" y="987"/>
                </a:lnTo>
                <a:lnTo>
                  <a:pt x="16347" y="950"/>
                </a:lnTo>
                <a:lnTo>
                  <a:pt x="16403" y="912"/>
                </a:lnTo>
                <a:lnTo>
                  <a:pt x="16477" y="875"/>
                </a:lnTo>
                <a:lnTo>
                  <a:pt x="16533" y="856"/>
                </a:lnTo>
                <a:lnTo>
                  <a:pt x="16626" y="801"/>
                </a:lnTo>
                <a:lnTo>
                  <a:pt x="16719" y="875"/>
                </a:lnTo>
                <a:lnTo>
                  <a:pt x="16794" y="894"/>
                </a:lnTo>
                <a:lnTo>
                  <a:pt x="16868" y="875"/>
                </a:lnTo>
                <a:lnTo>
                  <a:pt x="16924" y="856"/>
                </a:lnTo>
                <a:lnTo>
                  <a:pt x="16980" y="819"/>
                </a:lnTo>
                <a:lnTo>
                  <a:pt x="16999" y="763"/>
                </a:lnTo>
                <a:lnTo>
                  <a:pt x="16999" y="707"/>
                </a:lnTo>
                <a:lnTo>
                  <a:pt x="16980" y="633"/>
                </a:lnTo>
                <a:lnTo>
                  <a:pt x="16924" y="577"/>
                </a:lnTo>
                <a:lnTo>
                  <a:pt x="16999" y="503"/>
                </a:lnTo>
                <a:lnTo>
                  <a:pt x="17036" y="428"/>
                </a:lnTo>
                <a:lnTo>
                  <a:pt x="17055" y="391"/>
                </a:lnTo>
                <a:lnTo>
                  <a:pt x="17036" y="335"/>
                </a:lnTo>
                <a:lnTo>
                  <a:pt x="17017" y="298"/>
                </a:lnTo>
                <a:lnTo>
                  <a:pt x="16980" y="261"/>
                </a:lnTo>
                <a:lnTo>
                  <a:pt x="16924" y="242"/>
                </a:lnTo>
                <a:lnTo>
                  <a:pt x="16868" y="261"/>
                </a:lnTo>
                <a:lnTo>
                  <a:pt x="16757" y="317"/>
                </a:lnTo>
                <a:lnTo>
                  <a:pt x="16682" y="335"/>
                </a:lnTo>
                <a:lnTo>
                  <a:pt x="16626" y="335"/>
                </a:lnTo>
                <a:lnTo>
                  <a:pt x="16496" y="279"/>
                </a:lnTo>
                <a:lnTo>
                  <a:pt x="16403" y="223"/>
                </a:lnTo>
                <a:lnTo>
                  <a:pt x="16310" y="205"/>
                </a:lnTo>
                <a:lnTo>
                  <a:pt x="16254" y="186"/>
                </a:lnTo>
                <a:close/>
                <a:moveTo>
                  <a:pt x="22324" y="186"/>
                </a:moveTo>
                <a:lnTo>
                  <a:pt x="22249" y="205"/>
                </a:lnTo>
                <a:lnTo>
                  <a:pt x="22175" y="242"/>
                </a:lnTo>
                <a:lnTo>
                  <a:pt x="22044" y="335"/>
                </a:lnTo>
                <a:lnTo>
                  <a:pt x="21933" y="391"/>
                </a:lnTo>
                <a:lnTo>
                  <a:pt x="21877" y="391"/>
                </a:lnTo>
                <a:lnTo>
                  <a:pt x="21821" y="354"/>
                </a:lnTo>
                <a:lnTo>
                  <a:pt x="21691" y="279"/>
                </a:lnTo>
                <a:lnTo>
                  <a:pt x="21560" y="223"/>
                </a:lnTo>
                <a:lnTo>
                  <a:pt x="21504" y="205"/>
                </a:lnTo>
                <a:lnTo>
                  <a:pt x="21448" y="205"/>
                </a:lnTo>
                <a:lnTo>
                  <a:pt x="21393" y="242"/>
                </a:lnTo>
                <a:lnTo>
                  <a:pt x="21374" y="298"/>
                </a:lnTo>
                <a:lnTo>
                  <a:pt x="21393" y="354"/>
                </a:lnTo>
                <a:lnTo>
                  <a:pt x="21430" y="410"/>
                </a:lnTo>
                <a:lnTo>
                  <a:pt x="21542" y="521"/>
                </a:lnTo>
                <a:lnTo>
                  <a:pt x="21616" y="596"/>
                </a:lnTo>
                <a:lnTo>
                  <a:pt x="21542" y="652"/>
                </a:lnTo>
                <a:lnTo>
                  <a:pt x="21486" y="726"/>
                </a:lnTo>
                <a:lnTo>
                  <a:pt x="21467" y="763"/>
                </a:lnTo>
                <a:lnTo>
                  <a:pt x="21467" y="801"/>
                </a:lnTo>
                <a:lnTo>
                  <a:pt x="21486" y="838"/>
                </a:lnTo>
                <a:lnTo>
                  <a:pt x="21523" y="875"/>
                </a:lnTo>
                <a:lnTo>
                  <a:pt x="21560" y="912"/>
                </a:lnTo>
                <a:lnTo>
                  <a:pt x="21691" y="912"/>
                </a:lnTo>
                <a:lnTo>
                  <a:pt x="21877" y="782"/>
                </a:lnTo>
                <a:lnTo>
                  <a:pt x="21951" y="838"/>
                </a:lnTo>
                <a:lnTo>
                  <a:pt x="21988" y="856"/>
                </a:lnTo>
                <a:lnTo>
                  <a:pt x="22044" y="894"/>
                </a:lnTo>
                <a:lnTo>
                  <a:pt x="22193" y="968"/>
                </a:lnTo>
                <a:lnTo>
                  <a:pt x="22249" y="1005"/>
                </a:lnTo>
                <a:lnTo>
                  <a:pt x="22324" y="1024"/>
                </a:lnTo>
                <a:lnTo>
                  <a:pt x="22398" y="1024"/>
                </a:lnTo>
                <a:lnTo>
                  <a:pt x="22454" y="987"/>
                </a:lnTo>
                <a:lnTo>
                  <a:pt x="22491" y="931"/>
                </a:lnTo>
                <a:lnTo>
                  <a:pt x="22491" y="856"/>
                </a:lnTo>
                <a:lnTo>
                  <a:pt x="22454" y="801"/>
                </a:lnTo>
                <a:lnTo>
                  <a:pt x="22417" y="745"/>
                </a:lnTo>
                <a:lnTo>
                  <a:pt x="22286" y="633"/>
                </a:lnTo>
                <a:lnTo>
                  <a:pt x="22175" y="577"/>
                </a:lnTo>
                <a:lnTo>
                  <a:pt x="22230" y="521"/>
                </a:lnTo>
                <a:lnTo>
                  <a:pt x="22342" y="410"/>
                </a:lnTo>
                <a:lnTo>
                  <a:pt x="22417" y="317"/>
                </a:lnTo>
                <a:lnTo>
                  <a:pt x="22435" y="261"/>
                </a:lnTo>
                <a:lnTo>
                  <a:pt x="22435" y="223"/>
                </a:lnTo>
                <a:lnTo>
                  <a:pt x="22379" y="186"/>
                </a:lnTo>
                <a:close/>
                <a:moveTo>
                  <a:pt x="77731" y="186"/>
                </a:moveTo>
                <a:lnTo>
                  <a:pt x="77675" y="205"/>
                </a:lnTo>
                <a:lnTo>
                  <a:pt x="77638" y="223"/>
                </a:lnTo>
                <a:lnTo>
                  <a:pt x="77619" y="261"/>
                </a:lnTo>
                <a:lnTo>
                  <a:pt x="77619" y="298"/>
                </a:lnTo>
                <a:lnTo>
                  <a:pt x="77619" y="372"/>
                </a:lnTo>
                <a:lnTo>
                  <a:pt x="77638" y="447"/>
                </a:lnTo>
                <a:lnTo>
                  <a:pt x="77731" y="577"/>
                </a:lnTo>
                <a:lnTo>
                  <a:pt x="77805" y="707"/>
                </a:lnTo>
                <a:lnTo>
                  <a:pt x="77768" y="745"/>
                </a:lnTo>
                <a:lnTo>
                  <a:pt x="77712" y="801"/>
                </a:lnTo>
                <a:lnTo>
                  <a:pt x="77638" y="856"/>
                </a:lnTo>
                <a:lnTo>
                  <a:pt x="77601" y="894"/>
                </a:lnTo>
                <a:lnTo>
                  <a:pt x="77582" y="950"/>
                </a:lnTo>
                <a:lnTo>
                  <a:pt x="77601" y="987"/>
                </a:lnTo>
                <a:lnTo>
                  <a:pt x="77638" y="987"/>
                </a:lnTo>
                <a:lnTo>
                  <a:pt x="77824" y="912"/>
                </a:lnTo>
                <a:lnTo>
                  <a:pt x="77936" y="875"/>
                </a:lnTo>
                <a:lnTo>
                  <a:pt x="77992" y="894"/>
                </a:lnTo>
                <a:lnTo>
                  <a:pt x="78159" y="968"/>
                </a:lnTo>
                <a:lnTo>
                  <a:pt x="78252" y="1005"/>
                </a:lnTo>
                <a:lnTo>
                  <a:pt x="78364" y="1024"/>
                </a:lnTo>
                <a:lnTo>
                  <a:pt x="78476" y="1024"/>
                </a:lnTo>
                <a:lnTo>
                  <a:pt x="78513" y="1005"/>
                </a:lnTo>
                <a:lnTo>
                  <a:pt x="78550" y="968"/>
                </a:lnTo>
                <a:lnTo>
                  <a:pt x="78569" y="912"/>
                </a:lnTo>
                <a:lnTo>
                  <a:pt x="78569" y="875"/>
                </a:lnTo>
                <a:lnTo>
                  <a:pt x="78531" y="819"/>
                </a:lnTo>
                <a:lnTo>
                  <a:pt x="78494" y="782"/>
                </a:lnTo>
                <a:lnTo>
                  <a:pt x="78420" y="689"/>
                </a:lnTo>
                <a:lnTo>
                  <a:pt x="78327" y="633"/>
                </a:lnTo>
                <a:lnTo>
                  <a:pt x="78569" y="521"/>
                </a:lnTo>
                <a:lnTo>
                  <a:pt x="78680" y="465"/>
                </a:lnTo>
                <a:lnTo>
                  <a:pt x="78718" y="428"/>
                </a:lnTo>
                <a:lnTo>
                  <a:pt x="78755" y="372"/>
                </a:lnTo>
                <a:lnTo>
                  <a:pt x="78755" y="317"/>
                </a:lnTo>
                <a:lnTo>
                  <a:pt x="78736" y="242"/>
                </a:lnTo>
                <a:lnTo>
                  <a:pt x="78699" y="205"/>
                </a:lnTo>
                <a:lnTo>
                  <a:pt x="78662" y="186"/>
                </a:lnTo>
                <a:lnTo>
                  <a:pt x="78625" y="205"/>
                </a:lnTo>
                <a:lnTo>
                  <a:pt x="78513" y="261"/>
                </a:lnTo>
                <a:lnTo>
                  <a:pt x="78345" y="354"/>
                </a:lnTo>
                <a:lnTo>
                  <a:pt x="78215" y="428"/>
                </a:lnTo>
                <a:lnTo>
                  <a:pt x="78140" y="447"/>
                </a:lnTo>
                <a:lnTo>
                  <a:pt x="78103" y="447"/>
                </a:lnTo>
                <a:lnTo>
                  <a:pt x="78066" y="428"/>
                </a:lnTo>
                <a:lnTo>
                  <a:pt x="78010" y="391"/>
                </a:lnTo>
                <a:lnTo>
                  <a:pt x="77936" y="298"/>
                </a:lnTo>
                <a:lnTo>
                  <a:pt x="77880" y="261"/>
                </a:lnTo>
                <a:lnTo>
                  <a:pt x="77843" y="205"/>
                </a:lnTo>
                <a:lnTo>
                  <a:pt x="77787" y="186"/>
                </a:lnTo>
                <a:close/>
                <a:moveTo>
                  <a:pt x="5418" y="168"/>
                </a:moveTo>
                <a:lnTo>
                  <a:pt x="5362" y="186"/>
                </a:lnTo>
                <a:lnTo>
                  <a:pt x="5307" y="223"/>
                </a:lnTo>
                <a:lnTo>
                  <a:pt x="5269" y="261"/>
                </a:lnTo>
                <a:lnTo>
                  <a:pt x="5269" y="317"/>
                </a:lnTo>
                <a:lnTo>
                  <a:pt x="5307" y="372"/>
                </a:lnTo>
                <a:lnTo>
                  <a:pt x="5400" y="465"/>
                </a:lnTo>
                <a:lnTo>
                  <a:pt x="5474" y="540"/>
                </a:lnTo>
                <a:lnTo>
                  <a:pt x="5567" y="596"/>
                </a:lnTo>
                <a:lnTo>
                  <a:pt x="5642" y="633"/>
                </a:lnTo>
                <a:lnTo>
                  <a:pt x="5660" y="670"/>
                </a:lnTo>
                <a:lnTo>
                  <a:pt x="5660" y="707"/>
                </a:lnTo>
                <a:lnTo>
                  <a:pt x="5605" y="763"/>
                </a:lnTo>
                <a:lnTo>
                  <a:pt x="5605" y="819"/>
                </a:lnTo>
                <a:lnTo>
                  <a:pt x="5586" y="856"/>
                </a:lnTo>
                <a:lnTo>
                  <a:pt x="5567" y="912"/>
                </a:lnTo>
                <a:lnTo>
                  <a:pt x="5586" y="968"/>
                </a:lnTo>
                <a:lnTo>
                  <a:pt x="5642" y="1024"/>
                </a:lnTo>
                <a:lnTo>
                  <a:pt x="5679" y="1043"/>
                </a:lnTo>
                <a:lnTo>
                  <a:pt x="5735" y="1024"/>
                </a:lnTo>
                <a:lnTo>
                  <a:pt x="5772" y="987"/>
                </a:lnTo>
                <a:lnTo>
                  <a:pt x="5865" y="894"/>
                </a:lnTo>
                <a:lnTo>
                  <a:pt x="5902" y="856"/>
                </a:lnTo>
                <a:lnTo>
                  <a:pt x="5940" y="838"/>
                </a:lnTo>
                <a:lnTo>
                  <a:pt x="5995" y="856"/>
                </a:lnTo>
                <a:lnTo>
                  <a:pt x="6051" y="894"/>
                </a:lnTo>
                <a:lnTo>
                  <a:pt x="6200" y="968"/>
                </a:lnTo>
                <a:lnTo>
                  <a:pt x="6275" y="1005"/>
                </a:lnTo>
                <a:lnTo>
                  <a:pt x="6331" y="1005"/>
                </a:lnTo>
                <a:lnTo>
                  <a:pt x="6405" y="987"/>
                </a:lnTo>
                <a:lnTo>
                  <a:pt x="6442" y="931"/>
                </a:lnTo>
                <a:lnTo>
                  <a:pt x="6461" y="875"/>
                </a:lnTo>
                <a:lnTo>
                  <a:pt x="6461" y="819"/>
                </a:lnTo>
                <a:lnTo>
                  <a:pt x="6442" y="763"/>
                </a:lnTo>
                <a:lnTo>
                  <a:pt x="6405" y="707"/>
                </a:lnTo>
                <a:lnTo>
                  <a:pt x="6293" y="633"/>
                </a:lnTo>
                <a:lnTo>
                  <a:pt x="6200" y="577"/>
                </a:lnTo>
                <a:lnTo>
                  <a:pt x="6293" y="484"/>
                </a:lnTo>
                <a:lnTo>
                  <a:pt x="6349" y="372"/>
                </a:lnTo>
                <a:lnTo>
                  <a:pt x="6368" y="317"/>
                </a:lnTo>
                <a:lnTo>
                  <a:pt x="6349" y="261"/>
                </a:lnTo>
                <a:lnTo>
                  <a:pt x="6312" y="223"/>
                </a:lnTo>
                <a:lnTo>
                  <a:pt x="6238" y="186"/>
                </a:lnTo>
                <a:lnTo>
                  <a:pt x="6182" y="186"/>
                </a:lnTo>
                <a:lnTo>
                  <a:pt x="6126" y="205"/>
                </a:lnTo>
                <a:lnTo>
                  <a:pt x="6033" y="279"/>
                </a:lnTo>
                <a:lnTo>
                  <a:pt x="5940" y="354"/>
                </a:lnTo>
                <a:lnTo>
                  <a:pt x="5884" y="372"/>
                </a:lnTo>
                <a:lnTo>
                  <a:pt x="5847" y="372"/>
                </a:lnTo>
                <a:lnTo>
                  <a:pt x="5791" y="354"/>
                </a:lnTo>
                <a:lnTo>
                  <a:pt x="5735" y="335"/>
                </a:lnTo>
                <a:lnTo>
                  <a:pt x="5605" y="242"/>
                </a:lnTo>
                <a:lnTo>
                  <a:pt x="5474" y="186"/>
                </a:lnTo>
                <a:lnTo>
                  <a:pt x="5418" y="168"/>
                </a:lnTo>
                <a:close/>
                <a:moveTo>
                  <a:pt x="11600" y="149"/>
                </a:moveTo>
                <a:lnTo>
                  <a:pt x="11544" y="168"/>
                </a:lnTo>
                <a:lnTo>
                  <a:pt x="11506" y="205"/>
                </a:lnTo>
                <a:lnTo>
                  <a:pt x="11413" y="279"/>
                </a:lnTo>
                <a:lnTo>
                  <a:pt x="11339" y="354"/>
                </a:lnTo>
                <a:lnTo>
                  <a:pt x="11264" y="391"/>
                </a:lnTo>
                <a:lnTo>
                  <a:pt x="11227" y="410"/>
                </a:lnTo>
                <a:lnTo>
                  <a:pt x="11190" y="410"/>
                </a:lnTo>
                <a:lnTo>
                  <a:pt x="11115" y="372"/>
                </a:lnTo>
                <a:lnTo>
                  <a:pt x="11004" y="317"/>
                </a:lnTo>
                <a:lnTo>
                  <a:pt x="10873" y="279"/>
                </a:lnTo>
                <a:lnTo>
                  <a:pt x="10780" y="279"/>
                </a:lnTo>
                <a:lnTo>
                  <a:pt x="10687" y="317"/>
                </a:lnTo>
                <a:lnTo>
                  <a:pt x="10650" y="335"/>
                </a:lnTo>
                <a:lnTo>
                  <a:pt x="10631" y="372"/>
                </a:lnTo>
                <a:lnTo>
                  <a:pt x="10650" y="410"/>
                </a:lnTo>
                <a:lnTo>
                  <a:pt x="10706" y="447"/>
                </a:lnTo>
                <a:lnTo>
                  <a:pt x="11060" y="689"/>
                </a:lnTo>
                <a:lnTo>
                  <a:pt x="11004" y="782"/>
                </a:lnTo>
                <a:lnTo>
                  <a:pt x="10948" y="894"/>
                </a:lnTo>
                <a:lnTo>
                  <a:pt x="10948" y="950"/>
                </a:lnTo>
                <a:lnTo>
                  <a:pt x="10967" y="1005"/>
                </a:lnTo>
                <a:lnTo>
                  <a:pt x="11004" y="1024"/>
                </a:lnTo>
                <a:lnTo>
                  <a:pt x="11078" y="1043"/>
                </a:lnTo>
                <a:lnTo>
                  <a:pt x="11115" y="1024"/>
                </a:lnTo>
                <a:lnTo>
                  <a:pt x="11171" y="1005"/>
                </a:lnTo>
                <a:lnTo>
                  <a:pt x="11209" y="968"/>
                </a:lnTo>
                <a:lnTo>
                  <a:pt x="11264" y="931"/>
                </a:lnTo>
                <a:lnTo>
                  <a:pt x="11339" y="894"/>
                </a:lnTo>
                <a:lnTo>
                  <a:pt x="11357" y="894"/>
                </a:lnTo>
                <a:lnTo>
                  <a:pt x="11395" y="931"/>
                </a:lnTo>
                <a:lnTo>
                  <a:pt x="11469" y="968"/>
                </a:lnTo>
                <a:lnTo>
                  <a:pt x="11581" y="987"/>
                </a:lnTo>
                <a:lnTo>
                  <a:pt x="11655" y="968"/>
                </a:lnTo>
                <a:lnTo>
                  <a:pt x="11693" y="950"/>
                </a:lnTo>
                <a:lnTo>
                  <a:pt x="11711" y="931"/>
                </a:lnTo>
                <a:lnTo>
                  <a:pt x="11711" y="875"/>
                </a:lnTo>
                <a:lnTo>
                  <a:pt x="11711" y="819"/>
                </a:lnTo>
                <a:lnTo>
                  <a:pt x="11674" y="782"/>
                </a:lnTo>
                <a:lnTo>
                  <a:pt x="11637" y="726"/>
                </a:lnTo>
                <a:lnTo>
                  <a:pt x="11600" y="670"/>
                </a:lnTo>
                <a:lnTo>
                  <a:pt x="11581" y="652"/>
                </a:lnTo>
                <a:lnTo>
                  <a:pt x="11600" y="596"/>
                </a:lnTo>
                <a:lnTo>
                  <a:pt x="11655" y="540"/>
                </a:lnTo>
                <a:lnTo>
                  <a:pt x="11730" y="447"/>
                </a:lnTo>
                <a:lnTo>
                  <a:pt x="11767" y="372"/>
                </a:lnTo>
                <a:lnTo>
                  <a:pt x="11786" y="298"/>
                </a:lnTo>
                <a:lnTo>
                  <a:pt x="11767" y="242"/>
                </a:lnTo>
                <a:lnTo>
                  <a:pt x="11711" y="186"/>
                </a:lnTo>
                <a:lnTo>
                  <a:pt x="11637" y="149"/>
                </a:lnTo>
                <a:close/>
                <a:moveTo>
                  <a:pt x="59001" y="130"/>
                </a:moveTo>
                <a:lnTo>
                  <a:pt x="58945" y="149"/>
                </a:lnTo>
                <a:lnTo>
                  <a:pt x="58889" y="168"/>
                </a:lnTo>
                <a:lnTo>
                  <a:pt x="58852" y="205"/>
                </a:lnTo>
                <a:lnTo>
                  <a:pt x="58852" y="261"/>
                </a:lnTo>
                <a:lnTo>
                  <a:pt x="58889" y="317"/>
                </a:lnTo>
                <a:lnTo>
                  <a:pt x="59001" y="428"/>
                </a:lnTo>
                <a:lnTo>
                  <a:pt x="59131" y="521"/>
                </a:lnTo>
                <a:lnTo>
                  <a:pt x="59225" y="577"/>
                </a:lnTo>
                <a:lnTo>
                  <a:pt x="59131" y="670"/>
                </a:lnTo>
                <a:lnTo>
                  <a:pt x="59020" y="782"/>
                </a:lnTo>
                <a:lnTo>
                  <a:pt x="58982" y="856"/>
                </a:lnTo>
                <a:lnTo>
                  <a:pt x="58945" y="912"/>
                </a:lnTo>
                <a:lnTo>
                  <a:pt x="58945" y="968"/>
                </a:lnTo>
                <a:lnTo>
                  <a:pt x="58982" y="1024"/>
                </a:lnTo>
                <a:lnTo>
                  <a:pt x="59038" y="1043"/>
                </a:lnTo>
                <a:lnTo>
                  <a:pt x="59113" y="1043"/>
                </a:lnTo>
                <a:lnTo>
                  <a:pt x="59169" y="1005"/>
                </a:lnTo>
                <a:lnTo>
                  <a:pt x="59225" y="950"/>
                </a:lnTo>
                <a:lnTo>
                  <a:pt x="59336" y="838"/>
                </a:lnTo>
                <a:lnTo>
                  <a:pt x="59411" y="726"/>
                </a:lnTo>
                <a:lnTo>
                  <a:pt x="59522" y="838"/>
                </a:lnTo>
                <a:lnTo>
                  <a:pt x="59671" y="950"/>
                </a:lnTo>
                <a:lnTo>
                  <a:pt x="59746" y="1005"/>
                </a:lnTo>
                <a:lnTo>
                  <a:pt x="59820" y="1024"/>
                </a:lnTo>
                <a:lnTo>
                  <a:pt x="59895" y="1024"/>
                </a:lnTo>
                <a:lnTo>
                  <a:pt x="59951" y="987"/>
                </a:lnTo>
                <a:lnTo>
                  <a:pt x="59988" y="931"/>
                </a:lnTo>
                <a:lnTo>
                  <a:pt x="59988" y="856"/>
                </a:lnTo>
                <a:lnTo>
                  <a:pt x="59951" y="782"/>
                </a:lnTo>
                <a:lnTo>
                  <a:pt x="59913" y="707"/>
                </a:lnTo>
                <a:lnTo>
                  <a:pt x="59764" y="577"/>
                </a:lnTo>
                <a:lnTo>
                  <a:pt x="59653" y="484"/>
                </a:lnTo>
                <a:lnTo>
                  <a:pt x="59727" y="428"/>
                </a:lnTo>
                <a:lnTo>
                  <a:pt x="59820" y="335"/>
                </a:lnTo>
                <a:lnTo>
                  <a:pt x="59858" y="279"/>
                </a:lnTo>
                <a:lnTo>
                  <a:pt x="59876" y="242"/>
                </a:lnTo>
                <a:lnTo>
                  <a:pt x="59858" y="205"/>
                </a:lnTo>
                <a:lnTo>
                  <a:pt x="59820" y="186"/>
                </a:lnTo>
                <a:lnTo>
                  <a:pt x="59764" y="186"/>
                </a:lnTo>
                <a:lnTo>
                  <a:pt x="59690" y="242"/>
                </a:lnTo>
                <a:lnTo>
                  <a:pt x="59560" y="317"/>
                </a:lnTo>
                <a:lnTo>
                  <a:pt x="59485" y="335"/>
                </a:lnTo>
                <a:lnTo>
                  <a:pt x="59429" y="335"/>
                </a:lnTo>
                <a:lnTo>
                  <a:pt x="59318" y="261"/>
                </a:lnTo>
                <a:lnTo>
                  <a:pt x="59206" y="205"/>
                </a:lnTo>
                <a:lnTo>
                  <a:pt x="59076" y="149"/>
                </a:lnTo>
                <a:lnTo>
                  <a:pt x="59001" y="130"/>
                </a:lnTo>
                <a:close/>
                <a:moveTo>
                  <a:pt x="73188" y="149"/>
                </a:moveTo>
                <a:lnTo>
                  <a:pt x="73114" y="186"/>
                </a:lnTo>
                <a:lnTo>
                  <a:pt x="72983" y="261"/>
                </a:lnTo>
                <a:lnTo>
                  <a:pt x="72890" y="317"/>
                </a:lnTo>
                <a:lnTo>
                  <a:pt x="72816" y="335"/>
                </a:lnTo>
                <a:lnTo>
                  <a:pt x="72760" y="354"/>
                </a:lnTo>
                <a:lnTo>
                  <a:pt x="72723" y="335"/>
                </a:lnTo>
                <a:lnTo>
                  <a:pt x="72630" y="298"/>
                </a:lnTo>
                <a:lnTo>
                  <a:pt x="72518" y="223"/>
                </a:lnTo>
                <a:lnTo>
                  <a:pt x="72443" y="205"/>
                </a:lnTo>
                <a:lnTo>
                  <a:pt x="72388" y="205"/>
                </a:lnTo>
                <a:lnTo>
                  <a:pt x="72332" y="223"/>
                </a:lnTo>
                <a:lnTo>
                  <a:pt x="72313" y="279"/>
                </a:lnTo>
                <a:lnTo>
                  <a:pt x="72313" y="317"/>
                </a:lnTo>
                <a:lnTo>
                  <a:pt x="72350" y="372"/>
                </a:lnTo>
                <a:lnTo>
                  <a:pt x="72462" y="484"/>
                </a:lnTo>
                <a:lnTo>
                  <a:pt x="72555" y="559"/>
                </a:lnTo>
                <a:lnTo>
                  <a:pt x="72388" y="689"/>
                </a:lnTo>
                <a:lnTo>
                  <a:pt x="72313" y="763"/>
                </a:lnTo>
                <a:lnTo>
                  <a:pt x="72276" y="801"/>
                </a:lnTo>
                <a:lnTo>
                  <a:pt x="72257" y="838"/>
                </a:lnTo>
                <a:lnTo>
                  <a:pt x="72257" y="894"/>
                </a:lnTo>
                <a:lnTo>
                  <a:pt x="72276" y="968"/>
                </a:lnTo>
                <a:lnTo>
                  <a:pt x="72313" y="1005"/>
                </a:lnTo>
                <a:lnTo>
                  <a:pt x="72388" y="1005"/>
                </a:lnTo>
                <a:lnTo>
                  <a:pt x="72481" y="968"/>
                </a:lnTo>
                <a:lnTo>
                  <a:pt x="72555" y="912"/>
                </a:lnTo>
                <a:lnTo>
                  <a:pt x="72648" y="875"/>
                </a:lnTo>
                <a:lnTo>
                  <a:pt x="72741" y="838"/>
                </a:lnTo>
                <a:lnTo>
                  <a:pt x="72816" y="819"/>
                </a:lnTo>
                <a:lnTo>
                  <a:pt x="72872" y="875"/>
                </a:lnTo>
                <a:lnTo>
                  <a:pt x="72927" y="894"/>
                </a:lnTo>
                <a:lnTo>
                  <a:pt x="72965" y="950"/>
                </a:lnTo>
                <a:lnTo>
                  <a:pt x="73002" y="987"/>
                </a:lnTo>
                <a:lnTo>
                  <a:pt x="73058" y="1024"/>
                </a:lnTo>
                <a:lnTo>
                  <a:pt x="73169" y="1043"/>
                </a:lnTo>
                <a:lnTo>
                  <a:pt x="73244" y="1043"/>
                </a:lnTo>
                <a:lnTo>
                  <a:pt x="73263" y="1005"/>
                </a:lnTo>
                <a:lnTo>
                  <a:pt x="73263" y="987"/>
                </a:lnTo>
                <a:lnTo>
                  <a:pt x="73263" y="912"/>
                </a:lnTo>
                <a:lnTo>
                  <a:pt x="73244" y="838"/>
                </a:lnTo>
                <a:lnTo>
                  <a:pt x="73207" y="745"/>
                </a:lnTo>
                <a:lnTo>
                  <a:pt x="73151" y="670"/>
                </a:lnTo>
                <a:lnTo>
                  <a:pt x="73095" y="614"/>
                </a:lnTo>
                <a:lnTo>
                  <a:pt x="73188" y="540"/>
                </a:lnTo>
                <a:lnTo>
                  <a:pt x="73300" y="447"/>
                </a:lnTo>
                <a:lnTo>
                  <a:pt x="73356" y="391"/>
                </a:lnTo>
                <a:lnTo>
                  <a:pt x="73374" y="335"/>
                </a:lnTo>
                <a:lnTo>
                  <a:pt x="73374" y="261"/>
                </a:lnTo>
                <a:lnTo>
                  <a:pt x="73356" y="205"/>
                </a:lnTo>
                <a:lnTo>
                  <a:pt x="73300" y="168"/>
                </a:lnTo>
                <a:lnTo>
                  <a:pt x="73244" y="149"/>
                </a:lnTo>
                <a:close/>
                <a:moveTo>
                  <a:pt x="2719" y="130"/>
                </a:moveTo>
                <a:lnTo>
                  <a:pt x="2663" y="168"/>
                </a:lnTo>
                <a:lnTo>
                  <a:pt x="2644" y="186"/>
                </a:lnTo>
                <a:lnTo>
                  <a:pt x="2626" y="223"/>
                </a:lnTo>
                <a:lnTo>
                  <a:pt x="2626" y="298"/>
                </a:lnTo>
                <a:lnTo>
                  <a:pt x="2663" y="372"/>
                </a:lnTo>
                <a:lnTo>
                  <a:pt x="2719" y="447"/>
                </a:lnTo>
                <a:lnTo>
                  <a:pt x="2868" y="577"/>
                </a:lnTo>
                <a:lnTo>
                  <a:pt x="2979" y="652"/>
                </a:lnTo>
                <a:lnTo>
                  <a:pt x="2905" y="726"/>
                </a:lnTo>
                <a:lnTo>
                  <a:pt x="2830" y="838"/>
                </a:lnTo>
                <a:lnTo>
                  <a:pt x="2812" y="875"/>
                </a:lnTo>
                <a:lnTo>
                  <a:pt x="2812" y="931"/>
                </a:lnTo>
                <a:lnTo>
                  <a:pt x="2830" y="968"/>
                </a:lnTo>
                <a:lnTo>
                  <a:pt x="2868" y="987"/>
                </a:lnTo>
                <a:lnTo>
                  <a:pt x="2924" y="987"/>
                </a:lnTo>
                <a:lnTo>
                  <a:pt x="2998" y="950"/>
                </a:lnTo>
                <a:lnTo>
                  <a:pt x="3054" y="912"/>
                </a:lnTo>
                <a:lnTo>
                  <a:pt x="3110" y="875"/>
                </a:lnTo>
                <a:lnTo>
                  <a:pt x="3166" y="838"/>
                </a:lnTo>
                <a:lnTo>
                  <a:pt x="3203" y="838"/>
                </a:lnTo>
                <a:lnTo>
                  <a:pt x="3240" y="856"/>
                </a:lnTo>
                <a:lnTo>
                  <a:pt x="3296" y="912"/>
                </a:lnTo>
                <a:lnTo>
                  <a:pt x="3445" y="1005"/>
                </a:lnTo>
                <a:lnTo>
                  <a:pt x="3519" y="1043"/>
                </a:lnTo>
                <a:lnTo>
                  <a:pt x="3612" y="1061"/>
                </a:lnTo>
                <a:lnTo>
                  <a:pt x="3650" y="1043"/>
                </a:lnTo>
                <a:lnTo>
                  <a:pt x="3687" y="1024"/>
                </a:lnTo>
                <a:lnTo>
                  <a:pt x="3724" y="987"/>
                </a:lnTo>
                <a:lnTo>
                  <a:pt x="3743" y="950"/>
                </a:lnTo>
                <a:lnTo>
                  <a:pt x="3761" y="875"/>
                </a:lnTo>
                <a:lnTo>
                  <a:pt x="3761" y="838"/>
                </a:lnTo>
                <a:lnTo>
                  <a:pt x="3724" y="782"/>
                </a:lnTo>
                <a:lnTo>
                  <a:pt x="3705" y="745"/>
                </a:lnTo>
                <a:lnTo>
                  <a:pt x="3612" y="670"/>
                </a:lnTo>
                <a:lnTo>
                  <a:pt x="3519" y="596"/>
                </a:lnTo>
                <a:lnTo>
                  <a:pt x="3612" y="521"/>
                </a:lnTo>
                <a:lnTo>
                  <a:pt x="3705" y="410"/>
                </a:lnTo>
                <a:lnTo>
                  <a:pt x="3743" y="335"/>
                </a:lnTo>
                <a:lnTo>
                  <a:pt x="3743" y="279"/>
                </a:lnTo>
                <a:lnTo>
                  <a:pt x="3724" y="242"/>
                </a:lnTo>
                <a:lnTo>
                  <a:pt x="3668" y="186"/>
                </a:lnTo>
                <a:lnTo>
                  <a:pt x="3594" y="186"/>
                </a:lnTo>
                <a:lnTo>
                  <a:pt x="3519" y="205"/>
                </a:lnTo>
                <a:lnTo>
                  <a:pt x="3389" y="279"/>
                </a:lnTo>
                <a:lnTo>
                  <a:pt x="3277" y="372"/>
                </a:lnTo>
                <a:lnTo>
                  <a:pt x="3240" y="372"/>
                </a:lnTo>
                <a:lnTo>
                  <a:pt x="3166" y="354"/>
                </a:lnTo>
                <a:lnTo>
                  <a:pt x="3054" y="279"/>
                </a:lnTo>
                <a:lnTo>
                  <a:pt x="2905" y="205"/>
                </a:lnTo>
                <a:lnTo>
                  <a:pt x="2849" y="168"/>
                </a:lnTo>
                <a:lnTo>
                  <a:pt x="2775" y="130"/>
                </a:lnTo>
                <a:close/>
                <a:moveTo>
                  <a:pt x="37367" y="149"/>
                </a:moveTo>
                <a:lnTo>
                  <a:pt x="37311" y="168"/>
                </a:lnTo>
                <a:lnTo>
                  <a:pt x="37292" y="186"/>
                </a:lnTo>
                <a:lnTo>
                  <a:pt x="37274" y="223"/>
                </a:lnTo>
                <a:lnTo>
                  <a:pt x="37274" y="279"/>
                </a:lnTo>
                <a:lnTo>
                  <a:pt x="37311" y="354"/>
                </a:lnTo>
                <a:lnTo>
                  <a:pt x="37367" y="410"/>
                </a:lnTo>
                <a:lnTo>
                  <a:pt x="37441" y="465"/>
                </a:lnTo>
                <a:lnTo>
                  <a:pt x="37609" y="577"/>
                </a:lnTo>
                <a:lnTo>
                  <a:pt x="37739" y="652"/>
                </a:lnTo>
                <a:lnTo>
                  <a:pt x="37628" y="801"/>
                </a:lnTo>
                <a:lnTo>
                  <a:pt x="37572" y="875"/>
                </a:lnTo>
                <a:lnTo>
                  <a:pt x="37534" y="950"/>
                </a:lnTo>
                <a:lnTo>
                  <a:pt x="37534" y="987"/>
                </a:lnTo>
                <a:lnTo>
                  <a:pt x="37590" y="1005"/>
                </a:lnTo>
                <a:lnTo>
                  <a:pt x="37721" y="931"/>
                </a:lnTo>
                <a:lnTo>
                  <a:pt x="37963" y="782"/>
                </a:lnTo>
                <a:lnTo>
                  <a:pt x="38019" y="801"/>
                </a:lnTo>
                <a:lnTo>
                  <a:pt x="38074" y="819"/>
                </a:lnTo>
                <a:lnTo>
                  <a:pt x="38205" y="894"/>
                </a:lnTo>
                <a:lnTo>
                  <a:pt x="38354" y="987"/>
                </a:lnTo>
                <a:lnTo>
                  <a:pt x="38465" y="1043"/>
                </a:lnTo>
                <a:lnTo>
                  <a:pt x="38558" y="1061"/>
                </a:lnTo>
                <a:lnTo>
                  <a:pt x="38652" y="1043"/>
                </a:lnTo>
                <a:lnTo>
                  <a:pt x="38689" y="1043"/>
                </a:lnTo>
                <a:lnTo>
                  <a:pt x="38726" y="1005"/>
                </a:lnTo>
                <a:lnTo>
                  <a:pt x="38726" y="968"/>
                </a:lnTo>
                <a:lnTo>
                  <a:pt x="38726" y="912"/>
                </a:lnTo>
                <a:lnTo>
                  <a:pt x="38707" y="856"/>
                </a:lnTo>
                <a:lnTo>
                  <a:pt x="38652" y="801"/>
                </a:lnTo>
                <a:lnTo>
                  <a:pt x="38521" y="707"/>
                </a:lnTo>
                <a:lnTo>
                  <a:pt x="38372" y="633"/>
                </a:lnTo>
                <a:lnTo>
                  <a:pt x="38242" y="577"/>
                </a:lnTo>
                <a:lnTo>
                  <a:pt x="38354" y="503"/>
                </a:lnTo>
                <a:lnTo>
                  <a:pt x="38465" y="372"/>
                </a:lnTo>
                <a:lnTo>
                  <a:pt x="38503" y="298"/>
                </a:lnTo>
                <a:lnTo>
                  <a:pt x="38503" y="242"/>
                </a:lnTo>
                <a:lnTo>
                  <a:pt x="38503" y="223"/>
                </a:lnTo>
                <a:lnTo>
                  <a:pt x="38465" y="205"/>
                </a:lnTo>
                <a:lnTo>
                  <a:pt x="38391" y="168"/>
                </a:lnTo>
                <a:lnTo>
                  <a:pt x="38316" y="168"/>
                </a:lnTo>
                <a:lnTo>
                  <a:pt x="38223" y="205"/>
                </a:lnTo>
                <a:lnTo>
                  <a:pt x="38093" y="317"/>
                </a:lnTo>
                <a:lnTo>
                  <a:pt x="38019" y="391"/>
                </a:lnTo>
                <a:lnTo>
                  <a:pt x="37963" y="410"/>
                </a:lnTo>
                <a:lnTo>
                  <a:pt x="37907" y="410"/>
                </a:lnTo>
                <a:lnTo>
                  <a:pt x="37814" y="354"/>
                </a:lnTo>
                <a:lnTo>
                  <a:pt x="37702" y="279"/>
                </a:lnTo>
                <a:lnTo>
                  <a:pt x="37534" y="186"/>
                </a:lnTo>
                <a:lnTo>
                  <a:pt x="37441" y="168"/>
                </a:lnTo>
                <a:lnTo>
                  <a:pt x="37367" y="149"/>
                </a:lnTo>
                <a:close/>
                <a:moveTo>
                  <a:pt x="40327" y="149"/>
                </a:moveTo>
                <a:lnTo>
                  <a:pt x="40290" y="186"/>
                </a:lnTo>
                <a:lnTo>
                  <a:pt x="40290" y="223"/>
                </a:lnTo>
                <a:lnTo>
                  <a:pt x="40290" y="242"/>
                </a:lnTo>
                <a:lnTo>
                  <a:pt x="40327" y="317"/>
                </a:lnTo>
                <a:lnTo>
                  <a:pt x="40364" y="372"/>
                </a:lnTo>
                <a:lnTo>
                  <a:pt x="40383" y="410"/>
                </a:lnTo>
                <a:lnTo>
                  <a:pt x="40402" y="503"/>
                </a:lnTo>
                <a:lnTo>
                  <a:pt x="40364" y="559"/>
                </a:lnTo>
                <a:lnTo>
                  <a:pt x="40290" y="652"/>
                </a:lnTo>
                <a:lnTo>
                  <a:pt x="40197" y="726"/>
                </a:lnTo>
                <a:lnTo>
                  <a:pt x="40104" y="819"/>
                </a:lnTo>
                <a:lnTo>
                  <a:pt x="40085" y="875"/>
                </a:lnTo>
                <a:lnTo>
                  <a:pt x="40104" y="931"/>
                </a:lnTo>
                <a:lnTo>
                  <a:pt x="40122" y="987"/>
                </a:lnTo>
                <a:lnTo>
                  <a:pt x="40160" y="1005"/>
                </a:lnTo>
                <a:lnTo>
                  <a:pt x="40234" y="1005"/>
                </a:lnTo>
                <a:lnTo>
                  <a:pt x="40327" y="968"/>
                </a:lnTo>
                <a:lnTo>
                  <a:pt x="40402" y="912"/>
                </a:lnTo>
                <a:lnTo>
                  <a:pt x="40513" y="819"/>
                </a:lnTo>
                <a:lnTo>
                  <a:pt x="40588" y="782"/>
                </a:lnTo>
                <a:lnTo>
                  <a:pt x="40625" y="763"/>
                </a:lnTo>
                <a:lnTo>
                  <a:pt x="40662" y="801"/>
                </a:lnTo>
                <a:lnTo>
                  <a:pt x="40718" y="856"/>
                </a:lnTo>
                <a:lnTo>
                  <a:pt x="40793" y="987"/>
                </a:lnTo>
                <a:lnTo>
                  <a:pt x="40849" y="1024"/>
                </a:lnTo>
                <a:lnTo>
                  <a:pt x="40923" y="1061"/>
                </a:lnTo>
                <a:lnTo>
                  <a:pt x="40960" y="1061"/>
                </a:lnTo>
                <a:lnTo>
                  <a:pt x="40997" y="1043"/>
                </a:lnTo>
                <a:lnTo>
                  <a:pt x="41035" y="1024"/>
                </a:lnTo>
                <a:lnTo>
                  <a:pt x="41053" y="987"/>
                </a:lnTo>
                <a:lnTo>
                  <a:pt x="41072" y="931"/>
                </a:lnTo>
                <a:lnTo>
                  <a:pt x="41072" y="894"/>
                </a:lnTo>
                <a:lnTo>
                  <a:pt x="41016" y="782"/>
                </a:lnTo>
                <a:lnTo>
                  <a:pt x="40942" y="689"/>
                </a:lnTo>
                <a:lnTo>
                  <a:pt x="40886" y="614"/>
                </a:lnTo>
                <a:lnTo>
                  <a:pt x="41109" y="521"/>
                </a:lnTo>
                <a:lnTo>
                  <a:pt x="41202" y="447"/>
                </a:lnTo>
                <a:lnTo>
                  <a:pt x="41239" y="410"/>
                </a:lnTo>
                <a:lnTo>
                  <a:pt x="41258" y="354"/>
                </a:lnTo>
                <a:lnTo>
                  <a:pt x="41258" y="279"/>
                </a:lnTo>
                <a:lnTo>
                  <a:pt x="41221" y="205"/>
                </a:lnTo>
                <a:lnTo>
                  <a:pt x="41146" y="149"/>
                </a:lnTo>
                <a:lnTo>
                  <a:pt x="41053" y="149"/>
                </a:lnTo>
                <a:lnTo>
                  <a:pt x="40960" y="205"/>
                </a:lnTo>
                <a:lnTo>
                  <a:pt x="40849" y="261"/>
                </a:lnTo>
                <a:lnTo>
                  <a:pt x="40718" y="335"/>
                </a:lnTo>
                <a:lnTo>
                  <a:pt x="40644" y="354"/>
                </a:lnTo>
                <a:lnTo>
                  <a:pt x="40606" y="335"/>
                </a:lnTo>
                <a:lnTo>
                  <a:pt x="40569" y="298"/>
                </a:lnTo>
                <a:lnTo>
                  <a:pt x="40476" y="205"/>
                </a:lnTo>
                <a:lnTo>
                  <a:pt x="40420" y="168"/>
                </a:lnTo>
                <a:lnTo>
                  <a:pt x="40383" y="149"/>
                </a:lnTo>
                <a:close/>
                <a:moveTo>
                  <a:pt x="49022" y="130"/>
                </a:moveTo>
                <a:lnTo>
                  <a:pt x="48966" y="168"/>
                </a:lnTo>
                <a:lnTo>
                  <a:pt x="48910" y="205"/>
                </a:lnTo>
                <a:lnTo>
                  <a:pt x="48817" y="317"/>
                </a:lnTo>
                <a:lnTo>
                  <a:pt x="48761" y="372"/>
                </a:lnTo>
                <a:lnTo>
                  <a:pt x="48724" y="391"/>
                </a:lnTo>
                <a:lnTo>
                  <a:pt x="48668" y="372"/>
                </a:lnTo>
                <a:lnTo>
                  <a:pt x="48612" y="335"/>
                </a:lnTo>
                <a:lnTo>
                  <a:pt x="48463" y="242"/>
                </a:lnTo>
                <a:lnTo>
                  <a:pt x="48370" y="205"/>
                </a:lnTo>
                <a:lnTo>
                  <a:pt x="48296" y="186"/>
                </a:lnTo>
                <a:lnTo>
                  <a:pt x="48240" y="205"/>
                </a:lnTo>
                <a:lnTo>
                  <a:pt x="48221" y="223"/>
                </a:lnTo>
                <a:lnTo>
                  <a:pt x="48203" y="242"/>
                </a:lnTo>
                <a:lnTo>
                  <a:pt x="48203" y="298"/>
                </a:lnTo>
                <a:lnTo>
                  <a:pt x="48240" y="354"/>
                </a:lnTo>
                <a:lnTo>
                  <a:pt x="48333" y="465"/>
                </a:lnTo>
                <a:lnTo>
                  <a:pt x="48463" y="559"/>
                </a:lnTo>
                <a:lnTo>
                  <a:pt x="48538" y="614"/>
                </a:lnTo>
                <a:lnTo>
                  <a:pt x="48426" y="838"/>
                </a:lnTo>
                <a:lnTo>
                  <a:pt x="48370" y="968"/>
                </a:lnTo>
                <a:lnTo>
                  <a:pt x="48370" y="1005"/>
                </a:lnTo>
                <a:lnTo>
                  <a:pt x="48389" y="1043"/>
                </a:lnTo>
                <a:lnTo>
                  <a:pt x="48426" y="1061"/>
                </a:lnTo>
                <a:lnTo>
                  <a:pt x="48482" y="1043"/>
                </a:lnTo>
                <a:lnTo>
                  <a:pt x="48519" y="1005"/>
                </a:lnTo>
                <a:lnTo>
                  <a:pt x="48556" y="968"/>
                </a:lnTo>
                <a:lnTo>
                  <a:pt x="48631" y="875"/>
                </a:lnTo>
                <a:lnTo>
                  <a:pt x="48668" y="838"/>
                </a:lnTo>
                <a:lnTo>
                  <a:pt x="48705" y="801"/>
                </a:lnTo>
                <a:lnTo>
                  <a:pt x="48761" y="801"/>
                </a:lnTo>
                <a:lnTo>
                  <a:pt x="48798" y="819"/>
                </a:lnTo>
                <a:lnTo>
                  <a:pt x="48910" y="875"/>
                </a:lnTo>
                <a:lnTo>
                  <a:pt x="48966" y="912"/>
                </a:lnTo>
                <a:lnTo>
                  <a:pt x="49078" y="912"/>
                </a:lnTo>
                <a:lnTo>
                  <a:pt x="49134" y="894"/>
                </a:lnTo>
                <a:lnTo>
                  <a:pt x="49171" y="838"/>
                </a:lnTo>
                <a:lnTo>
                  <a:pt x="49171" y="801"/>
                </a:lnTo>
                <a:lnTo>
                  <a:pt x="49171" y="745"/>
                </a:lnTo>
                <a:lnTo>
                  <a:pt x="49134" y="707"/>
                </a:lnTo>
                <a:lnTo>
                  <a:pt x="49059" y="614"/>
                </a:lnTo>
                <a:lnTo>
                  <a:pt x="48985" y="559"/>
                </a:lnTo>
                <a:lnTo>
                  <a:pt x="49078" y="484"/>
                </a:lnTo>
                <a:lnTo>
                  <a:pt x="49171" y="391"/>
                </a:lnTo>
                <a:lnTo>
                  <a:pt x="49208" y="335"/>
                </a:lnTo>
                <a:lnTo>
                  <a:pt x="49227" y="279"/>
                </a:lnTo>
                <a:lnTo>
                  <a:pt x="49208" y="223"/>
                </a:lnTo>
                <a:lnTo>
                  <a:pt x="49171" y="168"/>
                </a:lnTo>
                <a:lnTo>
                  <a:pt x="49096" y="130"/>
                </a:lnTo>
                <a:close/>
                <a:moveTo>
                  <a:pt x="53490" y="130"/>
                </a:moveTo>
                <a:lnTo>
                  <a:pt x="53416" y="149"/>
                </a:lnTo>
                <a:lnTo>
                  <a:pt x="53378" y="205"/>
                </a:lnTo>
                <a:lnTo>
                  <a:pt x="53378" y="261"/>
                </a:lnTo>
                <a:lnTo>
                  <a:pt x="53397" y="317"/>
                </a:lnTo>
                <a:lnTo>
                  <a:pt x="53434" y="372"/>
                </a:lnTo>
                <a:lnTo>
                  <a:pt x="53509" y="447"/>
                </a:lnTo>
                <a:lnTo>
                  <a:pt x="53639" y="540"/>
                </a:lnTo>
                <a:lnTo>
                  <a:pt x="53751" y="614"/>
                </a:lnTo>
                <a:lnTo>
                  <a:pt x="53676" y="726"/>
                </a:lnTo>
                <a:lnTo>
                  <a:pt x="53583" y="856"/>
                </a:lnTo>
                <a:lnTo>
                  <a:pt x="53583" y="912"/>
                </a:lnTo>
                <a:lnTo>
                  <a:pt x="53602" y="950"/>
                </a:lnTo>
                <a:lnTo>
                  <a:pt x="53639" y="950"/>
                </a:lnTo>
                <a:lnTo>
                  <a:pt x="53732" y="931"/>
                </a:lnTo>
                <a:lnTo>
                  <a:pt x="53807" y="894"/>
                </a:lnTo>
                <a:lnTo>
                  <a:pt x="53881" y="856"/>
                </a:lnTo>
                <a:lnTo>
                  <a:pt x="53956" y="801"/>
                </a:lnTo>
                <a:lnTo>
                  <a:pt x="54011" y="782"/>
                </a:lnTo>
                <a:lnTo>
                  <a:pt x="54086" y="801"/>
                </a:lnTo>
                <a:lnTo>
                  <a:pt x="54160" y="856"/>
                </a:lnTo>
                <a:lnTo>
                  <a:pt x="54309" y="968"/>
                </a:lnTo>
                <a:lnTo>
                  <a:pt x="54421" y="1024"/>
                </a:lnTo>
                <a:lnTo>
                  <a:pt x="54570" y="1061"/>
                </a:lnTo>
                <a:lnTo>
                  <a:pt x="54644" y="1061"/>
                </a:lnTo>
                <a:lnTo>
                  <a:pt x="54700" y="1043"/>
                </a:lnTo>
                <a:lnTo>
                  <a:pt x="54738" y="1005"/>
                </a:lnTo>
                <a:lnTo>
                  <a:pt x="54756" y="931"/>
                </a:lnTo>
                <a:lnTo>
                  <a:pt x="54756" y="875"/>
                </a:lnTo>
                <a:lnTo>
                  <a:pt x="54719" y="801"/>
                </a:lnTo>
                <a:lnTo>
                  <a:pt x="54663" y="745"/>
                </a:lnTo>
                <a:lnTo>
                  <a:pt x="54607" y="689"/>
                </a:lnTo>
                <a:lnTo>
                  <a:pt x="54458" y="596"/>
                </a:lnTo>
                <a:lnTo>
                  <a:pt x="54347" y="540"/>
                </a:lnTo>
                <a:lnTo>
                  <a:pt x="54421" y="465"/>
                </a:lnTo>
                <a:lnTo>
                  <a:pt x="54496" y="372"/>
                </a:lnTo>
                <a:lnTo>
                  <a:pt x="54514" y="317"/>
                </a:lnTo>
                <a:lnTo>
                  <a:pt x="54514" y="261"/>
                </a:lnTo>
                <a:lnTo>
                  <a:pt x="54496" y="223"/>
                </a:lnTo>
                <a:lnTo>
                  <a:pt x="54440" y="168"/>
                </a:lnTo>
                <a:lnTo>
                  <a:pt x="54365" y="149"/>
                </a:lnTo>
                <a:lnTo>
                  <a:pt x="54309" y="168"/>
                </a:lnTo>
                <a:lnTo>
                  <a:pt x="54198" y="223"/>
                </a:lnTo>
                <a:lnTo>
                  <a:pt x="54067" y="317"/>
                </a:lnTo>
                <a:lnTo>
                  <a:pt x="54011" y="335"/>
                </a:lnTo>
                <a:lnTo>
                  <a:pt x="53918" y="317"/>
                </a:lnTo>
                <a:lnTo>
                  <a:pt x="53788" y="261"/>
                </a:lnTo>
                <a:lnTo>
                  <a:pt x="53639" y="186"/>
                </a:lnTo>
                <a:lnTo>
                  <a:pt x="53546" y="149"/>
                </a:lnTo>
                <a:lnTo>
                  <a:pt x="53490" y="130"/>
                </a:lnTo>
                <a:close/>
                <a:moveTo>
                  <a:pt x="57270" y="130"/>
                </a:moveTo>
                <a:lnTo>
                  <a:pt x="57158" y="168"/>
                </a:lnTo>
                <a:lnTo>
                  <a:pt x="57028" y="223"/>
                </a:lnTo>
                <a:lnTo>
                  <a:pt x="56953" y="261"/>
                </a:lnTo>
                <a:lnTo>
                  <a:pt x="56860" y="317"/>
                </a:lnTo>
                <a:lnTo>
                  <a:pt x="56804" y="391"/>
                </a:lnTo>
                <a:lnTo>
                  <a:pt x="56730" y="428"/>
                </a:lnTo>
                <a:lnTo>
                  <a:pt x="56655" y="428"/>
                </a:lnTo>
                <a:lnTo>
                  <a:pt x="56599" y="391"/>
                </a:lnTo>
                <a:lnTo>
                  <a:pt x="56525" y="335"/>
                </a:lnTo>
                <a:lnTo>
                  <a:pt x="56376" y="223"/>
                </a:lnTo>
                <a:lnTo>
                  <a:pt x="56301" y="168"/>
                </a:lnTo>
                <a:lnTo>
                  <a:pt x="56227" y="149"/>
                </a:lnTo>
                <a:lnTo>
                  <a:pt x="56171" y="168"/>
                </a:lnTo>
                <a:lnTo>
                  <a:pt x="56134" y="186"/>
                </a:lnTo>
                <a:lnTo>
                  <a:pt x="56115" y="223"/>
                </a:lnTo>
                <a:lnTo>
                  <a:pt x="56097" y="298"/>
                </a:lnTo>
                <a:lnTo>
                  <a:pt x="56115" y="354"/>
                </a:lnTo>
                <a:lnTo>
                  <a:pt x="56171" y="428"/>
                </a:lnTo>
                <a:lnTo>
                  <a:pt x="56227" y="484"/>
                </a:lnTo>
                <a:lnTo>
                  <a:pt x="56395" y="596"/>
                </a:lnTo>
                <a:lnTo>
                  <a:pt x="56506" y="670"/>
                </a:lnTo>
                <a:lnTo>
                  <a:pt x="56506" y="689"/>
                </a:lnTo>
                <a:lnTo>
                  <a:pt x="56488" y="707"/>
                </a:lnTo>
                <a:lnTo>
                  <a:pt x="56432" y="801"/>
                </a:lnTo>
                <a:lnTo>
                  <a:pt x="56413" y="838"/>
                </a:lnTo>
                <a:lnTo>
                  <a:pt x="56395" y="875"/>
                </a:lnTo>
                <a:lnTo>
                  <a:pt x="56413" y="912"/>
                </a:lnTo>
                <a:lnTo>
                  <a:pt x="56450" y="931"/>
                </a:lnTo>
                <a:lnTo>
                  <a:pt x="56506" y="931"/>
                </a:lnTo>
                <a:lnTo>
                  <a:pt x="56544" y="894"/>
                </a:lnTo>
                <a:lnTo>
                  <a:pt x="56581" y="856"/>
                </a:lnTo>
                <a:lnTo>
                  <a:pt x="56618" y="838"/>
                </a:lnTo>
                <a:lnTo>
                  <a:pt x="56748" y="838"/>
                </a:lnTo>
                <a:lnTo>
                  <a:pt x="56860" y="931"/>
                </a:lnTo>
                <a:lnTo>
                  <a:pt x="56953" y="987"/>
                </a:lnTo>
                <a:lnTo>
                  <a:pt x="57065" y="1043"/>
                </a:lnTo>
                <a:lnTo>
                  <a:pt x="57139" y="1061"/>
                </a:lnTo>
                <a:lnTo>
                  <a:pt x="57195" y="1061"/>
                </a:lnTo>
                <a:lnTo>
                  <a:pt x="57232" y="1043"/>
                </a:lnTo>
                <a:lnTo>
                  <a:pt x="57251" y="1005"/>
                </a:lnTo>
                <a:lnTo>
                  <a:pt x="57251" y="950"/>
                </a:lnTo>
                <a:lnTo>
                  <a:pt x="57232" y="894"/>
                </a:lnTo>
                <a:lnTo>
                  <a:pt x="57139" y="782"/>
                </a:lnTo>
                <a:lnTo>
                  <a:pt x="57009" y="689"/>
                </a:lnTo>
                <a:lnTo>
                  <a:pt x="56935" y="614"/>
                </a:lnTo>
                <a:lnTo>
                  <a:pt x="57046" y="540"/>
                </a:lnTo>
                <a:lnTo>
                  <a:pt x="57214" y="410"/>
                </a:lnTo>
                <a:lnTo>
                  <a:pt x="57307" y="335"/>
                </a:lnTo>
                <a:lnTo>
                  <a:pt x="57363" y="279"/>
                </a:lnTo>
                <a:lnTo>
                  <a:pt x="57381" y="205"/>
                </a:lnTo>
                <a:lnTo>
                  <a:pt x="57381" y="186"/>
                </a:lnTo>
                <a:lnTo>
                  <a:pt x="57363" y="149"/>
                </a:lnTo>
                <a:lnTo>
                  <a:pt x="57325" y="130"/>
                </a:lnTo>
                <a:close/>
                <a:moveTo>
                  <a:pt x="70544" y="168"/>
                </a:moveTo>
                <a:lnTo>
                  <a:pt x="70451" y="186"/>
                </a:lnTo>
                <a:lnTo>
                  <a:pt x="70302" y="261"/>
                </a:lnTo>
                <a:lnTo>
                  <a:pt x="70153" y="335"/>
                </a:lnTo>
                <a:lnTo>
                  <a:pt x="70079" y="354"/>
                </a:lnTo>
                <a:lnTo>
                  <a:pt x="70004" y="354"/>
                </a:lnTo>
                <a:lnTo>
                  <a:pt x="69911" y="317"/>
                </a:lnTo>
                <a:lnTo>
                  <a:pt x="69800" y="261"/>
                </a:lnTo>
                <a:lnTo>
                  <a:pt x="69744" y="242"/>
                </a:lnTo>
                <a:lnTo>
                  <a:pt x="69725" y="261"/>
                </a:lnTo>
                <a:lnTo>
                  <a:pt x="69725" y="298"/>
                </a:lnTo>
                <a:lnTo>
                  <a:pt x="69762" y="372"/>
                </a:lnTo>
                <a:lnTo>
                  <a:pt x="69818" y="465"/>
                </a:lnTo>
                <a:lnTo>
                  <a:pt x="69855" y="484"/>
                </a:lnTo>
                <a:lnTo>
                  <a:pt x="69837" y="503"/>
                </a:lnTo>
                <a:lnTo>
                  <a:pt x="69800" y="596"/>
                </a:lnTo>
                <a:lnTo>
                  <a:pt x="69762" y="652"/>
                </a:lnTo>
                <a:lnTo>
                  <a:pt x="69688" y="707"/>
                </a:lnTo>
                <a:lnTo>
                  <a:pt x="69632" y="763"/>
                </a:lnTo>
                <a:lnTo>
                  <a:pt x="69595" y="819"/>
                </a:lnTo>
                <a:lnTo>
                  <a:pt x="69595" y="875"/>
                </a:lnTo>
                <a:lnTo>
                  <a:pt x="69595" y="931"/>
                </a:lnTo>
                <a:lnTo>
                  <a:pt x="69613" y="987"/>
                </a:lnTo>
                <a:lnTo>
                  <a:pt x="69651" y="1024"/>
                </a:lnTo>
                <a:lnTo>
                  <a:pt x="69688" y="1043"/>
                </a:lnTo>
                <a:lnTo>
                  <a:pt x="69744" y="1061"/>
                </a:lnTo>
                <a:lnTo>
                  <a:pt x="69781" y="1043"/>
                </a:lnTo>
                <a:lnTo>
                  <a:pt x="69837" y="1005"/>
                </a:lnTo>
                <a:lnTo>
                  <a:pt x="69986" y="856"/>
                </a:lnTo>
                <a:lnTo>
                  <a:pt x="70060" y="782"/>
                </a:lnTo>
                <a:lnTo>
                  <a:pt x="70097" y="745"/>
                </a:lnTo>
                <a:lnTo>
                  <a:pt x="70116" y="745"/>
                </a:lnTo>
                <a:lnTo>
                  <a:pt x="70172" y="763"/>
                </a:lnTo>
                <a:lnTo>
                  <a:pt x="70228" y="782"/>
                </a:lnTo>
                <a:lnTo>
                  <a:pt x="70321" y="875"/>
                </a:lnTo>
                <a:lnTo>
                  <a:pt x="70433" y="968"/>
                </a:lnTo>
                <a:lnTo>
                  <a:pt x="70488" y="1005"/>
                </a:lnTo>
                <a:lnTo>
                  <a:pt x="70619" y="1005"/>
                </a:lnTo>
                <a:lnTo>
                  <a:pt x="70656" y="987"/>
                </a:lnTo>
                <a:lnTo>
                  <a:pt x="70675" y="968"/>
                </a:lnTo>
                <a:lnTo>
                  <a:pt x="70693" y="950"/>
                </a:lnTo>
                <a:lnTo>
                  <a:pt x="70656" y="875"/>
                </a:lnTo>
                <a:lnTo>
                  <a:pt x="70600" y="801"/>
                </a:lnTo>
                <a:lnTo>
                  <a:pt x="70414" y="652"/>
                </a:lnTo>
                <a:lnTo>
                  <a:pt x="70284" y="540"/>
                </a:lnTo>
                <a:lnTo>
                  <a:pt x="70470" y="372"/>
                </a:lnTo>
                <a:lnTo>
                  <a:pt x="70563" y="242"/>
                </a:lnTo>
                <a:lnTo>
                  <a:pt x="70600" y="205"/>
                </a:lnTo>
                <a:lnTo>
                  <a:pt x="70600" y="168"/>
                </a:lnTo>
                <a:close/>
                <a:moveTo>
                  <a:pt x="76074" y="130"/>
                </a:moveTo>
                <a:lnTo>
                  <a:pt x="75944" y="149"/>
                </a:lnTo>
                <a:lnTo>
                  <a:pt x="75813" y="186"/>
                </a:lnTo>
                <a:lnTo>
                  <a:pt x="75683" y="242"/>
                </a:lnTo>
                <a:lnTo>
                  <a:pt x="75571" y="298"/>
                </a:lnTo>
                <a:lnTo>
                  <a:pt x="75459" y="372"/>
                </a:lnTo>
                <a:lnTo>
                  <a:pt x="75404" y="410"/>
                </a:lnTo>
                <a:lnTo>
                  <a:pt x="75348" y="428"/>
                </a:lnTo>
                <a:lnTo>
                  <a:pt x="75255" y="428"/>
                </a:lnTo>
                <a:lnTo>
                  <a:pt x="75143" y="335"/>
                </a:lnTo>
                <a:lnTo>
                  <a:pt x="74975" y="223"/>
                </a:lnTo>
                <a:lnTo>
                  <a:pt x="74864" y="168"/>
                </a:lnTo>
                <a:lnTo>
                  <a:pt x="74826" y="149"/>
                </a:lnTo>
                <a:lnTo>
                  <a:pt x="74789" y="168"/>
                </a:lnTo>
                <a:lnTo>
                  <a:pt x="74771" y="186"/>
                </a:lnTo>
                <a:lnTo>
                  <a:pt x="74771" y="205"/>
                </a:lnTo>
                <a:lnTo>
                  <a:pt x="74771" y="279"/>
                </a:lnTo>
                <a:lnTo>
                  <a:pt x="74808" y="335"/>
                </a:lnTo>
                <a:lnTo>
                  <a:pt x="74864" y="428"/>
                </a:lnTo>
                <a:lnTo>
                  <a:pt x="74975" y="559"/>
                </a:lnTo>
                <a:lnTo>
                  <a:pt x="75050" y="633"/>
                </a:lnTo>
                <a:lnTo>
                  <a:pt x="74882" y="782"/>
                </a:lnTo>
                <a:lnTo>
                  <a:pt x="74808" y="894"/>
                </a:lnTo>
                <a:lnTo>
                  <a:pt x="74789" y="931"/>
                </a:lnTo>
                <a:lnTo>
                  <a:pt x="74808" y="950"/>
                </a:lnTo>
                <a:lnTo>
                  <a:pt x="74826" y="968"/>
                </a:lnTo>
                <a:lnTo>
                  <a:pt x="74882" y="968"/>
                </a:lnTo>
                <a:lnTo>
                  <a:pt x="74994" y="931"/>
                </a:lnTo>
                <a:lnTo>
                  <a:pt x="75106" y="875"/>
                </a:lnTo>
                <a:lnTo>
                  <a:pt x="75180" y="838"/>
                </a:lnTo>
                <a:lnTo>
                  <a:pt x="75236" y="838"/>
                </a:lnTo>
                <a:lnTo>
                  <a:pt x="75273" y="856"/>
                </a:lnTo>
                <a:lnTo>
                  <a:pt x="75366" y="931"/>
                </a:lnTo>
                <a:lnTo>
                  <a:pt x="75459" y="987"/>
                </a:lnTo>
                <a:lnTo>
                  <a:pt x="75553" y="1043"/>
                </a:lnTo>
                <a:lnTo>
                  <a:pt x="75646" y="1061"/>
                </a:lnTo>
                <a:lnTo>
                  <a:pt x="75739" y="1061"/>
                </a:lnTo>
                <a:lnTo>
                  <a:pt x="75776" y="1043"/>
                </a:lnTo>
                <a:lnTo>
                  <a:pt x="75795" y="1024"/>
                </a:lnTo>
                <a:lnTo>
                  <a:pt x="75832" y="987"/>
                </a:lnTo>
                <a:lnTo>
                  <a:pt x="75832" y="950"/>
                </a:lnTo>
                <a:lnTo>
                  <a:pt x="75832" y="894"/>
                </a:lnTo>
                <a:lnTo>
                  <a:pt x="75813" y="856"/>
                </a:lnTo>
                <a:lnTo>
                  <a:pt x="75739" y="763"/>
                </a:lnTo>
                <a:lnTo>
                  <a:pt x="75664" y="689"/>
                </a:lnTo>
                <a:lnTo>
                  <a:pt x="75571" y="652"/>
                </a:lnTo>
                <a:lnTo>
                  <a:pt x="75832" y="540"/>
                </a:lnTo>
                <a:lnTo>
                  <a:pt x="75944" y="484"/>
                </a:lnTo>
                <a:lnTo>
                  <a:pt x="76055" y="428"/>
                </a:lnTo>
                <a:lnTo>
                  <a:pt x="76130" y="354"/>
                </a:lnTo>
                <a:lnTo>
                  <a:pt x="76186" y="261"/>
                </a:lnTo>
                <a:lnTo>
                  <a:pt x="76204" y="205"/>
                </a:lnTo>
                <a:lnTo>
                  <a:pt x="76186" y="168"/>
                </a:lnTo>
                <a:lnTo>
                  <a:pt x="76148" y="149"/>
                </a:lnTo>
                <a:lnTo>
                  <a:pt x="76074" y="130"/>
                </a:lnTo>
                <a:close/>
                <a:moveTo>
                  <a:pt x="18767" y="168"/>
                </a:moveTo>
                <a:lnTo>
                  <a:pt x="18749" y="242"/>
                </a:lnTo>
                <a:lnTo>
                  <a:pt x="18749" y="317"/>
                </a:lnTo>
                <a:lnTo>
                  <a:pt x="18786" y="372"/>
                </a:lnTo>
                <a:lnTo>
                  <a:pt x="18823" y="428"/>
                </a:lnTo>
                <a:lnTo>
                  <a:pt x="18842" y="484"/>
                </a:lnTo>
                <a:lnTo>
                  <a:pt x="18879" y="521"/>
                </a:lnTo>
                <a:lnTo>
                  <a:pt x="18879" y="540"/>
                </a:lnTo>
                <a:lnTo>
                  <a:pt x="18861" y="577"/>
                </a:lnTo>
                <a:lnTo>
                  <a:pt x="18823" y="596"/>
                </a:lnTo>
                <a:lnTo>
                  <a:pt x="18730" y="726"/>
                </a:lnTo>
                <a:lnTo>
                  <a:pt x="18712" y="782"/>
                </a:lnTo>
                <a:lnTo>
                  <a:pt x="18712" y="838"/>
                </a:lnTo>
                <a:lnTo>
                  <a:pt x="18712" y="875"/>
                </a:lnTo>
                <a:lnTo>
                  <a:pt x="18730" y="894"/>
                </a:lnTo>
                <a:lnTo>
                  <a:pt x="18805" y="894"/>
                </a:lnTo>
                <a:lnTo>
                  <a:pt x="18879" y="875"/>
                </a:lnTo>
                <a:lnTo>
                  <a:pt x="18935" y="838"/>
                </a:lnTo>
                <a:lnTo>
                  <a:pt x="18991" y="819"/>
                </a:lnTo>
                <a:lnTo>
                  <a:pt x="19065" y="801"/>
                </a:lnTo>
                <a:lnTo>
                  <a:pt x="19121" y="801"/>
                </a:lnTo>
                <a:lnTo>
                  <a:pt x="19158" y="819"/>
                </a:lnTo>
                <a:lnTo>
                  <a:pt x="19252" y="894"/>
                </a:lnTo>
                <a:lnTo>
                  <a:pt x="19345" y="968"/>
                </a:lnTo>
                <a:lnTo>
                  <a:pt x="19475" y="1024"/>
                </a:lnTo>
                <a:lnTo>
                  <a:pt x="19605" y="1061"/>
                </a:lnTo>
                <a:lnTo>
                  <a:pt x="19661" y="1080"/>
                </a:lnTo>
                <a:lnTo>
                  <a:pt x="19717" y="1061"/>
                </a:lnTo>
                <a:lnTo>
                  <a:pt x="19773" y="1024"/>
                </a:lnTo>
                <a:lnTo>
                  <a:pt x="19810" y="1005"/>
                </a:lnTo>
                <a:lnTo>
                  <a:pt x="19829" y="968"/>
                </a:lnTo>
                <a:lnTo>
                  <a:pt x="19829" y="931"/>
                </a:lnTo>
                <a:lnTo>
                  <a:pt x="19791" y="856"/>
                </a:lnTo>
                <a:lnTo>
                  <a:pt x="19736" y="801"/>
                </a:lnTo>
                <a:lnTo>
                  <a:pt x="19549" y="670"/>
                </a:lnTo>
                <a:lnTo>
                  <a:pt x="19401" y="596"/>
                </a:lnTo>
                <a:lnTo>
                  <a:pt x="19531" y="484"/>
                </a:lnTo>
                <a:lnTo>
                  <a:pt x="19605" y="410"/>
                </a:lnTo>
                <a:lnTo>
                  <a:pt x="19643" y="354"/>
                </a:lnTo>
                <a:lnTo>
                  <a:pt x="19661" y="279"/>
                </a:lnTo>
                <a:lnTo>
                  <a:pt x="19643" y="223"/>
                </a:lnTo>
                <a:lnTo>
                  <a:pt x="19624" y="205"/>
                </a:lnTo>
                <a:lnTo>
                  <a:pt x="19587" y="186"/>
                </a:lnTo>
                <a:lnTo>
                  <a:pt x="19438" y="186"/>
                </a:lnTo>
                <a:lnTo>
                  <a:pt x="19382" y="205"/>
                </a:lnTo>
                <a:lnTo>
                  <a:pt x="19289" y="279"/>
                </a:lnTo>
                <a:lnTo>
                  <a:pt x="19196" y="335"/>
                </a:lnTo>
                <a:lnTo>
                  <a:pt x="19158" y="354"/>
                </a:lnTo>
                <a:lnTo>
                  <a:pt x="19121" y="372"/>
                </a:lnTo>
                <a:lnTo>
                  <a:pt x="19084" y="354"/>
                </a:lnTo>
                <a:lnTo>
                  <a:pt x="19047" y="335"/>
                </a:lnTo>
                <a:lnTo>
                  <a:pt x="18991" y="279"/>
                </a:lnTo>
                <a:lnTo>
                  <a:pt x="18935" y="223"/>
                </a:lnTo>
                <a:lnTo>
                  <a:pt x="18898" y="186"/>
                </a:lnTo>
                <a:lnTo>
                  <a:pt x="18861" y="186"/>
                </a:lnTo>
                <a:lnTo>
                  <a:pt x="18786" y="168"/>
                </a:lnTo>
                <a:close/>
                <a:moveTo>
                  <a:pt x="30367" y="112"/>
                </a:moveTo>
                <a:lnTo>
                  <a:pt x="30311" y="130"/>
                </a:lnTo>
                <a:lnTo>
                  <a:pt x="30199" y="168"/>
                </a:lnTo>
                <a:lnTo>
                  <a:pt x="30106" y="223"/>
                </a:lnTo>
                <a:lnTo>
                  <a:pt x="29994" y="317"/>
                </a:lnTo>
                <a:lnTo>
                  <a:pt x="29920" y="372"/>
                </a:lnTo>
                <a:lnTo>
                  <a:pt x="29882" y="391"/>
                </a:lnTo>
                <a:lnTo>
                  <a:pt x="29845" y="391"/>
                </a:lnTo>
                <a:lnTo>
                  <a:pt x="29827" y="372"/>
                </a:lnTo>
                <a:lnTo>
                  <a:pt x="29771" y="298"/>
                </a:lnTo>
                <a:lnTo>
                  <a:pt x="29715" y="242"/>
                </a:lnTo>
                <a:lnTo>
                  <a:pt x="29678" y="223"/>
                </a:lnTo>
                <a:lnTo>
                  <a:pt x="29547" y="223"/>
                </a:lnTo>
                <a:lnTo>
                  <a:pt x="29491" y="261"/>
                </a:lnTo>
                <a:lnTo>
                  <a:pt x="29473" y="317"/>
                </a:lnTo>
                <a:lnTo>
                  <a:pt x="29473" y="391"/>
                </a:lnTo>
                <a:lnTo>
                  <a:pt x="29491" y="447"/>
                </a:lnTo>
                <a:lnTo>
                  <a:pt x="29529" y="521"/>
                </a:lnTo>
                <a:lnTo>
                  <a:pt x="29603" y="633"/>
                </a:lnTo>
                <a:lnTo>
                  <a:pt x="29547" y="707"/>
                </a:lnTo>
                <a:lnTo>
                  <a:pt x="29510" y="782"/>
                </a:lnTo>
                <a:lnTo>
                  <a:pt x="29510" y="819"/>
                </a:lnTo>
                <a:lnTo>
                  <a:pt x="29510" y="856"/>
                </a:lnTo>
                <a:lnTo>
                  <a:pt x="29547" y="875"/>
                </a:lnTo>
                <a:lnTo>
                  <a:pt x="29603" y="875"/>
                </a:lnTo>
                <a:lnTo>
                  <a:pt x="29659" y="894"/>
                </a:lnTo>
                <a:lnTo>
                  <a:pt x="29696" y="875"/>
                </a:lnTo>
                <a:lnTo>
                  <a:pt x="29715" y="838"/>
                </a:lnTo>
                <a:lnTo>
                  <a:pt x="29752" y="838"/>
                </a:lnTo>
                <a:lnTo>
                  <a:pt x="29845" y="875"/>
                </a:lnTo>
                <a:lnTo>
                  <a:pt x="29976" y="968"/>
                </a:lnTo>
                <a:lnTo>
                  <a:pt x="30106" y="1043"/>
                </a:lnTo>
                <a:lnTo>
                  <a:pt x="30218" y="1080"/>
                </a:lnTo>
                <a:lnTo>
                  <a:pt x="30367" y="1080"/>
                </a:lnTo>
                <a:lnTo>
                  <a:pt x="30404" y="1043"/>
                </a:lnTo>
                <a:lnTo>
                  <a:pt x="30422" y="1005"/>
                </a:lnTo>
                <a:lnTo>
                  <a:pt x="30441" y="931"/>
                </a:lnTo>
                <a:lnTo>
                  <a:pt x="30422" y="875"/>
                </a:lnTo>
                <a:lnTo>
                  <a:pt x="30404" y="819"/>
                </a:lnTo>
                <a:lnTo>
                  <a:pt x="30311" y="745"/>
                </a:lnTo>
                <a:lnTo>
                  <a:pt x="30106" y="596"/>
                </a:lnTo>
                <a:lnTo>
                  <a:pt x="30218" y="540"/>
                </a:lnTo>
                <a:lnTo>
                  <a:pt x="30348" y="447"/>
                </a:lnTo>
                <a:lnTo>
                  <a:pt x="30404" y="391"/>
                </a:lnTo>
                <a:lnTo>
                  <a:pt x="30441" y="335"/>
                </a:lnTo>
                <a:lnTo>
                  <a:pt x="30478" y="279"/>
                </a:lnTo>
                <a:lnTo>
                  <a:pt x="30478" y="223"/>
                </a:lnTo>
                <a:lnTo>
                  <a:pt x="30460" y="168"/>
                </a:lnTo>
                <a:lnTo>
                  <a:pt x="30422" y="130"/>
                </a:lnTo>
                <a:lnTo>
                  <a:pt x="30367" y="112"/>
                </a:lnTo>
                <a:close/>
                <a:moveTo>
                  <a:pt x="62520" y="130"/>
                </a:moveTo>
                <a:lnTo>
                  <a:pt x="62390" y="168"/>
                </a:lnTo>
                <a:lnTo>
                  <a:pt x="62278" y="223"/>
                </a:lnTo>
                <a:lnTo>
                  <a:pt x="62166" y="279"/>
                </a:lnTo>
                <a:lnTo>
                  <a:pt x="62092" y="354"/>
                </a:lnTo>
                <a:lnTo>
                  <a:pt x="62054" y="391"/>
                </a:lnTo>
                <a:lnTo>
                  <a:pt x="62017" y="410"/>
                </a:lnTo>
                <a:lnTo>
                  <a:pt x="61961" y="410"/>
                </a:lnTo>
                <a:lnTo>
                  <a:pt x="61924" y="372"/>
                </a:lnTo>
                <a:lnTo>
                  <a:pt x="61831" y="298"/>
                </a:lnTo>
                <a:lnTo>
                  <a:pt x="61719" y="242"/>
                </a:lnTo>
                <a:lnTo>
                  <a:pt x="61664" y="223"/>
                </a:lnTo>
                <a:lnTo>
                  <a:pt x="61626" y="205"/>
                </a:lnTo>
                <a:lnTo>
                  <a:pt x="61589" y="223"/>
                </a:lnTo>
                <a:lnTo>
                  <a:pt x="61589" y="242"/>
                </a:lnTo>
                <a:lnTo>
                  <a:pt x="61570" y="298"/>
                </a:lnTo>
                <a:lnTo>
                  <a:pt x="61589" y="372"/>
                </a:lnTo>
                <a:lnTo>
                  <a:pt x="61626" y="428"/>
                </a:lnTo>
                <a:lnTo>
                  <a:pt x="61664" y="465"/>
                </a:lnTo>
                <a:lnTo>
                  <a:pt x="61701" y="521"/>
                </a:lnTo>
                <a:lnTo>
                  <a:pt x="61719" y="577"/>
                </a:lnTo>
                <a:lnTo>
                  <a:pt x="61719" y="633"/>
                </a:lnTo>
                <a:lnTo>
                  <a:pt x="61701" y="670"/>
                </a:lnTo>
                <a:lnTo>
                  <a:pt x="61608" y="782"/>
                </a:lnTo>
                <a:lnTo>
                  <a:pt x="61552" y="856"/>
                </a:lnTo>
                <a:lnTo>
                  <a:pt x="61515" y="931"/>
                </a:lnTo>
                <a:lnTo>
                  <a:pt x="61496" y="968"/>
                </a:lnTo>
                <a:lnTo>
                  <a:pt x="61515" y="1005"/>
                </a:lnTo>
                <a:lnTo>
                  <a:pt x="61533" y="1024"/>
                </a:lnTo>
                <a:lnTo>
                  <a:pt x="61589" y="1043"/>
                </a:lnTo>
                <a:lnTo>
                  <a:pt x="61608" y="1043"/>
                </a:lnTo>
                <a:lnTo>
                  <a:pt x="61645" y="1024"/>
                </a:lnTo>
                <a:lnTo>
                  <a:pt x="61719" y="987"/>
                </a:lnTo>
                <a:lnTo>
                  <a:pt x="61812" y="912"/>
                </a:lnTo>
                <a:lnTo>
                  <a:pt x="61868" y="875"/>
                </a:lnTo>
                <a:lnTo>
                  <a:pt x="61961" y="856"/>
                </a:lnTo>
                <a:lnTo>
                  <a:pt x="62054" y="912"/>
                </a:lnTo>
                <a:lnTo>
                  <a:pt x="62129" y="968"/>
                </a:lnTo>
                <a:lnTo>
                  <a:pt x="62241" y="1043"/>
                </a:lnTo>
                <a:lnTo>
                  <a:pt x="62297" y="1061"/>
                </a:lnTo>
                <a:lnTo>
                  <a:pt x="62352" y="1080"/>
                </a:lnTo>
                <a:lnTo>
                  <a:pt x="62408" y="1080"/>
                </a:lnTo>
                <a:lnTo>
                  <a:pt x="62464" y="1043"/>
                </a:lnTo>
                <a:lnTo>
                  <a:pt x="62483" y="987"/>
                </a:lnTo>
                <a:lnTo>
                  <a:pt x="62464" y="931"/>
                </a:lnTo>
                <a:lnTo>
                  <a:pt x="62445" y="875"/>
                </a:lnTo>
                <a:lnTo>
                  <a:pt x="62408" y="801"/>
                </a:lnTo>
                <a:lnTo>
                  <a:pt x="62297" y="707"/>
                </a:lnTo>
                <a:lnTo>
                  <a:pt x="62222" y="633"/>
                </a:lnTo>
                <a:lnTo>
                  <a:pt x="62352" y="559"/>
                </a:lnTo>
                <a:lnTo>
                  <a:pt x="62557" y="428"/>
                </a:lnTo>
                <a:lnTo>
                  <a:pt x="62650" y="354"/>
                </a:lnTo>
                <a:lnTo>
                  <a:pt x="62706" y="279"/>
                </a:lnTo>
                <a:lnTo>
                  <a:pt x="62706" y="242"/>
                </a:lnTo>
                <a:lnTo>
                  <a:pt x="62706" y="205"/>
                </a:lnTo>
                <a:lnTo>
                  <a:pt x="62687" y="186"/>
                </a:lnTo>
                <a:lnTo>
                  <a:pt x="62632" y="149"/>
                </a:lnTo>
                <a:lnTo>
                  <a:pt x="62576" y="149"/>
                </a:lnTo>
                <a:lnTo>
                  <a:pt x="62520" y="130"/>
                </a:lnTo>
                <a:close/>
                <a:moveTo>
                  <a:pt x="67007" y="149"/>
                </a:moveTo>
                <a:lnTo>
                  <a:pt x="66988" y="168"/>
                </a:lnTo>
                <a:lnTo>
                  <a:pt x="66951" y="205"/>
                </a:lnTo>
                <a:lnTo>
                  <a:pt x="66932" y="242"/>
                </a:lnTo>
                <a:lnTo>
                  <a:pt x="66932" y="279"/>
                </a:lnTo>
                <a:lnTo>
                  <a:pt x="66932" y="335"/>
                </a:lnTo>
                <a:lnTo>
                  <a:pt x="66970" y="391"/>
                </a:lnTo>
                <a:lnTo>
                  <a:pt x="67063" y="465"/>
                </a:lnTo>
                <a:lnTo>
                  <a:pt x="67268" y="577"/>
                </a:lnTo>
                <a:lnTo>
                  <a:pt x="67137" y="707"/>
                </a:lnTo>
                <a:lnTo>
                  <a:pt x="67007" y="856"/>
                </a:lnTo>
                <a:lnTo>
                  <a:pt x="66951" y="987"/>
                </a:lnTo>
                <a:lnTo>
                  <a:pt x="66914" y="1061"/>
                </a:lnTo>
                <a:lnTo>
                  <a:pt x="66932" y="1080"/>
                </a:lnTo>
                <a:lnTo>
                  <a:pt x="66951" y="1061"/>
                </a:lnTo>
                <a:lnTo>
                  <a:pt x="67063" y="987"/>
                </a:lnTo>
                <a:lnTo>
                  <a:pt x="67193" y="894"/>
                </a:lnTo>
                <a:lnTo>
                  <a:pt x="67323" y="801"/>
                </a:lnTo>
                <a:lnTo>
                  <a:pt x="67454" y="745"/>
                </a:lnTo>
                <a:lnTo>
                  <a:pt x="67491" y="763"/>
                </a:lnTo>
                <a:lnTo>
                  <a:pt x="67547" y="782"/>
                </a:lnTo>
                <a:lnTo>
                  <a:pt x="67640" y="875"/>
                </a:lnTo>
                <a:lnTo>
                  <a:pt x="67733" y="950"/>
                </a:lnTo>
                <a:lnTo>
                  <a:pt x="67789" y="968"/>
                </a:lnTo>
                <a:lnTo>
                  <a:pt x="67826" y="968"/>
                </a:lnTo>
                <a:lnTo>
                  <a:pt x="67863" y="950"/>
                </a:lnTo>
                <a:lnTo>
                  <a:pt x="67882" y="912"/>
                </a:lnTo>
                <a:lnTo>
                  <a:pt x="67882" y="856"/>
                </a:lnTo>
                <a:lnTo>
                  <a:pt x="67863" y="819"/>
                </a:lnTo>
                <a:lnTo>
                  <a:pt x="67807" y="726"/>
                </a:lnTo>
                <a:lnTo>
                  <a:pt x="67770" y="633"/>
                </a:lnTo>
                <a:lnTo>
                  <a:pt x="67770" y="559"/>
                </a:lnTo>
                <a:lnTo>
                  <a:pt x="67770" y="521"/>
                </a:lnTo>
                <a:lnTo>
                  <a:pt x="67807" y="503"/>
                </a:lnTo>
                <a:lnTo>
                  <a:pt x="67882" y="447"/>
                </a:lnTo>
                <a:lnTo>
                  <a:pt x="67956" y="354"/>
                </a:lnTo>
                <a:lnTo>
                  <a:pt x="67994" y="317"/>
                </a:lnTo>
                <a:lnTo>
                  <a:pt x="67994" y="261"/>
                </a:lnTo>
                <a:lnTo>
                  <a:pt x="67975" y="223"/>
                </a:lnTo>
                <a:lnTo>
                  <a:pt x="67938" y="205"/>
                </a:lnTo>
                <a:lnTo>
                  <a:pt x="67845" y="205"/>
                </a:lnTo>
                <a:lnTo>
                  <a:pt x="67733" y="242"/>
                </a:lnTo>
                <a:lnTo>
                  <a:pt x="67640" y="279"/>
                </a:lnTo>
                <a:lnTo>
                  <a:pt x="67547" y="317"/>
                </a:lnTo>
                <a:lnTo>
                  <a:pt x="67510" y="317"/>
                </a:lnTo>
                <a:lnTo>
                  <a:pt x="67454" y="298"/>
                </a:lnTo>
                <a:lnTo>
                  <a:pt x="67323" y="223"/>
                </a:lnTo>
                <a:lnTo>
                  <a:pt x="67249" y="186"/>
                </a:lnTo>
                <a:lnTo>
                  <a:pt x="67174" y="149"/>
                </a:lnTo>
                <a:close/>
                <a:moveTo>
                  <a:pt x="27648" y="112"/>
                </a:moveTo>
                <a:lnTo>
                  <a:pt x="27574" y="130"/>
                </a:lnTo>
                <a:lnTo>
                  <a:pt x="27499" y="186"/>
                </a:lnTo>
                <a:lnTo>
                  <a:pt x="27444" y="261"/>
                </a:lnTo>
                <a:lnTo>
                  <a:pt x="27406" y="317"/>
                </a:lnTo>
                <a:lnTo>
                  <a:pt x="27350" y="372"/>
                </a:lnTo>
                <a:lnTo>
                  <a:pt x="27276" y="391"/>
                </a:lnTo>
                <a:lnTo>
                  <a:pt x="27201" y="372"/>
                </a:lnTo>
                <a:lnTo>
                  <a:pt x="27127" y="335"/>
                </a:lnTo>
                <a:lnTo>
                  <a:pt x="26978" y="279"/>
                </a:lnTo>
                <a:lnTo>
                  <a:pt x="26848" y="261"/>
                </a:lnTo>
                <a:lnTo>
                  <a:pt x="26792" y="261"/>
                </a:lnTo>
                <a:lnTo>
                  <a:pt x="26755" y="298"/>
                </a:lnTo>
                <a:lnTo>
                  <a:pt x="26717" y="335"/>
                </a:lnTo>
                <a:lnTo>
                  <a:pt x="26717" y="391"/>
                </a:lnTo>
                <a:lnTo>
                  <a:pt x="26736" y="428"/>
                </a:lnTo>
                <a:lnTo>
                  <a:pt x="26773" y="465"/>
                </a:lnTo>
                <a:lnTo>
                  <a:pt x="26941" y="559"/>
                </a:lnTo>
                <a:lnTo>
                  <a:pt x="27108" y="633"/>
                </a:lnTo>
                <a:lnTo>
                  <a:pt x="26904" y="801"/>
                </a:lnTo>
                <a:lnTo>
                  <a:pt x="26866" y="856"/>
                </a:lnTo>
                <a:lnTo>
                  <a:pt x="26829" y="894"/>
                </a:lnTo>
                <a:lnTo>
                  <a:pt x="26829" y="950"/>
                </a:lnTo>
                <a:lnTo>
                  <a:pt x="26829" y="1005"/>
                </a:lnTo>
                <a:lnTo>
                  <a:pt x="26866" y="1061"/>
                </a:lnTo>
                <a:lnTo>
                  <a:pt x="26904" y="1098"/>
                </a:lnTo>
                <a:lnTo>
                  <a:pt x="26997" y="1098"/>
                </a:lnTo>
                <a:lnTo>
                  <a:pt x="27090" y="1061"/>
                </a:lnTo>
                <a:lnTo>
                  <a:pt x="27164" y="1005"/>
                </a:lnTo>
                <a:lnTo>
                  <a:pt x="27276" y="894"/>
                </a:lnTo>
                <a:lnTo>
                  <a:pt x="27332" y="819"/>
                </a:lnTo>
                <a:lnTo>
                  <a:pt x="27388" y="782"/>
                </a:lnTo>
                <a:lnTo>
                  <a:pt x="27444" y="801"/>
                </a:lnTo>
                <a:lnTo>
                  <a:pt x="27518" y="838"/>
                </a:lnTo>
                <a:lnTo>
                  <a:pt x="27611" y="875"/>
                </a:lnTo>
                <a:lnTo>
                  <a:pt x="27667" y="912"/>
                </a:lnTo>
                <a:lnTo>
                  <a:pt x="27760" y="931"/>
                </a:lnTo>
                <a:lnTo>
                  <a:pt x="27816" y="931"/>
                </a:lnTo>
                <a:lnTo>
                  <a:pt x="27834" y="912"/>
                </a:lnTo>
                <a:lnTo>
                  <a:pt x="27853" y="875"/>
                </a:lnTo>
                <a:lnTo>
                  <a:pt x="27834" y="838"/>
                </a:lnTo>
                <a:lnTo>
                  <a:pt x="27816" y="782"/>
                </a:lnTo>
                <a:lnTo>
                  <a:pt x="27723" y="670"/>
                </a:lnTo>
                <a:lnTo>
                  <a:pt x="27630" y="577"/>
                </a:lnTo>
                <a:lnTo>
                  <a:pt x="27611" y="540"/>
                </a:lnTo>
                <a:lnTo>
                  <a:pt x="27611" y="484"/>
                </a:lnTo>
                <a:lnTo>
                  <a:pt x="27630" y="428"/>
                </a:lnTo>
                <a:lnTo>
                  <a:pt x="27686" y="372"/>
                </a:lnTo>
                <a:lnTo>
                  <a:pt x="27723" y="298"/>
                </a:lnTo>
                <a:lnTo>
                  <a:pt x="27723" y="261"/>
                </a:lnTo>
                <a:lnTo>
                  <a:pt x="27741" y="223"/>
                </a:lnTo>
                <a:lnTo>
                  <a:pt x="27723" y="168"/>
                </a:lnTo>
                <a:lnTo>
                  <a:pt x="27704" y="130"/>
                </a:lnTo>
                <a:lnTo>
                  <a:pt x="27686" y="112"/>
                </a:lnTo>
                <a:close/>
                <a:moveTo>
                  <a:pt x="80244" y="112"/>
                </a:moveTo>
                <a:lnTo>
                  <a:pt x="80188" y="130"/>
                </a:lnTo>
                <a:lnTo>
                  <a:pt x="80170" y="168"/>
                </a:lnTo>
                <a:lnTo>
                  <a:pt x="80133" y="205"/>
                </a:lnTo>
                <a:lnTo>
                  <a:pt x="80133" y="261"/>
                </a:lnTo>
                <a:lnTo>
                  <a:pt x="80133" y="317"/>
                </a:lnTo>
                <a:lnTo>
                  <a:pt x="80151" y="372"/>
                </a:lnTo>
                <a:lnTo>
                  <a:pt x="80226" y="465"/>
                </a:lnTo>
                <a:lnTo>
                  <a:pt x="80337" y="540"/>
                </a:lnTo>
                <a:lnTo>
                  <a:pt x="80431" y="596"/>
                </a:lnTo>
                <a:lnTo>
                  <a:pt x="80337" y="670"/>
                </a:lnTo>
                <a:lnTo>
                  <a:pt x="80226" y="763"/>
                </a:lnTo>
                <a:lnTo>
                  <a:pt x="80170" y="819"/>
                </a:lnTo>
                <a:lnTo>
                  <a:pt x="80133" y="875"/>
                </a:lnTo>
                <a:lnTo>
                  <a:pt x="80114" y="950"/>
                </a:lnTo>
                <a:lnTo>
                  <a:pt x="80133" y="1005"/>
                </a:lnTo>
                <a:lnTo>
                  <a:pt x="80170" y="1061"/>
                </a:lnTo>
                <a:lnTo>
                  <a:pt x="80207" y="1098"/>
                </a:lnTo>
                <a:lnTo>
                  <a:pt x="80263" y="1098"/>
                </a:lnTo>
                <a:lnTo>
                  <a:pt x="80319" y="1080"/>
                </a:lnTo>
                <a:lnTo>
                  <a:pt x="80449" y="1024"/>
                </a:lnTo>
                <a:lnTo>
                  <a:pt x="80542" y="968"/>
                </a:lnTo>
                <a:lnTo>
                  <a:pt x="80673" y="894"/>
                </a:lnTo>
                <a:lnTo>
                  <a:pt x="80728" y="838"/>
                </a:lnTo>
                <a:lnTo>
                  <a:pt x="80784" y="819"/>
                </a:lnTo>
                <a:lnTo>
                  <a:pt x="80840" y="838"/>
                </a:lnTo>
                <a:lnTo>
                  <a:pt x="80896" y="894"/>
                </a:lnTo>
                <a:lnTo>
                  <a:pt x="81008" y="968"/>
                </a:lnTo>
                <a:lnTo>
                  <a:pt x="81101" y="1005"/>
                </a:lnTo>
                <a:lnTo>
                  <a:pt x="81157" y="1024"/>
                </a:lnTo>
                <a:lnTo>
                  <a:pt x="81194" y="987"/>
                </a:lnTo>
                <a:lnTo>
                  <a:pt x="81194" y="950"/>
                </a:lnTo>
                <a:lnTo>
                  <a:pt x="81175" y="875"/>
                </a:lnTo>
                <a:lnTo>
                  <a:pt x="81157" y="801"/>
                </a:lnTo>
                <a:lnTo>
                  <a:pt x="81082" y="670"/>
                </a:lnTo>
                <a:lnTo>
                  <a:pt x="81343" y="540"/>
                </a:lnTo>
                <a:lnTo>
                  <a:pt x="81473" y="465"/>
                </a:lnTo>
                <a:lnTo>
                  <a:pt x="81529" y="410"/>
                </a:lnTo>
                <a:lnTo>
                  <a:pt x="81548" y="354"/>
                </a:lnTo>
                <a:lnTo>
                  <a:pt x="81566" y="317"/>
                </a:lnTo>
                <a:lnTo>
                  <a:pt x="81548" y="261"/>
                </a:lnTo>
                <a:lnTo>
                  <a:pt x="81529" y="223"/>
                </a:lnTo>
                <a:lnTo>
                  <a:pt x="81510" y="168"/>
                </a:lnTo>
                <a:lnTo>
                  <a:pt x="81473" y="149"/>
                </a:lnTo>
                <a:lnTo>
                  <a:pt x="81417" y="130"/>
                </a:lnTo>
                <a:lnTo>
                  <a:pt x="81380" y="112"/>
                </a:lnTo>
                <a:lnTo>
                  <a:pt x="81324" y="112"/>
                </a:lnTo>
                <a:lnTo>
                  <a:pt x="81212" y="149"/>
                </a:lnTo>
                <a:lnTo>
                  <a:pt x="81101" y="205"/>
                </a:lnTo>
                <a:lnTo>
                  <a:pt x="80989" y="261"/>
                </a:lnTo>
                <a:lnTo>
                  <a:pt x="80877" y="317"/>
                </a:lnTo>
                <a:lnTo>
                  <a:pt x="80784" y="335"/>
                </a:lnTo>
                <a:lnTo>
                  <a:pt x="80747" y="335"/>
                </a:lnTo>
                <a:lnTo>
                  <a:pt x="80654" y="242"/>
                </a:lnTo>
                <a:lnTo>
                  <a:pt x="80542" y="186"/>
                </a:lnTo>
                <a:lnTo>
                  <a:pt x="80449" y="130"/>
                </a:lnTo>
                <a:lnTo>
                  <a:pt x="80337" y="112"/>
                </a:lnTo>
                <a:close/>
                <a:moveTo>
                  <a:pt x="14318" y="93"/>
                </a:moveTo>
                <a:lnTo>
                  <a:pt x="14243" y="112"/>
                </a:lnTo>
                <a:lnTo>
                  <a:pt x="14113" y="149"/>
                </a:lnTo>
                <a:lnTo>
                  <a:pt x="14001" y="223"/>
                </a:lnTo>
                <a:lnTo>
                  <a:pt x="13908" y="298"/>
                </a:lnTo>
                <a:lnTo>
                  <a:pt x="13852" y="354"/>
                </a:lnTo>
                <a:lnTo>
                  <a:pt x="13796" y="372"/>
                </a:lnTo>
                <a:lnTo>
                  <a:pt x="13741" y="372"/>
                </a:lnTo>
                <a:lnTo>
                  <a:pt x="13685" y="354"/>
                </a:lnTo>
                <a:lnTo>
                  <a:pt x="13629" y="317"/>
                </a:lnTo>
                <a:lnTo>
                  <a:pt x="13554" y="298"/>
                </a:lnTo>
                <a:lnTo>
                  <a:pt x="13461" y="279"/>
                </a:lnTo>
                <a:lnTo>
                  <a:pt x="13405" y="298"/>
                </a:lnTo>
                <a:lnTo>
                  <a:pt x="13387" y="335"/>
                </a:lnTo>
                <a:lnTo>
                  <a:pt x="13387" y="391"/>
                </a:lnTo>
                <a:lnTo>
                  <a:pt x="13405" y="447"/>
                </a:lnTo>
                <a:lnTo>
                  <a:pt x="13443" y="521"/>
                </a:lnTo>
                <a:lnTo>
                  <a:pt x="13554" y="633"/>
                </a:lnTo>
                <a:lnTo>
                  <a:pt x="13480" y="745"/>
                </a:lnTo>
                <a:lnTo>
                  <a:pt x="13424" y="875"/>
                </a:lnTo>
                <a:lnTo>
                  <a:pt x="13424" y="931"/>
                </a:lnTo>
                <a:lnTo>
                  <a:pt x="13424" y="968"/>
                </a:lnTo>
                <a:lnTo>
                  <a:pt x="13480" y="987"/>
                </a:lnTo>
                <a:lnTo>
                  <a:pt x="13554" y="987"/>
                </a:lnTo>
                <a:lnTo>
                  <a:pt x="13610" y="950"/>
                </a:lnTo>
                <a:lnTo>
                  <a:pt x="13666" y="894"/>
                </a:lnTo>
                <a:lnTo>
                  <a:pt x="13722" y="838"/>
                </a:lnTo>
                <a:lnTo>
                  <a:pt x="13759" y="819"/>
                </a:lnTo>
                <a:lnTo>
                  <a:pt x="13778" y="801"/>
                </a:lnTo>
                <a:lnTo>
                  <a:pt x="13834" y="838"/>
                </a:lnTo>
                <a:lnTo>
                  <a:pt x="13908" y="894"/>
                </a:lnTo>
                <a:lnTo>
                  <a:pt x="14020" y="1005"/>
                </a:lnTo>
                <a:lnTo>
                  <a:pt x="14113" y="1061"/>
                </a:lnTo>
                <a:lnTo>
                  <a:pt x="14262" y="1098"/>
                </a:lnTo>
                <a:lnTo>
                  <a:pt x="14318" y="1117"/>
                </a:lnTo>
                <a:lnTo>
                  <a:pt x="14374" y="1098"/>
                </a:lnTo>
                <a:lnTo>
                  <a:pt x="14411" y="1061"/>
                </a:lnTo>
                <a:lnTo>
                  <a:pt x="14448" y="987"/>
                </a:lnTo>
                <a:lnTo>
                  <a:pt x="14448" y="912"/>
                </a:lnTo>
                <a:lnTo>
                  <a:pt x="14411" y="856"/>
                </a:lnTo>
                <a:lnTo>
                  <a:pt x="14355" y="801"/>
                </a:lnTo>
                <a:lnTo>
                  <a:pt x="14299" y="745"/>
                </a:lnTo>
                <a:lnTo>
                  <a:pt x="14150" y="652"/>
                </a:lnTo>
                <a:lnTo>
                  <a:pt x="14038" y="577"/>
                </a:lnTo>
                <a:lnTo>
                  <a:pt x="14262" y="428"/>
                </a:lnTo>
                <a:lnTo>
                  <a:pt x="14355" y="335"/>
                </a:lnTo>
                <a:lnTo>
                  <a:pt x="14392" y="279"/>
                </a:lnTo>
                <a:lnTo>
                  <a:pt x="14411" y="223"/>
                </a:lnTo>
                <a:lnTo>
                  <a:pt x="14392" y="149"/>
                </a:lnTo>
                <a:lnTo>
                  <a:pt x="14374" y="112"/>
                </a:lnTo>
                <a:lnTo>
                  <a:pt x="14318" y="93"/>
                </a:lnTo>
                <a:close/>
                <a:moveTo>
                  <a:pt x="25042" y="74"/>
                </a:moveTo>
                <a:lnTo>
                  <a:pt x="24986" y="93"/>
                </a:lnTo>
                <a:lnTo>
                  <a:pt x="24874" y="168"/>
                </a:lnTo>
                <a:lnTo>
                  <a:pt x="24763" y="242"/>
                </a:lnTo>
                <a:lnTo>
                  <a:pt x="24669" y="335"/>
                </a:lnTo>
                <a:lnTo>
                  <a:pt x="24558" y="410"/>
                </a:lnTo>
                <a:lnTo>
                  <a:pt x="24483" y="447"/>
                </a:lnTo>
                <a:lnTo>
                  <a:pt x="24446" y="465"/>
                </a:lnTo>
                <a:lnTo>
                  <a:pt x="24316" y="372"/>
                </a:lnTo>
                <a:lnTo>
                  <a:pt x="24223" y="317"/>
                </a:lnTo>
                <a:lnTo>
                  <a:pt x="24167" y="298"/>
                </a:lnTo>
                <a:lnTo>
                  <a:pt x="24055" y="298"/>
                </a:lnTo>
                <a:lnTo>
                  <a:pt x="24036" y="317"/>
                </a:lnTo>
                <a:lnTo>
                  <a:pt x="24018" y="335"/>
                </a:lnTo>
                <a:lnTo>
                  <a:pt x="24018" y="372"/>
                </a:lnTo>
                <a:lnTo>
                  <a:pt x="24036" y="447"/>
                </a:lnTo>
                <a:lnTo>
                  <a:pt x="24092" y="521"/>
                </a:lnTo>
                <a:lnTo>
                  <a:pt x="24204" y="614"/>
                </a:lnTo>
                <a:lnTo>
                  <a:pt x="24278" y="670"/>
                </a:lnTo>
                <a:lnTo>
                  <a:pt x="24316" y="726"/>
                </a:lnTo>
                <a:lnTo>
                  <a:pt x="24297" y="763"/>
                </a:lnTo>
                <a:lnTo>
                  <a:pt x="24260" y="819"/>
                </a:lnTo>
                <a:lnTo>
                  <a:pt x="24223" y="856"/>
                </a:lnTo>
                <a:lnTo>
                  <a:pt x="24204" y="912"/>
                </a:lnTo>
                <a:lnTo>
                  <a:pt x="24204" y="968"/>
                </a:lnTo>
                <a:lnTo>
                  <a:pt x="24223" y="987"/>
                </a:lnTo>
                <a:lnTo>
                  <a:pt x="24241" y="987"/>
                </a:lnTo>
                <a:lnTo>
                  <a:pt x="24278" y="968"/>
                </a:lnTo>
                <a:lnTo>
                  <a:pt x="24353" y="894"/>
                </a:lnTo>
                <a:lnTo>
                  <a:pt x="24390" y="875"/>
                </a:lnTo>
                <a:lnTo>
                  <a:pt x="24427" y="856"/>
                </a:lnTo>
                <a:lnTo>
                  <a:pt x="24465" y="856"/>
                </a:lnTo>
                <a:lnTo>
                  <a:pt x="24502" y="875"/>
                </a:lnTo>
                <a:lnTo>
                  <a:pt x="24595" y="950"/>
                </a:lnTo>
                <a:lnTo>
                  <a:pt x="24707" y="1024"/>
                </a:lnTo>
                <a:lnTo>
                  <a:pt x="24800" y="1080"/>
                </a:lnTo>
                <a:lnTo>
                  <a:pt x="24893" y="1117"/>
                </a:lnTo>
                <a:lnTo>
                  <a:pt x="24986" y="1117"/>
                </a:lnTo>
                <a:lnTo>
                  <a:pt x="25023" y="1098"/>
                </a:lnTo>
                <a:lnTo>
                  <a:pt x="25060" y="1080"/>
                </a:lnTo>
                <a:lnTo>
                  <a:pt x="25079" y="1043"/>
                </a:lnTo>
                <a:lnTo>
                  <a:pt x="25079" y="987"/>
                </a:lnTo>
                <a:lnTo>
                  <a:pt x="25060" y="931"/>
                </a:lnTo>
                <a:lnTo>
                  <a:pt x="25023" y="875"/>
                </a:lnTo>
                <a:lnTo>
                  <a:pt x="24930" y="782"/>
                </a:lnTo>
                <a:lnTo>
                  <a:pt x="24818" y="689"/>
                </a:lnTo>
                <a:lnTo>
                  <a:pt x="24707" y="633"/>
                </a:lnTo>
                <a:lnTo>
                  <a:pt x="24986" y="484"/>
                </a:lnTo>
                <a:lnTo>
                  <a:pt x="25135" y="391"/>
                </a:lnTo>
                <a:lnTo>
                  <a:pt x="25172" y="335"/>
                </a:lnTo>
                <a:lnTo>
                  <a:pt x="25209" y="298"/>
                </a:lnTo>
                <a:lnTo>
                  <a:pt x="25209" y="242"/>
                </a:lnTo>
                <a:lnTo>
                  <a:pt x="25209" y="205"/>
                </a:lnTo>
                <a:lnTo>
                  <a:pt x="25191" y="149"/>
                </a:lnTo>
                <a:lnTo>
                  <a:pt x="25172" y="112"/>
                </a:lnTo>
                <a:lnTo>
                  <a:pt x="25135" y="93"/>
                </a:lnTo>
                <a:lnTo>
                  <a:pt x="25079" y="74"/>
                </a:lnTo>
                <a:close/>
                <a:moveTo>
                  <a:pt x="46266" y="112"/>
                </a:moveTo>
                <a:lnTo>
                  <a:pt x="46192" y="149"/>
                </a:lnTo>
                <a:lnTo>
                  <a:pt x="46043" y="242"/>
                </a:lnTo>
                <a:lnTo>
                  <a:pt x="45950" y="317"/>
                </a:lnTo>
                <a:lnTo>
                  <a:pt x="45894" y="242"/>
                </a:lnTo>
                <a:lnTo>
                  <a:pt x="45820" y="168"/>
                </a:lnTo>
                <a:lnTo>
                  <a:pt x="45782" y="149"/>
                </a:lnTo>
                <a:lnTo>
                  <a:pt x="45745" y="130"/>
                </a:lnTo>
                <a:lnTo>
                  <a:pt x="45708" y="130"/>
                </a:lnTo>
                <a:lnTo>
                  <a:pt x="45652" y="149"/>
                </a:lnTo>
                <a:lnTo>
                  <a:pt x="45615" y="168"/>
                </a:lnTo>
                <a:lnTo>
                  <a:pt x="45577" y="205"/>
                </a:lnTo>
                <a:lnTo>
                  <a:pt x="45577" y="261"/>
                </a:lnTo>
                <a:lnTo>
                  <a:pt x="45577" y="298"/>
                </a:lnTo>
                <a:lnTo>
                  <a:pt x="45615" y="391"/>
                </a:lnTo>
                <a:lnTo>
                  <a:pt x="45652" y="465"/>
                </a:lnTo>
                <a:lnTo>
                  <a:pt x="45671" y="540"/>
                </a:lnTo>
                <a:lnTo>
                  <a:pt x="45689" y="559"/>
                </a:lnTo>
                <a:lnTo>
                  <a:pt x="45671" y="670"/>
                </a:lnTo>
                <a:lnTo>
                  <a:pt x="45652" y="726"/>
                </a:lnTo>
                <a:lnTo>
                  <a:pt x="45615" y="782"/>
                </a:lnTo>
                <a:lnTo>
                  <a:pt x="45596" y="838"/>
                </a:lnTo>
                <a:lnTo>
                  <a:pt x="45577" y="894"/>
                </a:lnTo>
                <a:lnTo>
                  <a:pt x="45596" y="950"/>
                </a:lnTo>
                <a:lnTo>
                  <a:pt x="45633" y="968"/>
                </a:lnTo>
                <a:lnTo>
                  <a:pt x="45671" y="950"/>
                </a:lnTo>
                <a:lnTo>
                  <a:pt x="45708" y="931"/>
                </a:lnTo>
                <a:lnTo>
                  <a:pt x="45875" y="745"/>
                </a:lnTo>
                <a:lnTo>
                  <a:pt x="45968" y="856"/>
                </a:lnTo>
                <a:lnTo>
                  <a:pt x="46099" y="987"/>
                </a:lnTo>
                <a:lnTo>
                  <a:pt x="46173" y="1061"/>
                </a:lnTo>
                <a:lnTo>
                  <a:pt x="46248" y="1098"/>
                </a:lnTo>
                <a:lnTo>
                  <a:pt x="46322" y="1117"/>
                </a:lnTo>
                <a:lnTo>
                  <a:pt x="46359" y="1098"/>
                </a:lnTo>
                <a:lnTo>
                  <a:pt x="46378" y="1098"/>
                </a:lnTo>
                <a:lnTo>
                  <a:pt x="46397" y="1061"/>
                </a:lnTo>
                <a:lnTo>
                  <a:pt x="46415" y="1043"/>
                </a:lnTo>
                <a:lnTo>
                  <a:pt x="46397" y="968"/>
                </a:lnTo>
                <a:lnTo>
                  <a:pt x="46359" y="894"/>
                </a:lnTo>
                <a:lnTo>
                  <a:pt x="46304" y="819"/>
                </a:lnTo>
                <a:lnTo>
                  <a:pt x="46192" y="652"/>
                </a:lnTo>
                <a:lnTo>
                  <a:pt x="46099" y="559"/>
                </a:lnTo>
                <a:lnTo>
                  <a:pt x="46229" y="484"/>
                </a:lnTo>
                <a:lnTo>
                  <a:pt x="46378" y="391"/>
                </a:lnTo>
                <a:lnTo>
                  <a:pt x="46434" y="335"/>
                </a:lnTo>
                <a:lnTo>
                  <a:pt x="46490" y="279"/>
                </a:lnTo>
                <a:lnTo>
                  <a:pt x="46490" y="205"/>
                </a:lnTo>
                <a:lnTo>
                  <a:pt x="46453" y="149"/>
                </a:lnTo>
                <a:lnTo>
                  <a:pt x="46397" y="112"/>
                </a:lnTo>
                <a:close/>
                <a:moveTo>
                  <a:pt x="51833" y="93"/>
                </a:moveTo>
                <a:lnTo>
                  <a:pt x="51721" y="130"/>
                </a:lnTo>
                <a:lnTo>
                  <a:pt x="51573" y="242"/>
                </a:lnTo>
                <a:lnTo>
                  <a:pt x="51479" y="317"/>
                </a:lnTo>
                <a:lnTo>
                  <a:pt x="51424" y="372"/>
                </a:lnTo>
                <a:lnTo>
                  <a:pt x="51386" y="391"/>
                </a:lnTo>
                <a:lnTo>
                  <a:pt x="51330" y="372"/>
                </a:lnTo>
                <a:lnTo>
                  <a:pt x="51275" y="335"/>
                </a:lnTo>
                <a:lnTo>
                  <a:pt x="51163" y="242"/>
                </a:lnTo>
                <a:lnTo>
                  <a:pt x="51088" y="205"/>
                </a:lnTo>
                <a:lnTo>
                  <a:pt x="50995" y="168"/>
                </a:lnTo>
                <a:lnTo>
                  <a:pt x="50921" y="168"/>
                </a:lnTo>
                <a:lnTo>
                  <a:pt x="50884" y="186"/>
                </a:lnTo>
                <a:lnTo>
                  <a:pt x="50865" y="242"/>
                </a:lnTo>
                <a:lnTo>
                  <a:pt x="50865" y="279"/>
                </a:lnTo>
                <a:lnTo>
                  <a:pt x="50884" y="335"/>
                </a:lnTo>
                <a:lnTo>
                  <a:pt x="50977" y="447"/>
                </a:lnTo>
                <a:lnTo>
                  <a:pt x="51144" y="614"/>
                </a:lnTo>
                <a:lnTo>
                  <a:pt x="51051" y="707"/>
                </a:lnTo>
                <a:lnTo>
                  <a:pt x="50939" y="819"/>
                </a:lnTo>
                <a:lnTo>
                  <a:pt x="50902" y="875"/>
                </a:lnTo>
                <a:lnTo>
                  <a:pt x="50884" y="950"/>
                </a:lnTo>
                <a:lnTo>
                  <a:pt x="50884" y="1005"/>
                </a:lnTo>
                <a:lnTo>
                  <a:pt x="50902" y="1061"/>
                </a:lnTo>
                <a:lnTo>
                  <a:pt x="50977" y="1117"/>
                </a:lnTo>
                <a:lnTo>
                  <a:pt x="51033" y="1117"/>
                </a:lnTo>
                <a:lnTo>
                  <a:pt x="51107" y="1098"/>
                </a:lnTo>
                <a:lnTo>
                  <a:pt x="51163" y="1043"/>
                </a:lnTo>
                <a:lnTo>
                  <a:pt x="51275" y="912"/>
                </a:lnTo>
                <a:lnTo>
                  <a:pt x="51368" y="819"/>
                </a:lnTo>
                <a:lnTo>
                  <a:pt x="51461" y="912"/>
                </a:lnTo>
                <a:lnTo>
                  <a:pt x="51591" y="1024"/>
                </a:lnTo>
                <a:lnTo>
                  <a:pt x="51666" y="1061"/>
                </a:lnTo>
                <a:lnTo>
                  <a:pt x="51740" y="1080"/>
                </a:lnTo>
                <a:lnTo>
                  <a:pt x="51815" y="1080"/>
                </a:lnTo>
                <a:lnTo>
                  <a:pt x="51870" y="1043"/>
                </a:lnTo>
                <a:lnTo>
                  <a:pt x="51908" y="968"/>
                </a:lnTo>
                <a:lnTo>
                  <a:pt x="51908" y="912"/>
                </a:lnTo>
                <a:lnTo>
                  <a:pt x="51889" y="838"/>
                </a:lnTo>
                <a:lnTo>
                  <a:pt x="51833" y="763"/>
                </a:lnTo>
                <a:lnTo>
                  <a:pt x="51703" y="652"/>
                </a:lnTo>
                <a:lnTo>
                  <a:pt x="51573" y="559"/>
                </a:lnTo>
                <a:lnTo>
                  <a:pt x="51777" y="335"/>
                </a:lnTo>
                <a:lnTo>
                  <a:pt x="51870" y="205"/>
                </a:lnTo>
                <a:lnTo>
                  <a:pt x="51908" y="149"/>
                </a:lnTo>
                <a:lnTo>
                  <a:pt x="51889" y="112"/>
                </a:lnTo>
                <a:lnTo>
                  <a:pt x="51870" y="93"/>
                </a:lnTo>
                <a:close/>
                <a:moveTo>
                  <a:pt x="32191" y="93"/>
                </a:moveTo>
                <a:lnTo>
                  <a:pt x="32117" y="112"/>
                </a:lnTo>
                <a:lnTo>
                  <a:pt x="32098" y="149"/>
                </a:lnTo>
                <a:lnTo>
                  <a:pt x="32079" y="205"/>
                </a:lnTo>
                <a:lnTo>
                  <a:pt x="32117" y="279"/>
                </a:lnTo>
                <a:lnTo>
                  <a:pt x="32191" y="410"/>
                </a:lnTo>
                <a:lnTo>
                  <a:pt x="32266" y="521"/>
                </a:lnTo>
                <a:lnTo>
                  <a:pt x="32191" y="577"/>
                </a:lnTo>
                <a:lnTo>
                  <a:pt x="32117" y="652"/>
                </a:lnTo>
                <a:lnTo>
                  <a:pt x="32042" y="726"/>
                </a:lnTo>
                <a:lnTo>
                  <a:pt x="32042" y="763"/>
                </a:lnTo>
                <a:lnTo>
                  <a:pt x="32042" y="819"/>
                </a:lnTo>
                <a:lnTo>
                  <a:pt x="32061" y="856"/>
                </a:lnTo>
                <a:lnTo>
                  <a:pt x="32117" y="894"/>
                </a:lnTo>
                <a:lnTo>
                  <a:pt x="32154" y="912"/>
                </a:lnTo>
                <a:lnTo>
                  <a:pt x="32210" y="912"/>
                </a:lnTo>
                <a:lnTo>
                  <a:pt x="32340" y="856"/>
                </a:lnTo>
                <a:lnTo>
                  <a:pt x="32415" y="838"/>
                </a:lnTo>
                <a:lnTo>
                  <a:pt x="32470" y="819"/>
                </a:lnTo>
                <a:lnTo>
                  <a:pt x="32526" y="819"/>
                </a:lnTo>
                <a:lnTo>
                  <a:pt x="32563" y="838"/>
                </a:lnTo>
                <a:lnTo>
                  <a:pt x="32638" y="912"/>
                </a:lnTo>
                <a:lnTo>
                  <a:pt x="32806" y="1043"/>
                </a:lnTo>
                <a:lnTo>
                  <a:pt x="32917" y="1098"/>
                </a:lnTo>
                <a:lnTo>
                  <a:pt x="33010" y="1136"/>
                </a:lnTo>
                <a:lnTo>
                  <a:pt x="33085" y="1136"/>
                </a:lnTo>
                <a:lnTo>
                  <a:pt x="33141" y="1117"/>
                </a:lnTo>
                <a:lnTo>
                  <a:pt x="33178" y="1098"/>
                </a:lnTo>
                <a:lnTo>
                  <a:pt x="33196" y="1080"/>
                </a:lnTo>
                <a:lnTo>
                  <a:pt x="33215" y="1043"/>
                </a:lnTo>
                <a:lnTo>
                  <a:pt x="33196" y="1005"/>
                </a:lnTo>
                <a:lnTo>
                  <a:pt x="33159" y="931"/>
                </a:lnTo>
                <a:lnTo>
                  <a:pt x="33085" y="838"/>
                </a:lnTo>
                <a:lnTo>
                  <a:pt x="33010" y="745"/>
                </a:lnTo>
                <a:lnTo>
                  <a:pt x="32861" y="633"/>
                </a:lnTo>
                <a:lnTo>
                  <a:pt x="32992" y="559"/>
                </a:lnTo>
                <a:lnTo>
                  <a:pt x="33141" y="484"/>
                </a:lnTo>
                <a:lnTo>
                  <a:pt x="33196" y="428"/>
                </a:lnTo>
                <a:lnTo>
                  <a:pt x="33234" y="372"/>
                </a:lnTo>
                <a:lnTo>
                  <a:pt x="33252" y="298"/>
                </a:lnTo>
                <a:lnTo>
                  <a:pt x="33252" y="223"/>
                </a:lnTo>
                <a:lnTo>
                  <a:pt x="33196" y="168"/>
                </a:lnTo>
                <a:lnTo>
                  <a:pt x="33159" y="130"/>
                </a:lnTo>
                <a:lnTo>
                  <a:pt x="33085" y="112"/>
                </a:lnTo>
                <a:lnTo>
                  <a:pt x="33029" y="112"/>
                </a:lnTo>
                <a:lnTo>
                  <a:pt x="32880" y="149"/>
                </a:lnTo>
                <a:lnTo>
                  <a:pt x="32768" y="205"/>
                </a:lnTo>
                <a:lnTo>
                  <a:pt x="32657" y="298"/>
                </a:lnTo>
                <a:lnTo>
                  <a:pt x="32582" y="335"/>
                </a:lnTo>
                <a:lnTo>
                  <a:pt x="32526" y="354"/>
                </a:lnTo>
                <a:lnTo>
                  <a:pt x="32489" y="354"/>
                </a:lnTo>
                <a:lnTo>
                  <a:pt x="32452" y="317"/>
                </a:lnTo>
                <a:lnTo>
                  <a:pt x="32377" y="223"/>
                </a:lnTo>
                <a:lnTo>
                  <a:pt x="32284" y="130"/>
                </a:lnTo>
                <a:lnTo>
                  <a:pt x="32247" y="93"/>
                </a:lnTo>
                <a:close/>
                <a:moveTo>
                  <a:pt x="83949" y="93"/>
                </a:moveTo>
                <a:lnTo>
                  <a:pt x="83856" y="112"/>
                </a:lnTo>
                <a:lnTo>
                  <a:pt x="83745" y="186"/>
                </a:lnTo>
                <a:lnTo>
                  <a:pt x="83633" y="261"/>
                </a:lnTo>
                <a:lnTo>
                  <a:pt x="83558" y="298"/>
                </a:lnTo>
                <a:lnTo>
                  <a:pt x="83521" y="335"/>
                </a:lnTo>
                <a:lnTo>
                  <a:pt x="83484" y="317"/>
                </a:lnTo>
                <a:lnTo>
                  <a:pt x="83428" y="298"/>
                </a:lnTo>
                <a:lnTo>
                  <a:pt x="83354" y="242"/>
                </a:lnTo>
                <a:lnTo>
                  <a:pt x="83279" y="186"/>
                </a:lnTo>
                <a:lnTo>
                  <a:pt x="83186" y="130"/>
                </a:lnTo>
                <a:lnTo>
                  <a:pt x="83093" y="130"/>
                </a:lnTo>
                <a:lnTo>
                  <a:pt x="83074" y="168"/>
                </a:lnTo>
                <a:lnTo>
                  <a:pt x="83056" y="186"/>
                </a:lnTo>
                <a:lnTo>
                  <a:pt x="83056" y="223"/>
                </a:lnTo>
                <a:lnTo>
                  <a:pt x="83056" y="261"/>
                </a:lnTo>
                <a:lnTo>
                  <a:pt x="83093" y="335"/>
                </a:lnTo>
                <a:lnTo>
                  <a:pt x="83130" y="410"/>
                </a:lnTo>
                <a:lnTo>
                  <a:pt x="83205" y="484"/>
                </a:lnTo>
                <a:lnTo>
                  <a:pt x="83242" y="521"/>
                </a:lnTo>
                <a:lnTo>
                  <a:pt x="83260" y="559"/>
                </a:lnTo>
                <a:lnTo>
                  <a:pt x="83242" y="596"/>
                </a:lnTo>
                <a:lnTo>
                  <a:pt x="83186" y="652"/>
                </a:lnTo>
                <a:lnTo>
                  <a:pt x="83112" y="745"/>
                </a:lnTo>
                <a:lnTo>
                  <a:pt x="83000" y="894"/>
                </a:lnTo>
                <a:lnTo>
                  <a:pt x="82963" y="968"/>
                </a:lnTo>
                <a:lnTo>
                  <a:pt x="82944" y="1024"/>
                </a:lnTo>
                <a:lnTo>
                  <a:pt x="82963" y="1061"/>
                </a:lnTo>
                <a:lnTo>
                  <a:pt x="82981" y="1098"/>
                </a:lnTo>
                <a:lnTo>
                  <a:pt x="83000" y="1117"/>
                </a:lnTo>
                <a:lnTo>
                  <a:pt x="83074" y="1136"/>
                </a:lnTo>
                <a:lnTo>
                  <a:pt x="83149" y="1117"/>
                </a:lnTo>
                <a:lnTo>
                  <a:pt x="83186" y="1098"/>
                </a:lnTo>
                <a:lnTo>
                  <a:pt x="83205" y="1080"/>
                </a:lnTo>
                <a:lnTo>
                  <a:pt x="83447" y="745"/>
                </a:lnTo>
                <a:lnTo>
                  <a:pt x="83577" y="838"/>
                </a:lnTo>
                <a:lnTo>
                  <a:pt x="83726" y="950"/>
                </a:lnTo>
                <a:lnTo>
                  <a:pt x="83800" y="1005"/>
                </a:lnTo>
                <a:lnTo>
                  <a:pt x="83875" y="1024"/>
                </a:lnTo>
                <a:lnTo>
                  <a:pt x="83949" y="1005"/>
                </a:lnTo>
                <a:lnTo>
                  <a:pt x="84024" y="968"/>
                </a:lnTo>
                <a:lnTo>
                  <a:pt x="84061" y="931"/>
                </a:lnTo>
                <a:lnTo>
                  <a:pt x="84080" y="894"/>
                </a:lnTo>
                <a:lnTo>
                  <a:pt x="84080" y="856"/>
                </a:lnTo>
                <a:lnTo>
                  <a:pt x="84080" y="819"/>
                </a:lnTo>
                <a:lnTo>
                  <a:pt x="84042" y="745"/>
                </a:lnTo>
                <a:lnTo>
                  <a:pt x="83987" y="689"/>
                </a:lnTo>
                <a:lnTo>
                  <a:pt x="83800" y="559"/>
                </a:lnTo>
                <a:lnTo>
                  <a:pt x="83670" y="484"/>
                </a:lnTo>
                <a:lnTo>
                  <a:pt x="83782" y="372"/>
                </a:lnTo>
                <a:lnTo>
                  <a:pt x="83931" y="205"/>
                </a:lnTo>
                <a:lnTo>
                  <a:pt x="83968" y="149"/>
                </a:lnTo>
                <a:lnTo>
                  <a:pt x="83987" y="93"/>
                </a:lnTo>
                <a:close/>
                <a:moveTo>
                  <a:pt x="86668" y="74"/>
                </a:moveTo>
                <a:lnTo>
                  <a:pt x="86593" y="93"/>
                </a:lnTo>
                <a:lnTo>
                  <a:pt x="86500" y="130"/>
                </a:lnTo>
                <a:lnTo>
                  <a:pt x="86426" y="168"/>
                </a:lnTo>
                <a:lnTo>
                  <a:pt x="86351" y="223"/>
                </a:lnTo>
                <a:lnTo>
                  <a:pt x="86258" y="279"/>
                </a:lnTo>
                <a:lnTo>
                  <a:pt x="86183" y="335"/>
                </a:lnTo>
                <a:lnTo>
                  <a:pt x="86090" y="335"/>
                </a:lnTo>
                <a:lnTo>
                  <a:pt x="86016" y="298"/>
                </a:lnTo>
                <a:lnTo>
                  <a:pt x="85904" y="186"/>
                </a:lnTo>
                <a:lnTo>
                  <a:pt x="85774" y="112"/>
                </a:lnTo>
                <a:lnTo>
                  <a:pt x="85718" y="93"/>
                </a:lnTo>
                <a:lnTo>
                  <a:pt x="85699" y="112"/>
                </a:lnTo>
                <a:lnTo>
                  <a:pt x="85681" y="130"/>
                </a:lnTo>
                <a:lnTo>
                  <a:pt x="85699" y="168"/>
                </a:lnTo>
                <a:lnTo>
                  <a:pt x="85737" y="261"/>
                </a:lnTo>
                <a:lnTo>
                  <a:pt x="85848" y="391"/>
                </a:lnTo>
                <a:lnTo>
                  <a:pt x="85904" y="447"/>
                </a:lnTo>
                <a:lnTo>
                  <a:pt x="85960" y="503"/>
                </a:lnTo>
                <a:lnTo>
                  <a:pt x="85960" y="521"/>
                </a:lnTo>
                <a:lnTo>
                  <a:pt x="85941" y="577"/>
                </a:lnTo>
                <a:lnTo>
                  <a:pt x="85886" y="633"/>
                </a:lnTo>
                <a:lnTo>
                  <a:pt x="85793" y="726"/>
                </a:lnTo>
                <a:lnTo>
                  <a:pt x="85737" y="801"/>
                </a:lnTo>
                <a:lnTo>
                  <a:pt x="85699" y="894"/>
                </a:lnTo>
                <a:lnTo>
                  <a:pt x="85681" y="987"/>
                </a:lnTo>
                <a:lnTo>
                  <a:pt x="85681" y="1024"/>
                </a:lnTo>
                <a:lnTo>
                  <a:pt x="85681" y="1061"/>
                </a:lnTo>
                <a:lnTo>
                  <a:pt x="85737" y="1117"/>
                </a:lnTo>
                <a:lnTo>
                  <a:pt x="85793" y="1136"/>
                </a:lnTo>
                <a:lnTo>
                  <a:pt x="85848" y="1136"/>
                </a:lnTo>
                <a:lnTo>
                  <a:pt x="85923" y="1098"/>
                </a:lnTo>
                <a:lnTo>
                  <a:pt x="85997" y="1024"/>
                </a:lnTo>
                <a:lnTo>
                  <a:pt x="86053" y="950"/>
                </a:lnTo>
                <a:lnTo>
                  <a:pt x="86183" y="763"/>
                </a:lnTo>
                <a:lnTo>
                  <a:pt x="86258" y="856"/>
                </a:lnTo>
                <a:lnTo>
                  <a:pt x="86370" y="968"/>
                </a:lnTo>
                <a:lnTo>
                  <a:pt x="86444" y="1005"/>
                </a:lnTo>
                <a:lnTo>
                  <a:pt x="86500" y="1043"/>
                </a:lnTo>
                <a:lnTo>
                  <a:pt x="86556" y="1024"/>
                </a:lnTo>
                <a:lnTo>
                  <a:pt x="86612" y="1005"/>
                </a:lnTo>
                <a:lnTo>
                  <a:pt x="86649" y="950"/>
                </a:lnTo>
                <a:lnTo>
                  <a:pt x="86649" y="875"/>
                </a:lnTo>
                <a:lnTo>
                  <a:pt x="86612" y="819"/>
                </a:lnTo>
                <a:lnTo>
                  <a:pt x="86574" y="745"/>
                </a:lnTo>
                <a:lnTo>
                  <a:pt x="86444" y="633"/>
                </a:lnTo>
                <a:lnTo>
                  <a:pt x="86351" y="540"/>
                </a:lnTo>
                <a:lnTo>
                  <a:pt x="86556" y="335"/>
                </a:lnTo>
                <a:lnTo>
                  <a:pt x="86668" y="205"/>
                </a:lnTo>
                <a:lnTo>
                  <a:pt x="86705" y="149"/>
                </a:lnTo>
                <a:lnTo>
                  <a:pt x="86723" y="112"/>
                </a:lnTo>
                <a:lnTo>
                  <a:pt x="86705" y="93"/>
                </a:lnTo>
                <a:lnTo>
                  <a:pt x="86668" y="74"/>
                </a:lnTo>
                <a:close/>
                <a:moveTo>
                  <a:pt x="91936" y="74"/>
                </a:moveTo>
                <a:lnTo>
                  <a:pt x="91881" y="93"/>
                </a:lnTo>
                <a:lnTo>
                  <a:pt x="91843" y="130"/>
                </a:lnTo>
                <a:lnTo>
                  <a:pt x="91750" y="242"/>
                </a:lnTo>
                <a:lnTo>
                  <a:pt x="91657" y="317"/>
                </a:lnTo>
                <a:lnTo>
                  <a:pt x="91601" y="391"/>
                </a:lnTo>
                <a:lnTo>
                  <a:pt x="91434" y="279"/>
                </a:lnTo>
                <a:lnTo>
                  <a:pt x="91322" y="223"/>
                </a:lnTo>
                <a:lnTo>
                  <a:pt x="91266" y="205"/>
                </a:lnTo>
                <a:lnTo>
                  <a:pt x="91210" y="205"/>
                </a:lnTo>
                <a:lnTo>
                  <a:pt x="91173" y="242"/>
                </a:lnTo>
                <a:lnTo>
                  <a:pt x="91155" y="298"/>
                </a:lnTo>
                <a:lnTo>
                  <a:pt x="91192" y="354"/>
                </a:lnTo>
                <a:lnTo>
                  <a:pt x="91229" y="410"/>
                </a:lnTo>
                <a:lnTo>
                  <a:pt x="91322" y="521"/>
                </a:lnTo>
                <a:lnTo>
                  <a:pt x="91359" y="577"/>
                </a:lnTo>
                <a:lnTo>
                  <a:pt x="91378" y="614"/>
                </a:lnTo>
                <a:lnTo>
                  <a:pt x="91359" y="670"/>
                </a:lnTo>
                <a:lnTo>
                  <a:pt x="91322" y="707"/>
                </a:lnTo>
                <a:lnTo>
                  <a:pt x="91210" y="801"/>
                </a:lnTo>
                <a:lnTo>
                  <a:pt x="91080" y="875"/>
                </a:lnTo>
                <a:lnTo>
                  <a:pt x="91061" y="931"/>
                </a:lnTo>
                <a:lnTo>
                  <a:pt x="91043" y="987"/>
                </a:lnTo>
                <a:lnTo>
                  <a:pt x="91061" y="1024"/>
                </a:lnTo>
                <a:lnTo>
                  <a:pt x="91080" y="1061"/>
                </a:lnTo>
                <a:lnTo>
                  <a:pt x="91136" y="1117"/>
                </a:lnTo>
                <a:lnTo>
                  <a:pt x="91229" y="1136"/>
                </a:lnTo>
                <a:lnTo>
                  <a:pt x="91266" y="1117"/>
                </a:lnTo>
                <a:lnTo>
                  <a:pt x="91303" y="1098"/>
                </a:lnTo>
                <a:lnTo>
                  <a:pt x="91583" y="856"/>
                </a:lnTo>
                <a:lnTo>
                  <a:pt x="91657" y="931"/>
                </a:lnTo>
                <a:lnTo>
                  <a:pt x="91788" y="1005"/>
                </a:lnTo>
                <a:lnTo>
                  <a:pt x="91843" y="1024"/>
                </a:lnTo>
                <a:lnTo>
                  <a:pt x="91899" y="1024"/>
                </a:lnTo>
                <a:lnTo>
                  <a:pt x="91955" y="987"/>
                </a:lnTo>
                <a:lnTo>
                  <a:pt x="91992" y="950"/>
                </a:lnTo>
                <a:lnTo>
                  <a:pt x="92011" y="875"/>
                </a:lnTo>
                <a:lnTo>
                  <a:pt x="92011" y="819"/>
                </a:lnTo>
                <a:lnTo>
                  <a:pt x="91992" y="763"/>
                </a:lnTo>
                <a:lnTo>
                  <a:pt x="91955" y="707"/>
                </a:lnTo>
                <a:lnTo>
                  <a:pt x="91881" y="614"/>
                </a:lnTo>
                <a:lnTo>
                  <a:pt x="91862" y="577"/>
                </a:lnTo>
                <a:lnTo>
                  <a:pt x="91862" y="540"/>
                </a:lnTo>
                <a:lnTo>
                  <a:pt x="91862" y="484"/>
                </a:lnTo>
                <a:lnTo>
                  <a:pt x="91899" y="428"/>
                </a:lnTo>
                <a:lnTo>
                  <a:pt x="91992" y="335"/>
                </a:lnTo>
                <a:lnTo>
                  <a:pt x="92030" y="279"/>
                </a:lnTo>
                <a:lnTo>
                  <a:pt x="92048" y="223"/>
                </a:lnTo>
                <a:lnTo>
                  <a:pt x="92067" y="168"/>
                </a:lnTo>
                <a:lnTo>
                  <a:pt x="92030" y="112"/>
                </a:lnTo>
                <a:lnTo>
                  <a:pt x="91992" y="74"/>
                </a:lnTo>
                <a:close/>
                <a:moveTo>
                  <a:pt x="8937" y="56"/>
                </a:moveTo>
                <a:lnTo>
                  <a:pt x="8900" y="74"/>
                </a:lnTo>
                <a:lnTo>
                  <a:pt x="8844" y="74"/>
                </a:lnTo>
                <a:lnTo>
                  <a:pt x="8751" y="130"/>
                </a:lnTo>
                <a:lnTo>
                  <a:pt x="8676" y="205"/>
                </a:lnTo>
                <a:lnTo>
                  <a:pt x="8509" y="372"/>
                </a:lnTo>
                <a:lnTo>
                  <a:pt x="8434" y="428"/>
                </a:lnTo>
                <a:lnTo>
                  <a:pt x="8397" y="428"/>
                </a:lnTo>
                <a:lnTo>
                  <a:pt x="8360" y="447"/>
                </a:lnTo>
                <a:lnTo>
                  <a:pt x="8304" y="428"/>
                </a:lnTo>
                <a:lnTo>
                  <a:pt x="8267" y="391"/>
                </a:lnTo>
                <a:lnTo>
                  <a:pt x="8192" y="317"/>
                </a:lnTo>
                <a:lnTo>
                  <a:pt x="8099" y="242"/>
                </a:lnTo>
                <a:lnTo>
                  <a:pt x="8062" y="223"/>
                </a:lnTo>
                <a:lnTo>
                  <a:pt x="8006" y="223"/>
                </a:lnTo>
                <a:lnTo>
                  <a:pt x="7969" y="261"/>
                </a:lnTo>
                <a:lnTo>
                  <a:pt x="7950" y="279"/>
                </a:lnTo>
                <a:lnTo>
                  <a:pt x="7950" y="317"/>
                </a:lnTo>
                <a:lnTo>
                  <a:pt x="7969" y="372"/>
                </a:lnTo>
                <a:lnTo>
                  <a:pt x="8025" y="447"/>
                </a:lnTo>
                <a:lnTo>
                  <a:pt x="8081" y="521"/>
                </a:lnTo>
                <a:lnTo>
                  <a:pt x="8155" y="614"/>
                </a:lnTo>
                <a:lnTo>
                  <a:pt x="8174" y="652"/>
                </a:lnTo>
                <a:lnTo>
                  <a:pt x="8174" y="707"/>
                </a:lnTo>
                <a:lnTo>
                  <a:pt x="8155" y="763"/>
                </a:lnTo>
                <a:lnTo>
                  <a:pt x="8118" y="819"/>
                </a:lnTo>
                <a:lnTo>
                  <a:pt x="8043" y="912"/>
                </a:lnTo>
                <a:lnTo>
                  <a:pt x="8025" y="1005"/>
                </a:lnTo>
                <a:lnTo>
                  <a:pt x="8025" y="1098"/>
                </a:lnTo>
                <a:lnTo>
                  <a:pt x="8043" y="1136"/>
                </a:lnTo>
                <a:lnTo>
                  <a:pt x="8062" y="1154"/>
                </a:lnTo>
                <a:lnTo>
                  <a:pt x="8099" y="1154"/>
                </a:lnTo>
                <a:lnTo>
                  <a:pt x="8155" y="1136"/>
                </a:lnTo>
                <a:lnTo>
                  <a:pt x="8230" y="1080"/>
                </a:lnTo>
                <a:lnTo>
                  <a:pt x="8323" y="1005"/>
                </a:lnTo>
                <a:lnTo>
                  <a:pt x="8416" y="931"/>
                </a:lnTo>
                <a:lnTo>
                  <a:pt x="8490" y="894"/>
                </a:lnTo>
                <a:lnTo>
                  <a:pt x="8528" y="894"/>
                </a:lnTo>
                <a:lnTo>
                  <a:pt x="8565" y="912"/>
                </a:lnTo>
                <a:lnTo>
                  <a:pt x="8658" y="987"/>
                </a:lnTo>
                <a:lnTo>
                  <a:pt x="8751" y="1043"/>
                </a:lnTo>
                <a:lnTo>
                  <a:pt x="8807" y="1061"/>
                </a:lnTo>
                <a:lnTo>
                  <a:pt x="8844" y="1061"/>
                </a:lnTo>
                <a:lnTo>
                  <a:pt x="8956" y="1043"/>
                </a:lnTo>
                <a:lnTo>
                  <a:pt x="8993" y="1043"/>
                </a:lnTo>
                <a:lnTo>
                  <a:pt x="9012" y="1005"/>
                </a:lnTo>
                <a:lnTo>
                  <a:pt x="9012" y="968"/>
                </a:lnTo>
                <a:lnTo>
                  <a:pt x="8993" y="894"/>
                </a:lnTo>
                <a:lnTo>
                  <a:pt x="8937" y="838"/>
                </a:lnTo>
                <a:lnTo>
                  <a:pt x="8881" y="763"/>
                </a:lnTo>
                <a:lnTo>
                  <a:pt x="8751" y="670"/>
                </a:lnTo>
                <a:lnTo>
                  <a:pt x="8900" y="559"/>
                </a:lnTo>
                <a:lnTo>
                  <a:pt x="8993" y="484"/>
                </a:lnTo>
                <a:lnTo>
                  <a:pt x="9067" y="410"/>
                </a:lnTo>
                <a:lnTo>
                  <a:pt x="9123" y="335"/>
                </a:lnTo>
                <a:lnTo>
                  <a:pt x="9142" y="242"/>
                </a:lnTo>
                <a:lnTo>
                  <a:pt x="9142" y="205"/>
                </a:lnTo>
                <a:lnTo>
                  <a:pt x="9123" y="168"/>
                </a:lnTo>
                <a:lnTo>
                  <a:pt x="9086" y="130"/>
                </a:lnTo>
                <a:lnTo>
                  <a:pt x="9049" y="93"/>
                </a:lnTo>
                <a:lnTo>
                  <a:pt x="8993" y="74"/>
                </a:lnTo>
                <a:lnTo>
                  <a:pt x="8937" y="56"/>
                </a:lnTo>
                <a:close/>
                <a:moveTo>
                  <a:pt x="35840" y="19"/>
                </a:moveTo>
                <a:lnTo>
                  <a:pt x="35766" y="37"/>
                </a:lnTo>
                <a:lnTo>
                  <a:pt x="35691" y="56"/>
                </a:lnTo>
                <a:lnTo>
                  <a:pt x="35542" y="168"/>
                </a:lnTo>
                <a:lnTo>
                  <a:pt x="35431" y="242"/>
                </a:lnTo>
                <a:lnTo>
                  <a:pt x="35338" y="354"/>
                </a:lnTo>
                <a:lnTo>
                  <a:pt x="35282" y="410"/>
                </a:lnTo>
                <a:lnTo>
                  <a:pt x="35244" y="428"/>
                </a:lnTo>
                <a:lnTo>
                  <a:pt x="35207" y="428"/>
                </a:lnTo>
                <a:lnTo>
                  <a:pt x="35151" y="391"/>
                </a:lnTo>
                <a:lnTo>
                  <a:pt x="35058" y="298"/>
                </a:lnTo>
                <a:lnTo>
                  <a:pt x="34965" y="205"/>
                </a:lnTo>
                <a:lnTo>
                  <a:pt x="34928" y="186"/>
                </a:lnTo>
                <a:lnTo>
                  <a:pt x="34872" y="168"/>
                </a:lnTo>
                <a:lnTo>
                  <a:pt x="34816" y="168"/>
                </a:lnTo>
                <a:lnTo>
                  <a:pt x="34760" y="186"/>
                </a:lnTo>
                <a:lnTo>
                  <a:pt x="34742" y="205"/>
                </a:lnTo>
                <a:lnTo>
                  <a:pt x="34723" y="223"/>
                </a:lnTo>
                <a:lnTo>
                  <a:pt x="34723" y="298"/>
                </a:lnTo>
                <a:lnTo>
                  <a:pt x="34779" y="391"/>
                </a:lnTo>
                <a:lnTo>
                  <a:pt x="34835" y="484"/>
                </a:lnTo>
                <a:lnTo>
                  <a:pt x="34909" y="577"/>
                </a:lnTo>
                <a:lnTo>
                  <a:pt x="35021" y="707"/>
                </a:lnTo>
                <a:lnTo>
                  <a:pt x="34947" y="819"/>
                </a:lnTo>
                <a:lnTo>
                  <a:pt x="34909" y="931"/>
                </a:lnTo>
                <a:lnTo>
                  <a:pt x="34909" y="968"/>
                </a:lnTo>
                <a:lnTo>
                  <a:pt x="34928" y="987"/>
                </a:lnTo>
                <a:lnTo>
                  <a:pt x="34965" y="987"/>
                </a:lnTo>
                <a:lnTo>
                  <a:pt x="35040" y="950"/>
                </a:lnTo>
                <a:lnTo>
                  <a:pt x="35170" y="838"/>
                </a:lnTo>
                <a:lnTo>
                  <a:pt x="35300" y="931"/>
                </a:lnTo>
                <a:lnTo>
                  <a:pt x="35375" y="968"/>
                </a:lnTo>
                <a:lnTo>
                  <a:pt x="35431" y="1005"/>
                </a:lnTo>
                <a:lnTo>
                  <a:pt x="35580" y="1117"/>
                </a:lnTo>
                <a:lnTo>
                  <a:pt x="35710" y="1154"/>
                </a:lnTo>
                <a:lnTo>
                  <a:pt x="35766" y="1154"/>
                </a:lnTo>
                <a:lnTo>
                  <a:pt x="35822" y="1136"/>
                </a:lnTo>
                <a:lnTo>
                  <a:pt x="35877" y="1117"/>
                </a:lnTo>
                <a:lnTo>
                  <a:pt x="35896" y="1080"/>
                </a:lnTo>
                <a:lnTo>
                  <a:pt x="35896" y="1024"/>
                </a:lnTo>
                <a:lnTo>
                  <a:pt x="35877" y="950"/>
                </a:lnTo>
                <a:lnTo>
                  <a:pt x="35859" y="894"/>
                </a:lnTo>
                <a:lnTo>
                  <a:pt x="35803" y="838"/>
                </a:lnTo>
                <a:lnTo>
                  <a:pt x="35673" y="745"/>
                </a:lnTo>
                <a:lnTo>
                  <a:pt x="35449" y="596"/>
                </a:lnTo>
                <a:lnTo>
                  <a:pt x="35747" y="391"/>
                </a:lnTo>
                <a:lnTo>
                  <a:pt x="35822" y="317"/>
                </a:lnTo>
                <a:lnTo>
                  <a:pt x="35896" y="242"/>
                </a:lnTo>
                <a:lnTo>
                  <a:pt x="35933" y="168"/>
                </a:lnTo>
                <a:lnTo>
                  <a:pt x="35933" y="112"/>
                </a:lnTo>
                <a:lnTo>
                  <a:pt x="35896" y="37"/>
                </a:lnTo>
                <a:lnTo>
                  <a:pt x="35840" y="19"/>
                </a:lnTo>
                <a:close/>
                <a:moveTo>
                  <a:pt x="88548" y="56"/>
                </a:moveTo>
                <a:lnTo>
                  <a:pt x="88474" y="74"/>
                </a:lnTo>
                <a:lnTo>
                  <a:pt x="88399" y="112"/>
                </a:lnTo>
                <a:lnTo>
                  <a:pt x="88362" y="186"/>
                </a:lnTo>
                <a:lnTo>
                  <a:pt x="88362" y="242"/>
                </a:lnTo>
                <a:lnTo>
                  <a:pt x="88380" y="298"/>
                </a:lnTo>
                <a:lnTo>
                  <a:pt x="88455" y="410"/>
                </a:lnTo>
                <a:lnTo>
                  <a:pt x="88622" y="614"/>
                </a:lnTo>
                <a:lnTo>
                  <a:pt x="88492" y="689"/>
                </a:lnTo>
                <a:lnTo>
                  <a:pt x="88325" y="838"/>
                </a:lnTo>
                <a:lnTo>
                  <a:pt x="88250" y="912"/>
                </a:lnTo>
                <a:lnTo>
                  <a:pt x="88213" y="987"/>
                </a:lnTo>
                <a:lnTo>
                  <a:pt x="88213" y="1024"/>
                </a:lnTo>
                <a:lnTo>
                  <a:pt x="88231" y="1061"/>
                </a:lnTo>
                <a:lnTo>
                  <a:pt x="88250" y="1080"/>
                </a:lnTo>
                <a:lnTo>
                  <a:pt x="88306" y="1117"/>
                </a:lnTo>
                <a:lnTo>
                  <a:pt x="88399" y="1117"/>
                </a:lnTo>
                <a:lnTo>
                  <a:pt x="88529" y="1061"/>
                </a:lnTo>
                <a:lnTo>
                  <a:pt x="88641" y="987"/>
                </a:lnTo>
                <a:lnTo>
                  <a:pt x="88753" y="931"/>
                </a:lnTo>
                <a:lnTo>
                  <a:pt x="88864" y="931"/>
                </a:lnTo>
                <a:lnTo>
                  <a:pt x="88864" y="950"/>
                </a:lnTo>
                <a:lnTo>
                  <a:pt x="88902" y="1005"/>
                </a:lnTo>
                <a:lnTo>
                  <a:pt x="88958" y="1080"/>
                </a:lnTo>
                <a:lnTo>
                  <a:pt x="89051" y="1154"/>
                </a:lnTo>
                <a:lnTo>
                  <a:pt x="89088" y="1154"/>
                </a:lnTo>
                <a:lnTo>
                  <a:pt x="89144" y="1136"/>
                </a:lnTo>
                <a:lnTo>
                  <a:pt x="89181" y="1098"/>
                </a:lnTo>
                <a:lnTo>
                  <a:pt x="89200" y="1061"/>
                </a:lnTo>
                <a:lnTo>
                  <a:pt x="89200" y="1024"/>
                </a:lnTo>
                <a:lnTo>
                  <a:pt x="89181" y="968"/>
                </a:lnTo>
                <a:lnTo>
                  <a:pt x="89162" y="875"/>
                </a:lnTo>
                <a:lnTo>
                  <a:pt x="89144" y="801"/>
                </a:lnTo>
                <a:lnTo>
                  <a:pt x="89162" y="763"/>
                </a:lnTo>
                <a:lnTo>
                  <a:pt x="89181" y="726"/>
                </a:lnTo>
                <a:lnTo>
                  <a:pt x="89255" y="689"/>
                </a:lnTo>
                <a:lnTo>
                  <a:pt x="89330" y="633"/>
                </a:lnTo>
                <a:lnTo>
                  <a:pt x="89404" y="577"/>
                </a:lnTo>
                <a:lnTo>
                  <a:pt x="89460" y="521"/>
                </a:lnTo>
                <a:lnTo>
                  <a:pt x="89516" y="447"/>
                </a:lnTo>
                <a:lnTo>
                  <a:pt x="89535" y="391"/>
                </a:lnTo>
                <a:lnTo>
                  <a:pt x="89535" y="354"/>
                </a:lnTo>
                <a:lnTo>
                  <a:pt x="89516" y="317"/>
                </a:lnTo>
                <a:lnTo>
                  <a:pt x="89498" y="298"/>
                </a:lnTo>
                <a:lnTo>
                  <a:pt x="89423" y="261"/>
                </a:lnTo>
                <a:lnTo>
                  <a:pt x="89293" y="261"/>
                </a:lnTo>
                <a:lnTo>
                  <a:pt x="89237" y="298"/>
                </a:lnTo>
                <a:lnTo>
                  <a:pt x="89107" y="354"/>
                </a:lnTo>
                <a:lnTo>
                  <a:pt x="89051" y="372"/>
                </a:lnTo>
                <a:lnTo>
                  <a:pt x="88995" y="391"/>
                </a:lnTo>
                <a:lnTo>
                  <a:pt x="88939" y="372"/>
                </a:lnTo>
                <a:lnTo>
                  <a:pt x="88902" y="354"/>
                </a:lnTo>
                <a:lnTo>
                  <a:pt x="88809" y="261"/>
                </a:lnTo>
                <a:lnTo>
                  <a:pt x="88716" y="149"/>
                </a:lnTo>
                <a:lnTo>
                  <a:pt x="88678" y="112"/>
                </a:lnTo>
                <a:lnTo>
                  <a:pt x="88622" y="74"/>
                </a:lnTo>
                <a:lnTo>
                  <a:pt x="88548" y="56"/>
                </a:lnTo>
                <a:close/>
                <a:moveTo>
                  <a:pt x="43045" y="19"/>
                </a:moveTo>
                <a:lnTo>
                  <a:pt x="42971" y="37"/>
                </a:lnTo>
                <a:lnTo>
                  <a:pt x="42952" y="37"/>
                </a:lnTo>
                <a:lnTo>
                  <a:pt x="42952" y="74"/>
                </a:lnTo>
                <a:lnTo>
                  <a:pt x="42952" y="130"/>
                </a:lnTo>
                <a:lnTo>
                  <a:pt x="42971" y="205"/>
                </a:lnTo>
                <a:lnTo>
                  <a:pt x="43027" y="298"/>
                </a:lnTo>
                <a:lnTo>
                  <a:pt x="43064" y="372"/>
                </a:lnTo>
                <a:lnTo>
                  <a:pt x="43101" y="447"/>
                </a:lnTo>
                <a:lnTo>
                  <a:pt x="43120" y="465"/>
                </a:lnTo>
                <a:lnTo>
                  <a:pt x="43120" y="484"/>
                </a:lnTo>
                <a:lnTo>
                  <a:pt x="43083" y="559"/>
                </a:lnTo>
                <a:lnTo>
                  <a:pt x="43045" y="614"/>
                </a:lnTo>
                <a:lnTo>
                  <a:pt x="42990" y="689"/>
                </a:lnTo>
                <a:lnTo>
                  <a:pt x="42841" y="856"/>
                </a:lnTo>
                <a:lnTo>
                  <a:pt x="42785" y="950"/>
                </a:lnTo>
                <a:lnTo>
                  <a:pt x="42748" y="1024"/>
                </a:lnTo>
                <a:lnTo>
                  <a:pt x="42729" y="1098"/>
                </a:lnTo>
                <a:lnTo>
                  <a:pt x="42748" y="1136"/>
                </a:lnTo>
                <a:lnTo>
                  <a:pt x="42766" y="1173"/>
                </a:lnTo>
                <a:lnTo>
                  <a:pt x="42803" y="1192"/>
                </a:lnTo>
                <a:lnTo>
                  <a:pt x="42841" y="1192"/>
                </a:lnTo>
                <a:lnTo>
                  <a:pt x="42896" y="1154"/>
                </a:lnTo>
                <a:lnTo>
                  <a:pt x="42971" y="1098"/>
                </a:lnTo>
                <a:lnTo>
                  <a:pt x="43045" y="987"/>
                </a:lnTo>
                <a:lnTo>
                  <a:pt x="43194" y="782"/>
                </a:lnTo>
                <a:lnTo>
                  <a:pt x="43269" y="633"/>
                </a:lnTo>
                <a:lnTo>
                  <a:pt x="43399" y="745"/>
                </a:lnTo>
                <a:lnTo>
                  <a:pt x="43511" y="819"/>
                </a:lnTo>
                <a:lnTo>
                  <a:pt x="43623" y="875"/>
                </a:lnTo>
                <a:lnTo>
                  <a:pt x="43734" y="931"/>
                </a:lnTo>
                <a:lnTo>
                  <a:pt x="43827" y="950"/>
                </a:lnTo>
                <a:lnTo>
                  <a:pt x="43883" y="950"/>
                </a:lnTo>
                <a:lnTo>
                  <a:pt x="43920" y="931"/>
                </a:lnTo>
                <a:lnTo>
                  <a:pt x="43939" y="894"/>
                </a:lnTo>
                <a:lnTo>
                  <a:pt x="43976" y="856"/>
                </a:lnTo>
                <a:lnTo>
                  <a:pt x="43976" y="801"/>
                </a:lnTo>
                <a:lnTo>
                  <a:pt x="43958" y="745"/>
                </a:lnTo>
                <a:lnTo>
                  <a:pt x="43920" y="689"/>
                </a:lnTo>
                <a:lnTo>
                  <a:pt x="43865" y="652"/>
                </a:lnTo>
                <a:lnTo>
                  <a:pt x="43753" y="596"/>
                </a:lnTo>
                <a:lnTo>
                  <a:pt x="43641" y="540"/>
                </a:lnTo>
                <a:lnTo>
                  <a:pt x="43511" y="447"/>
                </a:lnTo>
                <a:lnTo>
                  <a:pt x="43455" y="410"/>
                </a:lnTo>
                <a:lnTo>
                  <a:pt x="43436" y="391"/>
                </a:lnTo>
                <a:lnTo>
                  <a:pt x="43455" y="354"/>
                </a:lnTo>
                <a:lnTo>
                  <a:pt x="43511" y="317"/>
                </a:lnTo>
                <a:lnTo>
                  <a:pt x="43548" y="261"/>
                </a:lnTo>
                <a:lnTo>
                  <a:pt x="43623" y="186"/>
                </a:lnTo>
                <a:lnTo>
                  <a:pt x="43678" y="112"/>
                </a:lnTo>
                <a:lnTo>
                  <a:pt x="43697" y="74"/>
                </a:lnTo>
                <a:lnTo>
                  <a:pt x="43697" y="56"/>
                </a:lnTo>
                <a:lnTo>
                  <a:pt x="43678" y="56"/>
                </a:lnTo>
                <a:lnTo>
                  <a:pt x="43641" y="74"/>
                </a:lnTo>
                <a:lnTo>
                  <a:pt x="43548" y="149"/>
                </a:lnTo>
                <a:lnTo>
                  <a:pt x="43455" y="223"/>
                </a:lnTo>
                <a:lnTo>
                  <a:pt x="43381" y="279"/>
                </a:lnTo>
                <a:lnTo>
                  <a:pt x="43325" y="279"/>
                </a:lnTo>
                <a:lnTo>
                  <a:pt x="43287" y="261"/>
                </a:lnTo>
                <a:lnTo>
                  <a:pt x="43213" y="168"/>
                </a:lnTo>
                <a:lnTo>
                  <a:pt x="43139" y="74"/>
                </a:lnTo>
                <a:lnTo>
                  <a:pt x="43083" y="37"/>
                </a:lnTo>
                <a:lnTo>
                  <a:pt x="43045" y="19"/>
                </a:lnTo>
                <a:close/>
                <a:moveTo>
                  <a:pt x="65257" y="0"/>
                </a:moveTo>
                <a:lnTo>
                  <a:pt x="65182" y="19"/>
                </a:lnTo>
                <a:lnTo>
                  <a:pt x="65108" y="56"/>
                </a:lnTo>
                <a:lnTo>
                  <a:pt x="64978" y="149"/>
                </a:lnTo>
                <a:lnTo>
                  <a:pt x="64903" y="242"/>
                </a:lnTo>
                <a:lnTo>
                  <a:pt x="64810" y="354"/>
                </a:lnTo>
                <a:lnTo>
                  <a:pt x="64754" y="410"/>
                </a:lnTo>
                <a:lnTo>
                  <a:pt x="64717" y="428"/>
                </a:lnTo>
                <a:lnTo>
                  <a:pt x="64661" y="447"/>
                </a:lnTo>
                <a:lnTo>
                  <a:pt x="64624" y="428"/>
                </a:lnTo>
                <a:lnTo>
                  <a:pt x="64493" y="391"/>
                </a:lnTo>
                <a:lnTo>
                  <a:pt x="64382" y="335"/>
                </a:lnTo>
                <a:lnTo>
                  <a:pt x="64270" y="317"/>
                </a:lnTo>
                <a:lnTo>
                  <a:pt x="64158" y="317"/>
                </a:lnTo>
                <a:lnTo>
                  <a:pt x="64140" y="335"/>
                </a:lnTo>
                <a:lnTo>
                  <a:pt x="64121" y="354"/>
                </a:lnTo>
                <a:lnTo>
                  <a:pt x="64140" y="391"/>
                </a:lnTo>
                <a:lnTo>
                  <a:pt x="64196" y="447"/>
                </a:lnTo>
                <a:lnTo>
                  <a:pt x="64363" y="559"/>
                </a:lnTo>
                <a:lnTo>
                  <a:pt x="64512" y="652"/>
                </a:lnTo>
                <a:lnTo>
                  <a:pt x="64400" y="782"/>
                </a:lnTo>
                <a:lnTo>
                  <a:pt x="64270" y="950"/>
                </a:lnTo>
                <a:lnTo>
                  <a:pt x="64251" y="1024"/>
                </a:lnTo>
                <a:lnTo>
                  <a:pt x="64233" y="1080"/>
                </a:lnTo>
                <a:lnTo>
                  <a:pt x="64251" y="1098"/>
                </a:lnTo>
                <a:lnTo>
                  <a:pt x="64289" y="1117"/>
                </a:lnTo>
                <a:lnTo>
                  <a:pt x="64400" y="1080"/>
                </a:lnTo>
                <a:lnTo>
                  <a:pt x="64475" y="1024"/>
                </a:lnTo>
                <a:lnTo>
                  <a:pt x="64549" y="950"/>
                </a:lnTo>
                <a:lnTo>
                  <a:pt x="64624" y="875"/>
                </a:lnTo>
                <a:lnTo>
                  <a:pt x="64661" y="856"/>
                </a:lnTo>
                <a:lnTo>
                  <a:pt x="64698" y="838"/>
                </a:lnTo>
                <a:lnTo>
                  <a:pt x="64773" y="838"/>
                </a:lnTo>
                <a:lnTo>
                  <a:pt x="64829" y="875"/>
                </a:lnTo>
                <a:lnTo>
                  <a:pt x="64959" y="987"/>
                </a:lnTo>
                <a:lnTo>
                  <a:pt x="65071" y="1080"/>
                </a:lnTo>
                <a:lnTo>
                  <a:pt x="65220" y="1173"/>
                </a:lnTo>
                <a:lnTo>
                  <a:pt x="65294" y="1192"/>
                </a:lnTo>
                <a:lnTo>
                  <a:pt x="65369" y="1192"/>
                </a:lnTo>
                <a:lnTo>
                  <a:pt x="65424" y="1154"/>
                </a:lnTo>
                <a:lnTo>
                  <a:pt x="65443" y="1080"/>
                </a:lnTo>
                <a:lnTo>
                  <a:pt x="65443" y="987"/>
                </a:lnTo>
                <a:lnTo>
                  <a:pt x="65406" y="912"/>
                </a:lnTo>
                <a:lnTo>
                  <a:pt x="65350" y="838"/>
                </a:lnTo>
                <a:lnTo>
                  <a:pt x="65275" y="763"/>
                </a:lnTo>
                <a:lnTo>
                  <a:pt x="65108" y="652"/>
                </a:lnTo>
                <a:lnTo>
                  <a:pt x="64978" y="577"/>
                </a:lnTo>
                <a:lnTo>
                  <a:pt x="65089" y="484"/>
                </a:lnTo>
                <a:lnTo>
                  <a:pt x="65220" y="354"/>
                </a:lnTo>
                <a:lnTo>
                  <a:pt x="65275" y="279"/>
                </a:lnTo>
                <a:lnTo>
                  <a:pt x="65331" y="205"/>
                </a:lnTo>
                <a:lnTo>
                  <a:pt x="65350" y="149"/>
                </a:lnTo>
                <a:lnTo>
                  <a:pt x="65350" y="74"/>
                </a:lnTo>
                <a:lnTo>
                  <a:pt x="65294" y="19"/>
                </a:lnTo>
                <a:lnTo>
                  <a:pt x="65257" y="0"/>
                </a:lnTo>
                <a:close/>
                <a:moveTo>
                  <a:pt x="931" y="37"/>
                </a:moveTo>
                <a:lnTo>
                  <a:pt x="801" y="93"/>
                </a:lnTo>
                <a:lnTo>
                  <a:pt x="689" y="186"/>
                </a:lnTo>
                <a:lnTo>
                  <a:pt x="596" y="298"/>
                </a:lnTo>
                <a:lnTo>
                  <a:pt x="540" y="372"/>
                </a:lnTo>
                <a:lnTo>
                  <a:pt x="485" y="391"/>
                </a:lnTo>
                <a:lnTo>
                  <a:pt x="447" y="391"/>
                </a:lnTo>
                <a:lnTo>
                  <a:pt x="391" y="354"/>
                </a:lnTo>
                <a:lnTo>
                  <a:pt x="298" y="279"/>
                </a:lnTo>
                <a:lnTo>
                  <a:pt x="243" y="242"/>
                </a:lnTo>
                <a:lnTo>
                  <a:pt x="187" y="205"/>
                </a:lnTo>
                <a:lnTo>
                  <a:pt x="131" y="205"/>
                </a:lnTo>
                <a:lnTo>
                  <a:pt x="75" y="242"/>
                </a:lnTo>
                <a:lnTo>
                  <a:pt x="75" y="261"/>
                </a:lnTo>
                <a:lnTo>
                  <a:pt x="75" y="279"/>
                </a:lnTo>
                <a:lnTo>
                  <a:pt x="94" y="354"/>
                </a:lnTo>
                <a:lnTo>
                  <a:pt x="168" y="465"/>
                </a:lnTo>
                <a:lnTo>
                  <a:pt x="243" y="540"/>
                </a:lnTo>
                <a:lnTo>
                  <a:pt x="298" y="577"/>
                </a:lnTo>
                <a:lnTo>
                  <a:pt x="317" y="614"/>
                </a:lnTo>
                <a:lnTo>
                  <a:pt x="298" y="633"/>
                </a:lnTo>
                <a:lnTo>
                  <a:pt x="261" y="670"/>
                </a:lnTo>
                <a:lnTo>
                  <a:pt x="224" y="726"/>
                </a:lnTo>
                <a:lnTo>
                  <a:pt x="187" y="782"/>
                </a:lnTo>
                <a:lnTo>
                  <a:pt x="112" y="875"/>
                </a:lnTo>
                <a:lnTo>
                  <a:pt x="75" y="931"/>
                </a:lnTo>
                <a:lnTo>
                  <a:pt x="56" y="987"/>
                </a:lnTo>
                <a:lnTo>
                  <a:pt x="38" y="1043"/>
                </a:lnTo>
                <a:lnTo>
                  <a:pt x="56" y="1117"/>
                </a:lnTo>
                <a:lnTo>
                  <a:pt x="94" y="1173"/>
                </a:lnTo>
                <a:lnTo>
                  <a:pt x="112" y="1192"/>
                </a:lnTo>
                <a:lnTo>
                  <a:pt x="149" y="1210"/>
                </a:lnTo>
                <a:lnTo>
                  <a:pt x="187" y="1192"/>
                </a:lnTo>
                <a:lnTo>
                  <a:pt x="261" y="1154"/>
                </a:lnTo>
                <a:lnTo>
                  <a:pt x="336" y="1080"/>
                </a:lnTo>
                <a:lnTo>
                  <a:pt x="485" y="894"/>
                </a:lnTo>
                <a:lnTo>
                  <a:pt x="559" y="782"/>
                </a:lnTo>
                <a:lnTo>
                  <a:pt x="615" y="782"/>
                </a:lnTo>
                <a:lnTo>
                  <a:pt x="652" y="801"/>
                </a:lnTo>
                <a:lnTo>
                  <a:pt x="764" y="856"/>
                </a:lnTo>
                <a:lnTo>
                  <a:pt x="820" y="875"/>
                </a:lnTo>
                <a:lnTo>
                  <a:pt x="857" y="894"/>
                </a:lnTo>
                <a:lnTo>
                  <a:pt x="913" y="856"/>
                </a:lnTo>
                <a:lnTo>
                  <a:pt x="950" y="801"/>
                </a:lnTo>
                <a:lnTo>
                  <a:pt x="987" y="745"/>
                </a:lnTo>
                <a:lnTo>
                  <a:pt x="969" y="707"/>
                </a:lnTo>
                <a:lnTo>
                  <a:pt x="950" y="652"/>
                </a:lnTo>
                <a:lnTo>
                  <a:pt x="931" y="633"/>
                </a:lnTo>
                <a:lnTo>
                  <a:pt x="838" y="577"/>
                </a:lnTo>
                <a:lnTo>
                  <a:pt x="745" y="521"/>
                </a:lnTo>
                <a:lnTo>
                  <a:pt x="857" y="261"/>
                </a:lnTo>
                <a:lnTo>
                  <a:pt x="931" y="37"/>
                </a:lnTo>
                <a:close/>
                <a:moveTo>
                  <a:pt x="91862" y="2625"/>
                </a:moveTo>
                <a:lnTo>
                  <a:pt x="91825" y="2644"/>
                </a:lnTo>
                <a:lnTo>
                  <a:pt x="91750" y="2718"/>
                </a:lnTo>
                <a:lnTo>
                  <a:pt x="91639" y="2849"/>
                </a:lnTo>
                <a:lnTo>
                  <a:pt x="91545" y="2755"/>
                </a:lnTo>
                <a:lnTo>
                  <a:pt x="91490" y="2700"/>
                </a:lnTo>
                <a:lnTo>
                  <a:pt x="91434" y="2681"/>
                </a:lnTo>
                <a:lnTo>
                  <a:pt x="91378" y="2662"/>
                </a:lnTo>
                <a:lnTo>
                  <a:pt x="91322" y="2681"/>
                </a:lnTo>
                <a:lnTo>
                  <a:pt x="91303" y="2737"/>
                </a:lnTo>
                <a:lnTo>
                  <a:pt x="91285" y="2830"/>
                </a:lnTo>
                <a:lnTo>
                  <a:pt x="91303" y="2886"/>
                </a:lnTo>
                <a:lnTo>
                  <a:pt x="91359" y="2960"/>
                </a:lnTo>
                <a:lnTo>
                  <a:pt x="91415" y="3035"/>
                </a:lnTo>
                <a:lnTo>
                  <a:pt x="91434" y="3091"/>
                </a:lnTo>
                <a:lnTo>
                  <a:pt x="91397" y="3146"/>
                </a:lnTo>
                <a:lnTo>
                  <a:pt x="91303" y="3240"/>
                </a:lnTo>
                <a:lnTo>
                  <a:pt x="91155" y="3370"/>
                </a:lnTo>
                <a:lnTo>
                  <a:pt x="91117" y="3407"/>
                </a:lnTo>
                <a:lnTo>
                  <a:pt x="91117" y="3426"/>
                </a:lnTo>
                <a:lnTo>
                  <a:pt x="91155" y="3444"/>
                </a:lnTo>
                <a:lnTo>
                  <a:pt x="91192" y="3444"/>
                </a:lnTo>
                <a:lnTo>
                  <a:pt x="91303" y="3426"/>
                </a:lnTo>
                <a:lnTo>
                  <a:pt x="91490" y="3351"/>
                </a:lnTo>
                <a:lnTo>
                  <a:pt x="91545" y="3295"/>
                </a:lnTo>
                <a:lnTo>
                  <a:pt x="91583" y="3295"/>
                </a:lnTo>
                <a:lnTo>
                  <a:pt x="91601" y="3314"/>
                </a:lnTo>
                <a:lnTo>
                  <a:pt x="91639" y="3370"/>
                </a:lnTo>
                <a:lnTo>
                  <a:pt x="91732" y="3463"/>
                </a:lnTo>
                <a:lnTo>
                  <a:pt x="91862" y="3575"/>
                </a:lnTo>
                <a:lnTo>
                  <a:pt x="91918" y="3612"/>
                </a:lnTo>
                <a:lnTo>
                  <a:pt x="91974" y="3612"/>
                </a:lnTo>
                <a:lnTo>
                  <a:pt x="91992" y="3575"/>
                </a:lnTo>
                <a:lnTo>
                  <a:pt x="91992" y="3482"/>
                </a:lnTo>
                <a:lnTo>
                  <a:pt x="91955" y="3388"/>
                </a:lnTo>
                <a:lnTo>
                  <a:pt x="91899" y="3295"/>
                </a:lnTo>
                <a:lnTo>
                  <a:pt x="91825" y="3202"/>
                </a:lnTo>
                <a:lnTo>
                  <a:pt x="91806" y="3146"/>
                </a:lnTo>
                <a:lnTo>
                  <a:pt x="91806" y="3128"/>
                </a:lnTo>
                <a:lnTo>
                  <a:pt x="91825" y="3091"/>
                </a:lnTo>
                <a:lnTo>
                  <a:pt x="91843" y="3053"/>
                </a:lnTo>
                <a:lnTo>
                  <a:pt x="91918" y="2979"/>
                </a:lnTo>
                <a:lnTo>
                  <a:pt x="92011" y="2904"/>
                </a:lnTo>
                <a:lnTo>
                  <a:pt x="92030" y="2867"/>
                </a:lnTo>
                <a:lnTo>
                  <a:pt x="92048" y="2830"/>
                </a:lnTo>
                <a:lnTo>
                  <a:pt x="92048" y="2737"/>
                </a:lnTo>
                <a:lnTo>
                  <a:pt x="92030" y="2681"/>
                </a:lnTo>
                <a:lnTo>
                  <a:pt x="91974" y="2625"/>
                </a:lnTo>
                <a:close/>
                <a:moveTo>
                  <a:pt x="969" y="2607"/>
                </a:moveTo>
                <a:lnTo>
                  <a:pt x="913" y="2625"/>
                </a:lnTo>
                <a:lnTo>
                  <a:pt x="801" y="2700"/>
                </a:lnTo>
                <a:lnTo>
                  <a:pt x="615" y="2849"/>
                </a:lnTo>
                <a:lnTo>
                  <a:pt x="522" y="2737"/>
                </a:lnTo>
                <a:lnTo>
                  <a:pt x="410" y="2681"/>
                </a:lnTo>
                <a:lnTo>
                  <a:pt x="317" y="2681"/>
                </a:lnTo>
                <a:lnTo>
                  <a:pt x="243" y="2718"/>
                </a:lnTo>
                <a:lnTo>
                  <a:pt x="205" y="2774"/>
                </a:lnTo>
                <a:lnTo>
                  <a:pt x="205" y="2830"/>
                </a:lnTo>
                <a:lnTo>
                  <a:pt x="205" y="2867"/>
                </a:lnTo>
                <a:lnTo>
                  <a:pt x="224" y="2923"/>
                </a:lnTo>
                <a:lnTo>
                  <a:pt x="243" y="2979"/>
                </a:lnTo>
                <a:lnTo>
                  <a:pt x="280" y="3035"/>
                </a:lnTo>
                <a:lnTo>
                  <a:pt x="336" y="3091"/>
                </a:lnTo>
                <a:lnTo>
                  <a:pt x="243" y="3202"/>
                </a:lnTo>
                <a:lnTo>
                  <a:pt x="168" y="3295"/>
                </a:lnTo>
                <a:lnTo>
                  <a:pt x="112" y="3388"/>
                </a:lnTo>
                <a:lnTo>
                  <a:pt x="75" y="3463"/>
                </a:lnTo>
                <a:lnTo>
                  <a:pt x="56" y="3537"/>
                </a:lnTo>
                <a:lnTo>
                  <a:pt x="75" y="3575"/>
                </a:lnTo>
                <a:lnTo>
                  <a:pt x="112" y="3593"/>
                </a:lnTo>
                <a:lnTo>
                  <a:pt x="149" y="3612"/>
                </a:lnTo>
                <a:lnTo>
                  <a:pt x="205" y="3631"/>
                </a:lnTo>
                <a:lnTo>
                  <a:pt x="243" y="3612"/>
                </a:lnTo>
                <a:lnTo>
                  <a:pt x="280" y="3593"/>
                </a:lnTo>
                <a:lnTo>
                  <a:pt x="354" y="3537"/>
                </a:lnTo>
                <a:lnTo>
                  <a:pt x="410" y="3463"/>
                </a:lnTo>
                <a:lnTo>
                  <a:pt x="466" y="3388"/>
                </a:lnTo>
                <a:lnTo>
                  <a:pt x="559" y="3314"/>
                </a:lnTo>
                <a:lnTo>
                  <a:pt x="652" y="3351"/>
                </a:lnTo>
                <a:lnTo>
                  <a:pt x="708" y="3388"/>
                </a:lnTo>
                <a:lnTo>
                  <a:pt x="764" y="3426"/>
                </a:lnTo>
                <a:lnTo>
                  <a:pt x="820" y="3463"/>
                </a:lnTo>
                <a:lnTo>
                  <a:pt x="876" y="3482"/>
                </a:lnTo>
                <a:lnTo>
                  <a:pt x="969" y="3482"/>
                </a:lnTo>
                <a:lnTo>
                  <a:pt x="987" y="3444"/>
                </a:lnTo>
                <a:lnTo>
                  <a:pt x="987" y="3426"/>
                </a:lnTo>
                <a:lnTo>
                  <a:pt x="969" y="3333"/>
                </a:lnTo>
                <a:lnTo>
                  <a:pt x="913" y="3240"/>
                </a:lnTo>
                <a:lnTo>
                  <a:pt x="838" y="3128"/>
                </a:lnTo>
                <a:lnTo>
                  <a:pt x="820" y="3091"/>
                </a:lnTo>
                <a:lnTo>
                  <a:pt x="838" y="3035"/>
                </a:lnTo>
                <a:lnTo>
                  <a:pt x="857" y="2998"/>
                </a:lnTo>
                <a:lnTo>
                  <a:pt x="913" y="2942"/>
                </a:lnTo>
                <a:lnTo>
                  <a:pt x="1024" y="2867"/>
                </a:lnTo>
                <a:lnTo>
                  <a:pt x="1080" y="2793"/>
                </a:lnTo>
                <a:lnTo>
                  <a:pt x="1118" y="2718"/>
                </a:lnTo>
                <a:lnTo>
                  <a:pt x="1118" y="2681"/>
                </a:lnTo>
                <a:lnTo>
                  <a:pt x="1099" y="2644"/>
                </a:lnTo>
                <a:lnTo>
                  <a:pt x="1080" y="2625"/>
                </a:lnTo>
                <a:lnTo>
                  <a:pt x="1024" y="2607"/>
                </a:lnTo>
                <a:close/>
                <a:moveTo>
                  <a:pt x="91955" y="5176"/>
                </a:moveTo>
                <a:lnTo>
                  <a:pt x="91918" y="5194"/>
                </a:lnTo>
                <a:lnTo>
                  <a:pt x="91881" y="5232"/>
                </a:lnTo>
                <a:lnTo>
                  <a:pt x="91769" y="5399"/>
                </a:lnTo>
                <a:lnTo>
                  <a:pt x="91657" y="5585"/>
                </a:lnTo>
                <a:lnTo>
                  <a:pt x="91545" y="5492"/>
                </a:lnTo>
                <a:lnTo>
                  <a:pt x="91378" y="5362"/>
                </a:lnTo>
                <a:lnTo>
                  <a:pt x="91303" y="5325"/>
                </a:lnTo>
                <a:lnTo>
                  <a:pt x="91229" y="5288"/>
                </a:lnTo>
                <a:lnTo>
                  <a:pt x="91155" y="5269"/>
                </a:lnTo>
                <a:lnTo>
                  <a:pt x="91136" y="5288"/>
                </a:lnTo>
                <a:lnTo>
                  <a:pt x="91099" y="5306"/>
                </a:lnTo>
                <a:lnTo>
                  <a:pt x="91099" y="5325"/>
                </a:lnTo>
                <a:lnTo>
                  <a:pt x="91080" y="5362"/>
                </a:lnTo>
                <a:lnTo>
                  <a:pt x="91099" y="5436"/>
                </a:lnTo>
                <a:lnTo>
                  <a:pt x="91136" y="5511"/>
                </a:lnTo>
                <a:lnTo>
                  <a:pt x="91210" y="5585"/>
                </a:lnTo>
                <a:lnTo>
                  <a:pt x="91341" y="5716"/>
                </a:lnTo>
                <a:lnTo>
                  <a:pt x="91452" y="5809"/>
                </a:lnTo>
                <a:lnTo>
                  <a:pt x="91285" y="5958"/>
                </a:lnTo>
                <a:lnTo>
                  <a:pt x="91248" y="5995"/>
                </a:lnTo>
                <a:lnTo>
                  <a:pt x="91229" y="6051"/>
                </a:lnTo>
                <a:lnTo>
                  <a:pt x="91229" y="6088"/>
                </a:lnTo>
                <a:lnTo>
                  <a:pt x="91248" y="6107"/>
                </a:lnTo>
                <a:lnTo>
                  <a:pt x="91322" y="6107"/>
                </a:lnTo>
                <a:lnTo>
                  <a:pt x="91397" y="6069"/>
                </a:lnTo>
                <a:lnTo>
                  <a:pt x="91527" y="6014"/>
                </a:lnTo>
                <a:lnTo>
                  <a:pt x="91620" y="5995"/>
                </a:lnTo>
                <a:lnTo>
                  <a:pt x="91732" y="6032"/>
                </a:lnTo>
                <a:lnTo>
                  <a:pt x="91806" y="6069"/>
                </a:lnTo>
                <a:lnTo>
                  <a:pt x="91881" y="6107"/>
                </a:lnTo>
                <a:lnTo>
                  <a:pt x="91955" y="6107"/>
                </a:lnTo>
                <a:lnTo>
                  <a:pt x="91992" y="6088"/>
                </a:lnTo>
                <a:lnTo>
                  <a:pt x="92030" y="6051"/>
                </a:lnTo>
                <a:lnTo>
                  <a:pt x="92067" y="5995"/>
                </a:lnTo>
                <a:lnTo>
                  <a:pt x="92067" y="5958"/>
                </a:lnTo>
                <a:lnTo>
                  <a:pt x="92067" y="5902"/>
                </a:lnTo>
                <a:lnTo>
                  <a:pt x="92030" y="5865"/>
                </a:lnTo>
                <a:lnTo>
                  <a:pt x="91955" y="5790"/>
                </a:lnTo>
                <a:lnTo>
                  <a:pt x="91881" y="5734"/>
                </a:lnTo>
                <a:lnTo>
                  <a:pt x="91936" y="5660"/>
                </a:lnTo>
                <a:lnTo>
                  <a:pt x="92011" y="5548"/>
                </a:lnTo>
                <a:lnTo>
                  <a:pt x="92067" y="5436"/>
                </a:lnTo>
                <a:lnTo>
                  <a:pt x="92085" y="5399"/>
                </a:lnTo>
                <a:lnTo>
                  <a:pt x="92085" y="5343"/>
                </a:lnTo>
                <a:lnTo>
                  <a:pt x="92067" y="5269"/>
                </a:lnTo>
                <a:lnTo>
                  <a:pt x="92011" y="5194"/>
                </a:lnTo>
                <a:lnTo>
                  <a:pt x="91992" y="5176"/>
                </a:lnTo>
                <a:close/>
                <a:moveTo>
                  <a:pt x="782" y="4971"/>
                </a:moveTo>
                <a:lnTo>
                  <a:pt x="745" y="4990"/>
                </a:lnTo>
                <a:lnTo>
                  <a:pt x="671" y="5027"/>
                </a:lnTo>
                <a:lnTo>
                  <a:pt x="615" y="5083"/>
                </a:lnTo>
                <a:lnTo>
                  <a:pt x="578" y="5139"/>
                </a:lnTo>
                <a:lnTo>
                  <a:pt x="540" y="5194"/>
                </a:lnTo>
                <a:lnTo>
                  <a:pt x="522" y="5250"/>
                </a:lnTo>
                <a:lnTo>
                  <a:pt x="485" y="5306"/>
                </a:lnTo>
                <a:lnTo>
                  <a:pt x="429" y="5343"/>
                </a:lnTo>
                <a:lnTo>
                  <a:pt x="391" y="5343"/>
                </a:lnTo>
                <a:lnTo>
                  <a:pt x="336" y="5325"/>
                </a:lnTo>
                <a:lnTo>
                  <a:pt x="243" y="5306"/>
                </a:lnTo>
                <a:lnTo>
                  <a:pt x="131" y="5306"/>
                </a:lnTo>
                <a:lnTo>
                  <a:pt x="75" y="5343"/>
                </a:lnTo>
                <a:lnTo>
                  <a:pt x="56" y="5381"/>
                </a:lnTo>
                <a:lnTo>
                  <a:pt x="75" y="5436"/>
                </a:lnTo>
                <a:lnTo>
                  <a:pt x="112" y="5492"/>
                </a:lnTo>
                <a:lnTo>
                  <a:pt x="168" y="5567"/>
                </a:lnTo>
                <a:lnTo>
                  <a:pt x="298" y="5660"/>
                </a:lnTo>
                <a:lnTo>
                  <a:pt x="224" y="5790"/>
                </a:lnTo>
                <a:lnTo>
                  <a:pt x="131" y="5976"/>
                </a:lnTo>
                <a:lnTo>
                  <a:pt x="94" y="6069"/>
                </a:lnTo>
                <a:lnTo>
                  <a:pt x="94" y="6144"/>
                </a:lnTo>
                <a:lnTo>
                  <a:pt x="94" y="6218"/>
                </a:lnTo>
                <a:lnTo>
                  <a:pt x="112" y="6237"/>
                </a:lnTo>
                <a:lnTo>
                  <a:pt x="149" y="6256"/>
                </a:lnTo>
                <a:lnTo>
                  <a:pt x="205" y="6274"/>
                </a:lnTo>
                <a:lnTo>
                  <a:pt x="280" y="6256"/>
                </a:lnTo>
                <a:lnTo>
                  <a:pt x="336" y="6218"/>
                </a:lnTo>
                <a:lnTo>
                  <a:pt x="410" y="6144"/>
                </a:lnTo>
                <a:lnTo>
                  <a:pt x="503" y="5995"/>
                </a:lnTo>
                <a:lnTo>
                  <a:pt x="596" y="5883"/>
                </a:lnTo>
                <a:lnTo>
                  <a:pt x="764" y="6051"/>
                </a:lnTo>
                <a:lnTo>
                  <a:pt x="876" y="6107"/>
                </a:lnTo>
                <a:lnTo>
                  <a:pt x="931" y="6125"/>
                </a:lnTo>
                <a:lnTo>
                  <a:pt x="1024" y="6125"/>
                </a:lnTo>
                <a:lnTo>
                  <a:pt x="1062" y="6107"/>
                </a:lnTo>
                <a:lnTo>
                  <a:pt x="1118" y="6051"/>
                </a:lnTo>
                <a:lnTo>
                  <a:pt x="1136" y="5976"/>
                </a:lnTo>
                <a:lnTo>
                  <a:pt x="1118" y="5883"/>
                </a:lnTo>
                <a:lnTo>
                  <a:pt x="1099" y="5827"/>
                </a:lnTo>
                <a:lnTo>
                  <a:pt x="1043" y="5772"/>
                </a:lnTo>
                <a:lnTo>
                  <a:pt x="950" y="5679"/>
                </a:lnTo>
                <a:lnTo>
                  <a:pt x="838" y="5604"/>
                </a:lnTo>
                <a:lnTo>
                  <a:pt x="820" y="5548"/>
                </a:lnTo>
                <a:lnTo>
                  <a:pt x="801" y="5511"/>
                </a:lnTo>
                <a:lnTo>
                  <a:pt x="820" y="5455"/>
                </a:lnTo>
                <a:lnTo>
                  <a:pt x="857" y="5399"/>
                </a:lnTo>
                <a:lnTo>
                  <a:pt x="913" y="5269"/>
                </a:lnTo>
                <a:lnTo>
                  <a:pt x="950" y="5194"/>
                </a:lnTo>
                <a:lnTo>
                  <a:pt x="950" y="5139"/>
                </a:lnTo>
                <a:lnTo>
                  <a:pt x="950" y="5064"/>
                </a:lnTo>
                <a:lnTo>
                  <a:pt x="913" y="5008"/>
                </a:lnTo>
                <a:lnTo>
                  <a:pt x="876" y="4990"/>
                </a:lnTo>
                <a:lnTo>
                  <a:pt x="820" y="4971"/>
                </a:lnTo>
                <a:close/>
                <a:moveTo>
                  <a:pt x="1080" y="7615"/>
                </a:moveTo>
                <a:lnTo>
                  <a:pt x="857" y="7801"/>
                </a:lnTo>
                <a:lnTo>
                  <a:pt x="652" y="7987"/>
                </a:lnTo>
                <a:lnTo>
                  <a:pt x="559" y="7875"/>
                </a:lnTo>
                <a:lnTo>
                  <a:pt x="447" y="7764"/>
                </a:lnTo>
                <a:lnTo>
                  <a:pt x="373" y="7708"/>
                </a:lnTo>
                <a:lnTo>
                  <a:pt x="317" y="7689"/>
                </a:lnTo>
                <a:lnTo>
                  <a:pt x="243" y="7689"/>
                </a:lnTo>
                <a:lnTo>
                  <a:pt x="187" y="7708"/>
                </a:lnTo>
                <a:lnTo>
                  <a:pt x="168" y="7764"/>
                </a:lnTo>
                <a:lnTo>
                  <a:pt x="168" y="7838"/>
                </a:lnTo>
                <a:lnTo>
                  <a:pt x="187" y="7894"/>
                </a:lnTo>
                <a:lnTo>
                  <a:pt x="224" y="7950"/>
                </a:lnTo>
                <a:lnTo>
                  <a:pt x="336" y="8080"/>
                </a:lnTo>
                <a:lnTo>
                  <a:pt x="429" y="8155"/>
                </a:lnTo>
                <a:lnTo>
                  <a:pt x="205" y="8285"/>
                </a:lnTo>
                <a:lnTo>
                  <a:pt x="112" y="8378"/>
                </a:lnTo>
                <a:lnTo>
                  <a:pt x="75" y="8415"/>
                </a:lnTo>
                <a:lnTo>
                  <a:pt x="56" y="8471"/>
                </a:lnTo>
                <a:lnTo>
                  <a:pt x="56" y="8527"/>
                </a:lnTo>
                <a:lnTo>
                  <a:pt x="56" y="8564"/>
                </a:lnTo>
                <a:lnTo>
                  <a:pt x="75" y="8602"/>
                </a:lnTo>
                <a:lnTo>
                  <a:pt x="112" y="8620"/>
                </a:lnTo>
                <a:lnTo>
                  <a:pt x="187" y="8657"/>
                </a:lnTo>
                <a:lnTo>
                  <a:pt x="280" y="8639"/>
                </a:lnTo>
                <a:lnTo>
                  <a:pt x="336" y="8620"/>
                </a:lnTo>
                <a:lnTo>
                  <a:pt x="391" y="8583"/>
                </a:lnTo>
                <a:lnTo>
                  <a:pt x="503" y="8490"/>
                </a:lnTo>
                <a:lnTo>
                  <a:pt x="615" y="8415"/>
                </a:lnTo>
                <a:lnTo>
                  <a:pt x="652" y="8397"/>
                </a:lnTo>
                <a:lnTo>
                  <a:pt x="708" y="8397"/>
                </a:lnTo>
                <a:lnTo>
                  <a:pt x="745" y="8415"/>
                </a:lnTo>
                <a:lnTo>
                  <a:pt x="782" y="8453"/>
                </a:lnTo>
                <a:lnTo>
                  <a:pt x="894" y="8546"/>
                </a:lnTo>
                <a:lnTo>
                  <a:pt x="987" y="8639"/>
                </a:lnTo>
                <a:lnTo>
                  <a:pt x="1043" y="8657"/>
                </a:lnTo>
                <a:lnTo>
                  <a:pt x="1080" y="8639"/>
                </a:lnTo>
                <a:lnTo>
                  <a:pt x="1099" y="8620"/>
                </a:lnTo>
                <a:lnTo>
                  <a:pt x="1099" y="8583"/>
                </a:lnTo>
                <a:lnTo>
                  <a:pt x="1043" y="8490"/>
                </a:lnTo>
                <a:lnTo>
                  <a:pt x="950" y="8360"/>
                </a:lnTo>
                <a:lnTo>
                  <a:pt x="820" y="8192"/>
                </a:lnTo>
                <a:lnTo>
                  <a:pt x="913" y="8099"/>
                </a:lnTo>
                <a:lnTo>
                  <a:pt x="1043" y="7820"/>
                </a:lnTo>
                <a:lnTo>
                  <a:pt x="1099" y="7652"/>
                </a:lnTo>
                <a:lnTo>
                  <a:pt x="1099" y="7615"/>
                </a:lnTo>
                <a:close/>
                <a:moveTo>
                  <a:pt x="91341" y="7559"/>
                </a:moveTo>
                <a:lnTo>
                  <a:pt x="91303" y="7578"/>
                </a:lnTo>
                <a:lnTo>
                  <a:pt x="91285" y="7615"/>
                </a:lnTo>
                <a:lnTo>
                  <a:pt x="91266" y="7652"/>
                </a:lnTo>
                <a:lnTo>
                  <a:pt x="91248" y="7726"/>
                </a:lnTo>
                <a:lnTo>
                  <a:pt x="91266" y="7801"/>
                </a:lnTo>
                <a:lnTo>
                  <a:pt x="91303" y="7894"/>
                </a:lnTo>
                <a:lnTo>
                  <a:pt x="91359" y="7987"/>
                </a:lnTo>
                <a:lnTo>
                  <a:pt x="91471" y="8136"/>
                </a:lnTo>
                <a:lnTo>
                  <a:pt x="91564" y="8248"/>
                </a:lnTo>
                <a:lnTo>
                  <a:pt x="91266" y="8415"/>
                </a:lnTo>
                <a:lnTo>
                  <a:pt x="91099" y="8527"/>
                </a:lnTo>
                <a:lnTo>
                  <a:pt x="91043" y="8583"/>
                </a:lnTo>
                <a:lnTo>
                  <a:pt x="91006" y="8639"/>
                </a:lnTo>
                <a:lnTo>
                  <a:pt x="90987" y="8713"/>
                </a:lnTo>
                <a:lnTo>
                  <a:pt x="91006" y="8750"/>
                </a:lnTo>
                <a:lnTo>
                  <a:pt x="91043" y="8769"/>
                </a:lnTo>
                <a:lnTo>
                  <a:pt x="91080" y="8769"/>
                </a:lnTo>
                <a:lnTo>
                  <a:pt x="91192" y="8750"/>
                </a:lnTo>
                <a:lnTo>
                  <a:pt x="91285" y="8713"/>
                </a:lnTo>
                <a:lnTo>
                  <a:pt x="91434" y="8620"/>
                </a:lnTo>
                <a:lnTo>
                  <a:pt x="91564" y="8508"/>
                </a:lnTo>
                <a:lnTo>
                  <a:pt x="91639" y="8453"/>
                </a:lnTo>
                <a:lnTo>
                  <a:pt x="91676" y="8397"/>
                </a:lnTo>
                <a:lnTo>
                  <a:pt x="91713" y="8378"/>
                </a:lnTo>
                <a:lnTo>
                  <a:pt x="91750" y="8397"/>
                </a:lnTo>
                <a:lnTo>
                  <a:pt x="91788" y="8434"/>
                </a:lnTo>
                <a:lnTo>
                  <a:pt x="91862" y="8471"/>
                </a:lnTo>
                <a:lnTo>
                  <a:pt x="92030" y="8527"/>
                </a:lnTo>
                <a:lnTo>
                  <a:pt x="92123" y="8564"/>
                </a:lnTo>
                <a:lnTo>
                  <a:pt x="92179" y="8564"/>
                </a:lnTo>
                <a:lnTo>
                  <a:pt x="92197" y="8546"/>
                </a:lnTo>
                <a:lnTo>
                  <a:pt x="92179" y="8490"/>
                </a:lnTo>
                <a:lnTo>
                  <a:pt x="92011" y="8322"/>
                </a:lnTo>
                <a:lnTo>
                  <a:pt x="91936" y="8229"/>
                </a:lnTo>
                <a:lnTo>
                  <a:pt x="91918" y="8173"/>
                </a:lnTo>
                <a:lnTo>
                  <a:pt x="91918" y="8136"/>
                </a:lnTo>
                <a:lnTo>
                  <a:pt x="91974" y="8080"/>
                </a:lnTo>
                <a:lnTo>
                  <a:pt x="92048" y="7987"/>
                </a:lnTo>
                <a:lnTo>
                  <a:pt x="92123" y="7894"/>
                </a:lnTo>
                <a:lnTo>
                  <a:pt x="92141" y="7857"/>
                </a:lnTo>
                <a:lnTo>
                  <a:pt x="92141" y="7820"/>
                </a:lnTo>
                <a:lnTo>
                  <a:pt x="92123" y="7820"/>
                </a:lnTo>
                <a:lnTo>
                  <a:pt x="92085" y="7838"/>
                </a:lnTo>
                <a:lnTo>
                  <a:pt x="92030" y="7894"/>
                </a:lnTo>
                <a:lnTo>
                  <a:pt x="91918" y="7987"/>
                </a:lnTo>
                <a:lnTo>
                  <a:pt x="91825" y="8062"/>
                </a:lnTo>
                <a:lnTo>
                  <a:pt x="91788" y="8043"/>
                </a:lnTo>
                <a:lnTo>
                  <a:pt x="91732" y="7987"/>
                </a:lnTo>
                <a:lnTo>
                  <a:pt x="91657" y="7913"/>
                </a:lnTo>
                <a:lnTo>
                  <a:pt x="91620" y="7820"/>
                </a:lnTo>
                <a:lnTo>
                  <a:pt x="91583" y="7708"/>
                </a:lnTo>
                <a:lnTo>
                  <a:pt x="91527" y="7633"/>
                </a:lnTo>
                <a:lnTo>
                  <a:pt x="91452" y="7578"/>
                </a:lnTo>
                <a:lnTo>
                  <a:pt x="91378" y="7559"/>
                </a:lnTo>
                <a:close/>
                <a:moveTo>
                  <a:pt x="336" y="10072"/>
                </a:moveTo>
                <a:lnTo>
                  <a:pt x="298" y="10091"/>
                </a:lnTo>
                <a:lnTo>
                  <a:pt x="261" y="10110"/>
                </a:lnTo>
                <a:lnTo>
                  <a:pt x="224" y="10147"/>
                </a:lnTo>
                <a:lnTo>
                  <a:pt x="187" y="10203"/>
                </a:lnTo>
                <a:lnTo>
                  <a:pt x="168" y="10277"/>
                </a:lnTo>
                <a:lnTo>
                  <a:pt x="187" y="10370"/>
                </a:lnTo>
                <a:lnTo>
                  <a:pt x="243" y="10445"/>
                </a:lnTo>
                <a:lnTo>
                  <a:pt x="354" y="10594"/>
                </a:lnTo>
                <a:lnTo>
                  <a:pt x="466" y="10705"/>
                </a:lnTo>
                <a:lnTo>
                  <a:pt x="336" y="10798"/>
                </a:lnTo>
                <a:lnTo>
                  <a:pt x="149" y="10929"/>
                </a:lnTo>
                <a:lnTo>
                  <a:pt x="75" y="11003"/>
                </a:lnTo>
                <a:lnTo>
                  <a:pt x="56" y="11078"/>
                </a:lnTo>
                <a:lnTo>
                  <a:pt x="38" y="11115"/>
                </a:lnTo>
                <a:lnTo>
                  <a:pt x="56" y="11152"/>
                </a:lnTo>
                <a:lnTo>
                  <a:pt x="94" y="11189"/>
                </a:lnTo>
                <a:lnTo>
                  <a:pt x="131" y="11208"/>
                </a:lnTo>
                <a:lnTo>
                  <a:pt x="187" y="11227"/>
                </a:lnTo>
                <a:lnTo>
                  <a:pt x="224" y="11208"/>
                </a:lnTo>
                <a:lnTo>
                  <a:pt x="317" y="11171"/>
                </a:lnTo>
                <a:lnTo>
                  <a:pt x="466" y="11059"/>
                </a:lnTo>
                <a:lnTo>
                  <a:pt x="522" y="10985"/>
                </a:lnTo>
                <a:lnTo>
                  <a:pt x="559" y="10947"/>
                </a:lnTo>
                <a:lnTo>
                  <a:pt x="596" y="10929"/>
                </a:lnTo>
                <a:lnTo>
                  <a:pt x="652" y="10929"/>
                </a:lnTo>
                <a:lnTo>
                  <a:pt x="689" y="10947"/>
                </a:lnTo>
                <a:lnTo>
                  <a:pt x="782" y="11022"/>
                </a:lnTo>
                <a:lnTo>
                  <a:pt x="838" y="11078"/>
                </a:lnTo>
                <a:lnTo>
                  <a:pt x="913" y="11115"/>
                </a:lnTo>
                <a:lnTo>
                  <a:pt x="1024" y="11115"/>
                </a:lnTo>
                <a:lnTo>
                  <a:pt x="1043" y="11096"/>
                </a:lnTo>
                <a:lnTo>
                  <a:pt x="1062" y="11059"/>
                </a:lnTo>
                <a:lnTo>
                  <a:pt x="1062" y="11022"/>
                </a:lnTo>
                <a:lnTo>
                  <a:pt x="1043" y="10929"/>
                </a:lnTo>
                <a:lnTo>
                  <a:pt x="931" y="10780"/>
                </a:lnTo>
                <a:lnTo>
                  <a:pt x="876" y="10687"/>
                </a:lnTo>
                <a:lnTo>
                  <a:pt x="876" y="10650"/>
                </a:lnTo>
                <a:lnTo>
                  <a:pt x="913" y="10575"/>
                </a:lnTo>
                <a:lnTo>
                  <a:pt x="969" y="10482"/>
                </a:lnTo>
                <a:lnTo>
                  <a:pt x="1024" y="10407"/>
                </a:lnTo>
                <a:lnTo>
                  <a:pt x="1080" y="10296"/>
                </a:lnTo>
                <a:lnTo>
                  <a:pt x="1118" y="10240"/>
                </a:lnTo>
                <a:lnTo>
                  <a:pt x="1118" y="10203"/>
                </a:lnTo>
                <a:lnTo>
                  <a:pt x="1099" y="10147"/>
                </a:lnTo>
                <a:lnTo>
                  <a:pt x="1080" y="10147"/>
                </a:lnTo>
                <a:lnTo>
                  <a:pt x="1062" y="10165"/>
                </a:lnTo>
                <a:lnTo>
                  <a:pt x="894" y="10333"/>
                </a:lnTo>
                <a:lnTo>
                  <a:pt x="727" y="10501"/>
                </a:lnTo>
                <a:lnTo>
                  <a:pt x="633" y="10352"/>
                </a:lnTo>
                <a:lnTo>
                  <a:pt x="522" y="10184"/>
                </a:lnTo>
                <a:lnTo>
                  <a:pt x="447" y="10128"/>
                </a:lnTo>
                <a:lnTo>
                  <a:pt x="373" y="10091"/>
                </a:lnTo>
                <a:lnTo>
                  <a:pt x="336" y="10072"/>
                </a:lnTo>
                <a:close/>
                <a:moveTo>
                  <a:pt x="91899" y="10091"/>
                </a:moveTo>
                <a:lnTo>
                  <a:pt x="91843" y="10110"/>
                </a:lnTo>
                <a:lnTo>
                  <a:pt x="91769" y="10147"/>
                </a:lnTo>
                <a:lnTo>
                  <a:pt x="91713" y="10221"/>
                </a:lnTo>
                <a:lnTo>
                  <a:pt x="91639" y="10370"/>
                </a:lnTo>
                <a:lnTo>
                  <a:pt x="91583" y="10482"/>
                </a:lnTo>
                <a:lnTo>
                  <a:pt x="91508" y="10426"/>
                </a:lnTo>
                <a:lnTo>
                  <a:pt x="91415" y="10352"/>
                </a:lnTo>
                <a:lnTo>
                  <a:pt x="91303" y="10296"/>
                </a:lnTo>
                <a:lnTo>
                  <a:pt x="91266" y="10296"/>
                </a:lnTo>
                <a:lnTo>
                  <a:pt x="91210" y="10314"/>
                </a:lnTo>
                <a:lnTo>
                  <a:pt x="91173" y="10352"/>
                </a:lnTo>
                <a:lnTo>
                  <a:pt x="91155" y="10389"/>
                </a:lnTo>
                <a:lnTo>
                  <a:pt x="91136" y="10426"/>
                </a:lnTo>
                <a:lnTo>
                  <a:pt x="91155" y="10463"/>
                </a:lnTo>
                <a:lnTo>
                  <a:pt x="91192" y="10538"/>
                </a:lnTo>
                <a:lnTo>
                  <a:pt x="91266" y="10612"/>
                </a:lnTo>
                <a:lnTo>
                  <a:pt x="91341" y="10668"/>
                </a:lnTo>
                <a:lnTo>
                  <a:pt x="91378" y="10705"/>
                </a:lnTo>
                <a:lnTo>
                  <a:pt x="91397" y="10743"/>
                </a:lnTo>
                <a:lnTo>
                  <a:pt x="91378" y="10836"/>
                </a:lnTo>
                <a:lnTo>
                  <a:pt x="91341" y="10892"/>
                </a:lnTo>
                <a:lnTo>
                  <a:pt x="91303" y="10947"/>
                </a:lnTo>
                <a:lnTo>
                  <a:pt x="91266" y="11003"/>
                </a:lnTo>
                <a:lnTo>
                  <a:pt x="91229" y="11059"/>
                </a:lnTo>
                <a:lnTo>
                  <a:pt x="91210" y="11152"/>
                </a:lnTo>
                <a:lnTo>
                  <a:pt x="91210" y="11227"/>
                </a:lnTo>
                <a:lnTo>
                  <a:pt x="91229" y="11245"/>
                </a:lnTo>
                <a:lnTo>
                  <a:pt x="91248" y="11264"/>
                </a:lnTo>
                <a:lnTo>
                  <a:pt x="91359" y="11264"/>
                </a:lnTo>
                <a:lnTo>
                  <a:pt x="91397" y="11245"/>
                </a:lnTo>
                <a:lnTo>
                  <a:pt x="91452" y="11208"/>
                </a:lnTo>
                <a:lnTo>
                  <a:pt x="91527" y="11096"/>
                </a:lnTo>
                <a:lnTo>
                  <a:pt x="91620" y="10985"/>
                </a:lnTo>
                <a:lnTo>
                  <a:pt x="91657" y="10966"/>
                </a:lnTo>
                <a:lnTo>
                  <a:pt x="91694" y="10947"/>
                </a:lnTo>
                <a:lnTo>
                  <a:pt x="91732" y="10947"/>
                </a:lnTo>
                <a:lnTo>
                  <a:pt x="91788" y="10985"/>
                </a:lnTo>
                <a:lnTo>
                  <a:pt x="91899" y="11059"/>
                </a:lnTo>
                <a:lnTo>
                  <a:pt x="91955" y="11078"/>
                </a:lnTo>
                <a:lnTo>
                  <a:pt x="91992" y="11078"/>
                </a:lnTo>
                <a:lnTo>
                  <a:pt x="92030" y="11041"/>
                </a:lnTo>
                <a:lnTo>
                  <a:pt x="92030" y="10966"/>
                </a:lnTo>
                <a:lnTo>
                  <a:pt x="92011" y="10910"/>
                </a:lnTo>
                <a:lnTo>
                  <a:pt x="91974" y="10873"/>
                </a:lnTo>
                <a:lnTo>
                  <a:pt x="91918" y="10817"/>
                </a:lnTo>
                <a:lnTo>
                  <a:pt x="91881" y="10780"/>
                </a:lnTo>
                <a:lnTo>
                  <a:pt x="91881" y="10724"/>
                </a:lnTo>
                <a:lnTo>
                  <a:pt x="91881" y="10668"/>
                </a:lnTo>
                <a:lnTo>
                  <a:pt x="91936" y="10575"/>
                </a:lnTo>
                <a:lnTo>
                  <a:pt x="91992" y="10463"/>
                </a:lnTo>
                <a:lnTo>
                  <a:pt x="92030" y="10333"/>
                </a:lnTo>
                <a:lnTo>
                  <a:pt x="92048" y="10277"/>
                </a:lnTo>
                <a:lnTo>
                  <a:pt x="92030" y="10221"/>
                </a:lnTo>
                <a:lnTo>
                  <a:pt x="92011" y="10165"/>
                </a:lnTo>
                <a:lnTo>
                  <a:pt x="91974" y="10128"/>
                </a:lnTo>
                <a:lnTo>
                  <a:pt x="91899" y="10091"/>
                </a:lnTo>
                <a:close/>
                <a:moveTo>
                  <a:pt x="894" y="12437"/>
                </a:moveTo>
                <a:lnTo>
                  <a:pt x="857" y="12455"/>
                </a:lnTo>
                <a:lnTo>
                  <a:pt x="782" y="12493"/>
                </a:lnTo>
                <a:lnTo>
                  <a:pt x="708" y="12567"/>
                </a:lnTo>
                <a:lnTo>
                  <a:pt x="596" y="12772"/>
                </a:lnTo>
                <a:lnTo>
                  <a:pt x="522" y="12921"/>
                </a:lnTo>
                <a:lnTo>
                  <a:pt x="391" y="12846"/>
                </a:lnTo>
                <a:lnTo>
                  <a:pt x="317" y="12828"/>
                </a:lnTo>
                <a:lnTo>
                  <a:pt x="243" y="12809"/>
                </a:lnTo>
                <a:lnTo>
                  <a:pt x="205" y="12809"/>
                </a:lnTo>
                <a:lnTo>
                  <a:pt x="168" y="12846"/>
                </a:lnTo>
                <a:lnTo>
                  <a:pt x="187" y="12902"/>
                </a:lnTo>
                <a:lnTo>
                  <a:pt x="224" y="12995"/>
                </a:lnTo>
                <a:lnTo>
                  <a:pt x="298" y="13107"/>
                </a:lnTo>
                <a:lnTo>
                  <a:pt x="354" y="13163"/>
                </a:lnTo>
                <a:lnTo>
                  <a:pt x="373" y="13219"/>
                </a:lnTo>
                <a:lnTo>
                  <a:pt x="354" y="13275"/>
                </a:lnTo>
                <a:lnTo>
                  <a:pt x="317" y="13331"/>
                </a:lnTo>
                <a:lnTo>
                  <a:pt x="224" y="13461"/>
                </a:lnTo>
                <a:lnTo>
                  <a:pt x="168" y="13554"/>
                </a:lnTo>
                <a:lnTo>
                  <a:pt x="112" y="13684"/>
                </a:lnTo>
                <a:lnTo>
                  <a:pt x="94" y="13740"/>
                </a:lnTo>
                <a:lnTo>
                  <a:pt x="112" y="13796"/>
                </a:lnTo>
                <a:lnTo>
                  <a:pt x="131" y="13833"/>
                </a:lnTo>
                <a:lnTo>
                  <a:pt x="187" y="13870"/>
                </a:lnTo>
                <a:lnTo>
                  <a:pt x="317" y="13870"/>
                </a:lnTo>
                <a:lnTo>
                  <a:pt x="373" y="13833"/>
                </a:lnTo>
                <a:lnTo>
                  <a:pt x="429" y="13777"/>
                </a:lnTo>
                <a:lnTo>
                  <a:pt x="522" y="13666"/>
                </a:lnTo>
                <a:lnTo>
                  <a:pt x="596" y="13573"/>
                </a:lnTo>
                <a:lnTo>
                  <a:pt x="689" y="13703"/>
                </a:lnTo>
                <a:lnTo>
                  <a:pt x="745" y="13759"/>
                </a:lnTo>
                <a:lnTo>
                  <a:pt x="801" y="13815"/>
                </a:lnTo>
                <a:lnTo>
                  <a:pt x="857" y="13870"/>
                </a:lnTo>
                <a:lnTo>
                  <a:pt x="931" y="13889"/>
                </a:lnTo>
                <a:lnTo>
                  <a:pt x="987" y="13870"/>
                </a:lnTo>
                <a:lnTo>
                  <a:pt x="1062" y="13796"/>
                </a:lnTo>
                <a:lnTo>
                  <a:pt x="1099" y="13722"/>
                </a:lnTo>
                <a:lnTo>
                  <a:pt x="1099" y="13647"/>
                </a:lnTo>
                <a:lnTo>
                  <a:pt x="1080" y="13573"/>
                </a:lnTo>
                <a:lnTo>
                  <a:pt x="1043" y="13479"/>
                </a:lnTo>
                <a:lnTo>
                  <a:pt x="931" y="13331"/>
                </a:lnTo>
                <a:lnTo>
                  <a:pt x="838" y="13219"/>
                </a:lnTo>
                <a:lnTo>
                  <a:pt x="931" y="13070"/>
                </a:lnTo>
                <a:lnTo>
                  <a:pt x="1043" y="12865"/>
                </a:lnTo>
                <a:lnTo>
                  <a:pt x="1080" y="12753"/>
                </a:lnTo>
                <a:lnTo>
                  <a:pt x="1080" y="12660"/>
                </a:lnTo>
                <a:lnTo>
                  <a:pt x="1062" y="12567"/>
                </a:lnTo>
                <a:lnTo>
                  <a:pt x="1043" y="12530"/>
                </a:lnTo>
                <a:lnTo>
                  <a:pt x="1006" y="12493"/>
                </a:lnTo>
                <a:lnTo>
                  <a:pt x="969" y="12455"/>
                </a:lnTo>
                <a:lnTo>
                  <a:pt x="931" y="12437"/>
                </a:lnTo>
                <a:close/>
                <a:moveTo>
                  <a:pt x="91229" y="12474"/>
                </a:moveTo>
                <a:lnTo>
                  <a:pt x="91192" y="12493"/>
                </a:lnTo>
                <a:lnTo>
                  <a:pt x="91155" y="12530"/>
                </a:lnTo>
                <a:lnTo>
                  <a:pt x="91136" y="12549"/>
                </a:lnTo>
                <a:lnTo>
                  <a:pt x="91136" y="12586"/>
                </a:lnTo>
                <a:lnTo>
                  <a:pt x="91136" y="12679"/>
                </a:lnTo>
                <a:lnTo>
                  <a:pt x="91155" y="12791"/>
                </a:lnTo>
                <a:lnTo>
                  <a:pt x="91210" y="12902"/>
                </a:lnTo>
                <a:lnTo>
                  <a:pt x="91322" y="13107"/>
                </a:lnTo>
                <a:lnTo>
                  <a:pt x="91415" y="13256"/>
                </a:lnTo>
                <a:lnTo>
                  <a:pt x="91266" y="13442"/>
                </a:lnTo>
                <a:lnTo>
                  <a:pt x="91192" y="13573"/>
                </a:lnTo>
                <a:lnTo>
                  <a:pt x="91192" y="13628"/>
                </a:lnTo>
                <a:lnTo>
                  <a:pt x="91192" y="13666"/>
                </a:lnTo>
                <a:lnTo>
                  <a:pt x="91229" y="13684"/>
                </a:lnTo>
                <a:lnTo>
                  <a:pt x="91266" y="13666"/>
                </a:lnTo>
                <a:lnTo>
                  <a:pt x="91378" y="13610"/>
                </a:lnTo>
                <a:lnTo>
                  <a:pt x="91545" y="13479"/>
                </a:lnTo>
                <a:lnTo>
                  <a:pt x="91620" y="13591"/>
                </a:lnTo>
                <a:lnTo>
                  <a:pt x="91713" y="13759"/>
                </a:lnTo>
                <a:lnTo>
                  <a:pt x="91825" y="13889"/>
                </a:lnTo>
                <a:lnTo>
                  <a:pt x="91881" y="13926"/>
                </a:lnTo>
                <a:lnTo>
                  <a:pt x="91936" y="13945"/>
                </a:lnTo>
                <a:lnTo>
                  <a:pt x="91992" y="13945"/>
                </a:lnTo>
                <a:lnTo>
                  <a:pt x="92011" y="13926"/>
                </a:lnTo>
                <a:lnTo>
                  <a:pt x="92030" y="13908"/>
                </a:lnTo>
                <a:lnTo>
                  <a:pt x="92048" y="13870"/>
                </a:lnTo>
                <a:lnTo>
                  <a:pt x="92030" y="13796"/>
                </a:lnTo>
                <a:lnTo>
                  <a:pt x="92011" y="13703"/>
                </a:lnTo>
                <a:lnTo>
                  <a:pt x="91918" y="13517"/>
                </a:lnTo>
                <a:lnTo>
                  <a:pt x="91843" y="13405"/>
                </a:lnTo>
                <a:lnTo>
                  <a:pt x="91788" y="13312"/>
                </a:lnTo>
                <a:lnTo>
                  <a:pt x="91788" y="13256"/>
                </a:lnTo>
                <a:lnTo>
                  <a:pt x="91806" y="13200"/>
                </a:lnTo>
                <a:lnTo>
                  <a:pt x="91881" y="13126"/>
                </a:lnTo>
                <a:lnTo>
                  <a:pt x="91974" y="12995"/>
                </a:lnTo>
                <a:lnTo>
                  <a:pt x="92011" y="12940"/>
                </a:lnTo>
                <a:lnTo>
                  <a:pt x="92030" y="12865"/>
                </a:lnTo>
                <a:lnTo>
                  <a:pt x="92011" y="12772"/>
                </a:lnTo>
                <a:lnTo>
                  <a:pt x="91992" y="12735"/>
                </a:lnTo>
                <a:lnTo>
                  <a:pt x="91974" y="12716"/>
                </a:lnTo>
                <a:lnTo>
                  <a:pt x="91918" y="12716"/>
                </a:lnTo>
                <a:lnTo>
                  <a:pt x="91843" y="12735"/>
                </a:lnTo>
                <a:lnTo>
                  <a:pt x="91788" y="12791"/>
                </a:lnTo>
                <a:lnTo>
                  <a:pt x="91713" y="12846"/>
                </a:lnTo>
                <a:lnTo>
                  <a:pt x="91620" y="12977"/>
                </a:lnTo>
                <a:lnTo>
                  <a:pt x="91545" y="12828"/>
                </a:lnTo>
                <a:lnTo>
                  <a:pt x="91434" y="12623"/>
                </a:lnTo>
                <a:lnTo>
                  <a:pt x="91378" y="12549"/>
                </a:lnTo>
                <a:lnTo>
                  <a:pt x="91303" y="12493"/>
                </a:lnTo>
                <a:lnTo>
                  <a:pt x="91266" y="12474"/>
                </a:lnTo>
                <a:close/>
                <a:moveTo>
                  <a:pt x="838" y="15062"/>
                </a:moveTo>
                <a:lnTo>
                  <a:pt x="801" y="15081"/>
                </a:lnTo>
                <a:lnTo>
                  <a:pt x="764" y="15118"/>
                </a:lnTo>
                <a:lnTo>
                  <a:pt x="652" y="15304"/>
                </a:lnTo>
                <a:lnTo>
                  <a:pt x="559" y="15509"/>
                </a:lnTo>
                <a:lnTo>
                  <a:pt x="503" y="15416"/>
                </a:lnTo>
                <a:lnTo>
                  <a:pt x="410" y="15323"/>
                </a:lnTo>
                <a:lnTo>
                  <a:pt x="354" y="15285"/>
                </a:lnTo>
                <a:lnTo>
                  <a:pt x="298" y="15267"/>
                </a:lnTo>
                <a:lnTo>
                  <a:pt x="261" y="15267"/>
                </a:lnTo>
                <a:lnTo>
                  <a:pt x="205" y="15304"/>
                </a:lnTo>
                <a:lnTo>
                  <a:pt x="168" y="15341"/>
                </a:lnTo>
                <a:lnTo>
                  <a:pt x="168" y="15416"/>
                </a:lnTo>
                <a:lnTo>
                  <a:pt x="168" y="15472"/>
                </a:lnTo>
                <a:lnTo>
                  <a:pt x="187" y="15546"/>
                </a:lnTo>
                <a:lnTo>
                  <a:pt x="243" y="15676"/>
                </a:lnTo>
                <a:lnTo>
                  <a:pt x="280" y="15788"/>
                </a:lnTo>
                <a:lnTo>
                  <a:pt x="317" y="15844"/>
                </a:lnTo>
                <a:lnTo>
                  <a:pt x="336" y="15863"/>
                </a:lnTo>
                <a:lnTo>
                  <a:pt x="317" y="15974"/>
                </a:lnTo>
                <a:lnTo>
                  <a:pt x="280" y="16012"/>
                </a:lnTo>
                <a:lnTo>
                  <a:pt x="261" y="16067"/>
                </a:lnTo>
                <a:lnTo>
                  <a:pt x="224" y="16123"/>
                </a:lnTo>
                <a:lnTo>
                  <a:pt x="205" y="16179"/>
                </a:lnTo>
                <a:lnTo>
                  <a:pt x="224" y="16235"/>
                </a:lnTo>
                <a:lnTo>
                  <a:pt x="243" y="16254"/>
                </a:lnTo>
                <a:lnTo>
                  <a:pt x="298" y="16235"/>
                </a:lnTo>
                <a:lnTo>
                  <a:pt x="336" y="16198"/>
                </a:lnTo>
                <a:lnTo>
                  <a:pt x="447" y="16105"/>
                </a:lnTo>
                <a:lnTo>
                  <a:pt x="485" y="16086"/>
                </a:lnTo>
                <a:lnTo>
                  <a:pt x="540" y="16067"/>
                </a:lnTo>
                <a:lnTo>
                  <a:pt x="578" y="16086"/>
                </a:lnTo>
                <a:lnTo>
                  <a:pt x="633" y="16105"/>
                </a:lnTo>
                <a:lnTo>
                  <a:pt x="727" y="16198"/>
                </a:lnTo>
                <a:lnTo>
                  <a:pt x="782" y="16216"/>
                </a:lnTo>
                <a:lnTo>
                  <a:pt x="838" y="16235"/>
                </a:lnTo>
                <a:lnTo>
                  <a:pt x="894" y="16235"/>
                </a:lnTo>
                <a:lnTo>
                  <a:pt x="950" y="16198"/>
                </a:lnTo>
                <a:lnTo>
                  <a:pt x="1006" y="16160"/>
                </a:lnTo>
                <a:lnTo>
                  <a:pt x="1006" y="16105"/>
                </a:lnTo>
                <a:lnTo>
                  <a:pt x="1006" y="16049"/>
                </a:lnTo>
                <a:lnTo>
                  <a:pt x="969" y="15993"/>
                </a:lnTo>
                <a:lnTo>
                  <a:pt x="894" y="15900"/>
                </a:lnTo>
                <a:lnTo>
                  <a:pt x="820" y="15807"/>
                </a:lnTo>
                <a:lnTo>
                  <a:pt x="764" y="15732"/>
                </a:lnTo>
                <a:lnTo>
                  <a:pt x="764" y="15676"/>
                </a:lnTo>
                <a:lnTo>
                  <a:pt x="857" y="15527"/>
                </a:lnTo>
                <a:lnTo>
                  <a:pt x="950" y="15379"/>
                </a:lnTo>
                <a:lnTo>
                  <a:pt x="987" y="15285"/>
                </a:lnTo>
                <a:lnTo>
                  <a:pt x="987" y="15211"/>
                </a:lnTo>
                <a:lnTo>
                  <a:pt x="969" y="15136"/>
                </a:lnTo>
                <a:lnTo>
                  <a:pt x="913" y="15081"/>
                </a:lnTo>
                <a:lnTo>
                  <a:pt x="876" y="15062"/>
                </a:lnTo>
                <a:close/>
                <a:moveTo>
                  <a:pt x="92011" y="15136"/>
                </a:moveTo>
                <a:lnTo>
                  <a:pt x="91955" y="15174"/>
                </a:lnTo>
                <a:lnTo>
                  <a:pt x="91862" y="15267"/>
                </a:lnTo>
                <a:lnTo>
                  <a:pt x="91769" y="15379"/>
                </a:lnTo>
                <a:lnTo>
                  <a:pt x="91694" y="15509"/>
                </a:lnTo>
                <a:lnTo>
                  <a:pt x="91601" y="15621"/>
                </a:lnTo>
                <a:lnTo>
                  <a:pt x="91508" y="15472"/>
                </a:lnTo>
                <a:lnTo>
                  <a:pt x="91359" y="15267"/>
                </a:lnTo>
                <a:lnTo>
                  <a:pt x="91285" y="15192"/>
                </a:lnTo>
                <a:lnTo>
                  <a:pt x="91192" y="15155"/>
                </a:lnTo>
                <a:lnTo>
                  <a:pt x="91117" y="15155"/>
                </a:lnTo>
                <a:lnTo>
                  <a:pt x="91080" y="15192"/>
                </a:lnTo>
                <a:lnTo>
                  <a:pt x="91043" y="15230"/>
                </a:lnTo>
                <a:lnTo>
                  <a:pt x="91024" y="15304"/>
                </a:lnTo>
                <a:lnTo>
                  <a:pt x="91024" y="15379"/>
                </a:lnTo>
                <a:lnTo>
                  <a:pt x="91061" y="15453"/>
                </a:lnTo>
                <a:lnTo>
                  <a:pt x="91117" y="15527"/>
                </a:lnTo>
                <a:lnTo>
                  <a:pt x="91229" y="15676"/>
                </a:lnTo>
                <a:lnTo>
                  <a:pt x="91266" y="15751"/>
                </a:lnTo>
                <a:lnTo>
                  <a:pt x="91303" y="15807"/>
                </a:lnTo>
                <a:lnTo>
                  <a:pt x="91341" y="15881"/>
                </a:lnTo>
                <a:lnTo>
                  <a:pt x="91341" y="15918"/>
                </a:lnTo>
                <a:lnTo>
                  <a:pt x="91303" y="15937"/>
                </a:lnTo>
                <a:lnTo>
                  <a:pt x="91248" y="16012"/>
                </a:lnTo>
                <a:lnTo>
                  <a:pt x="91192" y="16086"/>
                </a:lnTo>
                <a:lnTo>
                  <a:pt x="91192" y="16123"/>
                </a:lnTo>
                <a:lnTo>
                  <a:pt x="91210" y="16160"/>
                </a:lnTo>
                <a:lnTo>
                  <a:pt x="91229" y="16179"/>
                </a:lnTo>
                <a:lnTo>
                  <a:pt x="91266" y="16179"/>
                </a:lnTo>
                <a:lnTo>
                  <a:pt x="91359" y="16123"/>
                </a:lnTo>
                <a:lnTo>
                  <a:pt x="91434" y="16067"/>
                </a:lnTo>
                <a:lnTo>
                  <a:pt x="91490" y="16030"/>
                </a:lnTo>
                <a:lnTo>
                  <a:pt x="91545" y="16067"/>
                </a:lnTo>
                <a:lnTo>
                  <a:pt x="91601" y="16123"/>
                </a:lnTo>
                <a:lnTo>
                  <a:pt x="91694" y="16235"/>
                </a:lnTo>
                <a:lnTo>
                  <a:pt x="91806" y="16291"/>
                </a:lnTo>
                <a:lnTo>
                  <a:pt x="91918" y="16328"/>
                </a:lnTo>
                <a:lnTo>
                  <a:pt x="91955" y="16328"/>
                </a:lnTo>
                <a:lnTo>
                  <a:pt x="91992" y="16309"/>
                </a:lnTo>
                <a:lnTo>
                  <a:pt x="92030" y="16272"/>
                </a:lnTo>
                <a:lnTo>
                  <a:pt x="92030" y="16198"/>
                </a:lnTo>
                <a:lnTo>
                  <a:pt x="92030" y="16142"/>
                </a:lnTo>
                <a:lnTo>
                  <a:pt x="92011" y="16105"/>
                </a:lnTo>
                <a:lnTo>
                  <a:pt x="91936" y="16030"/>
                </a:lnTo>
                <a:lnTo>
                  <a:pt x="91881" y="15974"/>
                </a:lnTo>
                <a:lnTo>
                  <a:pt x="91825" y="15900"/>
                </a:lnTo>
                <a:lnTo>
                  <a:pt x="91788" y="15807"/>
                </a:lnTo>
                <a:lnTo>
                  <a:pt x="91862" y="15714"/>
                </a:lnTo>
                <a:lnTo>
                  <a:pt x="91936" y="15621"/>
                </a:lnTo>
                <a:lnTo>
                  <a:pt x="92011" y="15546"/>
                </a:lnTo>
                <a:lnTo>
                  <a:pt x="92104" y="15453"/>
                </a:lnTo>
                <a:lnTo>
                  <a:pt x="92141" y="15341"/>
                </a:lnTo>
                <a:lnTo>
                  <a:pt x="92160" y="15230"/>
                </a:lnTo>
                <a:lnTo>
                  <a:pt x="92160" y="15174"/>
                </a:lnTo>
                <a:lnTo>
                  <a:pt x="92123" y="15155"/>
                </a:lnTo>
                <a:lnTo>
                  <a:pt x="92104" y="15136"/>
                </a:lnTo>
                <a:close/>
                <a:moveTo>
                  <a:pt x="91881" y="17650"/>
                </a:moveTo>
                <a:lnTo>
                  <a:pt x="91825" y="17669"/>
                </a:lnTo>
                <a:lnTo>
                  <a:pt x="91788" y="17706"/>
                </a:lnTo>
                <a:lnTo>
                  <a:pt x="91732" y="17780"/>
                </a:lnTo>
                <a:lnTo>
                  <a:pt x="91657" y="17855"/>
                </a:lnTo>
                <a:lnTo>
                  <a:pt x="91564" y="18041"/>
                </a:lnTo>
                <a:lnTo>
                  <a:pt x="91490" y="17911"/>
                </a:lnTo>
                <a:lnTo>
                  <a:pt x="91359" y="17762"/>
                </a:lnTo>
                <a:lnTo>
                  <a:pt x="91303" y="17724"/>
                </a:lnTo>
                <a:lnTo>
                  <a:pt x="91229" y="17687"/>
                </a:lnTo>
                <a:lnTo>
                  <a:pt x="91155" y="17706"/>
                </a:lnTo>
                <a:lnTo>
                  <a:pt x="91080" y="17743"/>
                </a:lnTo>
                <a:lnTo>
                  <a:pt x="91061" y="17817"/>
                </a:lnTo>
                <a:lnTo>
                  <a:pt x="91061" y="17873"/>
                </a:lnTo>
                <a:lnTo>
                  <a:pt x="91080" y="17948"/>
                </a:lnTo>
                <a:lnTo>
                  <a:pt x="91117" y="18022"/>
                </a:lnTo>
                <a:lnTo>
                  <a:pt x="91192" y="18153"/>
                </a:lnTo>
                <a:lnTo>
                  <a:pt x="91285" y="18264"/>
                </a:lnTo>
                <a:lnTo>
                  <a:pt x="91359" y="18357"/>
                </a:lnTo>
                <a:lnTo>
                  <a:pt x="91378" y="18413"/>
                </a:lnTo>
                <a:lnTo>
                  <a:pt x="91359" y="18469"/>
                </a:lnTo>
                <a:lnTo>
                  <a:pt x="91322" y="18581"/>
                </a:lnTo>
                <a:lnTo>
                  <a:pt x="91285" y="18693"/>
                </a:lnTo>
                <a:lnTo>
                  <a:pt x="91285" y="18748"/>
                </a:lnTo>
                <a:lnTo>
                  <a:pt x="91303" y="18804"/>
                </a:lnTo>
                <a:lnTo>
                  <a:pt x="91359" y="18860"/>
                </a:lnTo>
                <a:lnTo>
                  <a:pt x="91452" y="18860"/>
                </a:lnTo>
                <a:lnTo>
                  <a:pt x="91508" y="18823"/>
                </a:lnTo>
                <a:lnTo>
                  <a:pt x="91601" y="18730"/>
                </a:lnTo>
                <a:lnTo>
                  <a:pt x="91676" y="18637"/>
                </a:lnTo>
                <a:lnTo>
                  <a:pt x="91750" y="18693"/>
                </a:lnTo>
                <a:lnTo>
                  <a:pt x="91899" y="18786"/>
                </a:lnTo>
                <a:lnTo>
                  <a:pt x="91974" y="18804"/>
                </a:lnTo>
                <a:lnTo>
                  <a:pt x="92030" y="18823"/>
                </a:lnTo>
                <a:lnTo>
                  <a:pt x="92085" y="18823"/>
                </a:lnTo>
                <a:lnTo>
                  <a:pt x="92123" y="18767"/>
                </a:lnTo>
                <a:lnTo>
                  <a:pt x="92123" y="18748"/>
                </a:lnTo>
                <a:lnTo>
                  <a:pt x="92123" y="18711"/>
                </a:lnTo>
                <a:lnTo>
                  <a:pt x="92085" y="18637"/>
                </a:lnTo>
                <a:lnTo>
                  <a:pt x="91992" y="18544"/>
                </a:lnTo>
                <a:lnTo>
                  <a:pt x="91881" y="18413"/>
                </a:lnTo>
                <a:lnTo>
                  <a:pt x="91881" y="18376"/>
                </a:lnTo>
                <a:lnTo>
                  <a:pt x="91881" y="18302"/>
                </a:lnTo>
                <a:lnTo>
                  <a:pt x="91918" y="18246"/>
                </a:lnTo>
                <a:lnTo>
                  <a:pt x="91936" y="18171"/>
                </a:lnTo>
                <a:lnTo>
                  <a:pt x="92011" y="18060"/>
                </a:lnTo>
                <a:lnTo>
                  <a:pt x="92085" y="17948"/>
                </a:lnTo>
                <a:lnTo>
                  <a:pt x="92104" y="17873"/>
                </a:lnTo>
                <a:lnTo>
                  <a:pt x="92085" y="17799"/>
                </a:lnTo>
                <a:lnTo>
                  <a:pt x="92067" y="17762"/>
                </a:lnTo>
                <a:lnTo>
                  <a:pt x="92048" y="17724"/>
                </a:lnTo>
                <a:lnTo>
                  <a:pt x="92011" y="17687"/>
                </a:lnTo>
                <a:lnTo>
                  <a:pt x="91974" y="17669"/>
                </a:lnTo>
                <a:lnTo>
                  <a:pt x="91918" y="17650"/>
                </a:lnTo>
                <a:close/>
                <a:moveTo>
                  <a:pt x="931" y="17445"/>
                </a:moveTo>
                <a:lnTo>
                  <a:pt x="857" y="17501"/>
                </a:lnTo>
                <a:lnTo>
                  <a:pt x="745" y="17631"/>
                </a:lnTo>
                <a:lnTo>
                  <a:pt x="671" y="17780"/>
                </a:lnTo>
                <a:lnTo>
                  <a:pt x="559" y="18097"/>
                </a:lnTo>
                <a:lnTo>
                  <a:pt x="503" y="18022"/>
                </a:lnTo>
                <a:lnTo>
                  <a:pt x="447" y="17929"/>
                </a:lnTo>
                <a:lnTo>
                  <a:pt x="373" y="17873"/>
                </a:lnTo>
                <a:lnTo>
                  <a:pt x="298" y="17836"/>
                </a:lnTo>
                <a:lnTo>
                  <a:pt x="243" y="17836"/>
                </a:lnTo>
                <a:lnTo>
                  <a:pt x="187" y="17855"/>
                </a:lnTo>
                <a:lnTo>
                  <a:pt x="168" y="17892"/>
                </a:lnTo>
                <a:lnTo>
                  <a:pt x="131" y="17911"/>
                </a:lnTo>
                <a:lnTo>
                  <a:pt x="131" y="18004"/>
                </a:lnTo>
                <a:lnTo>
                  <a:pt x="149" y="18115"/>
                </a:lnTo>
                <a:lnTo>
                  <a:pt x="205" y="18190"/>
                </a:lnTo>
                <a:lnTo>
                  <a:pt x="280" y="18283"/>
                </a:lnTo>
                <a:lnTo>
                  <a:pt x="336" y="18357"/>
                </a:lnTo>
                <a:lnTo>
                  <a:pt x="373" y="18395"/>
                </a:lnTo>
                <a:lnTo>
                  <a:pt x="373" y="18432"/>
                </a:lnTo>
                <a:lnTo>
                  <a:pt x="373" y="18469"/>
                </a:lnTo>
                <a:lnTo>
                  <a:pt x="354" y="18525"/>
                </a:lnTo>
                <a:lnTo>
                  <a:pt x="280" y="18655"/>
                </a:lnTo>
                <a:lnTo>
                  <a:pt x="224" y="18786"/>
                </a:lnTo>
                <a:lnTo>
                  <a:pt x="224" y="18823"/>
                </a:lnTo>
                <a:lnTo>
                  <a:pt x="243" y="18860"/>
                </a:lnTo>
                <a:lnTo>
                  <a:pt x="261" y="18879"/>
                </a:lnTo>
                <a:lnTo>
                  <a:pt x="317" y="18860"/>
                </a:lnTo>
                <a:lnTo>
                  <a:pt x="410" y="18786"/>
                </a:lnTo>
                <a:lnTo>
                  <a:pt x="559" y="18618"/>
                </a:lnTo>
                <a:lnTo>
                  <a:pt x="652" y="18711"/>
                </a:lnTo>
                <a:lnTo>
                  <a:pt x="782" y="18823"/>
                </a:lnTo>
                <a:lnTo>
                  <a:pt x="857" y="18860"/>
                </a:lnTo>
                <a:lnTo>
                  <a:pt x="931" y="18897"/>
                </a:lnTo>
                <a:lnTo>
                  <a:pt x="987" y="18897"/>
                </a:lnTo>
                <a:lnTo>
                  <a:pt x="1024" y="18860"/>
                </a:lnTo>
                <a:lnTo>
                  <a:pt x="1043" y="18804"/>
                </a:lnTo>
                <a:lnTo>
                  <a:pt x="1024" y="18748"/>
                </a:lnTo>
                <a:lnTo>
                  <a:pt x="987" y="18674"/>
                </a:lnTo>
                <a:lnTo>
                  <a:pt x="913" y="18599"/>
                </a:lnTo>
                <a:lnTo>
                  <a:pt x="801" y="18469"/>
                </a:lnTo>
                <a:lnTo>
                  <a:pt x="745" y="18413"/>
                </a:lnTo>
                <a:lnTo>
                  <a:pt x="727" y="18376"/>
                </a:lnTo>
                <a:lnTo>
                  <a:pt x="745" y="18320"/>
                </a:lnTo>
                <a:lnTo>
                  <a:pt x="764" y="18246"/>
                </a:lnTo>
                <a:lnTo>
                  <a:pt x="857" y="18115"/>
                </a:lnTo>
                <a:lnTo>
                  <a:pt x="950" y="17985"/>
                </a:lnTo>
                <a:lnTo>
                  <a:pt x="1006" y="17873"/>
                </a:lnTo>
                <a:lnTo>
                  <a:pt x="1024" y="17743"/>
                </a:lnTo>
                <a:lnTo>
                  <a:pt x="1024" y="17575"/>
                </a:lnTo>
                <a:lnTo>
                  <a:pt x="1006" y="17501"/>
                </a:lnTo>
                <a:lnTo>
                  <a:pt x="987" y="17445"/>
                </a:lnTo>
                <a:close/>
                <a:moveTo>
                  <a:pt x="913" y="20108"/>
                </a:moveTo>
                <a:lnTo>
                  <a:pt x="857" y="20126"/>
                </a:lnTo>
                <a:lnTo>
                  <a:pt x="782" y="20182"/>
                </a:lnTo>
                <a:lnTo>
                  <a:pt x="671" y="20294"/>
                </a:lnTo>
                <a:lnTo>
                  <a:pt x="578" y="20405"/>
                </a:lnTo>
                <a:lnTo>
                  <a:pt x="503" y="20312"/>
                </a:lnTo>
                <a:lnTo>
                  <a:pt x="391" y="20238"/>
                </a:lnTo>
                <a:lnTo>
                  <a:pt x="336" y="20201"/>
                </a:lnTo>
                <a:lnTo>
                  <a:pt x="261" y="20201"/>
                </a:lnTo>
                <a:lnTo>
                  <a:pt x="205" y="20219"/>
                </a:lnTo>
                <a:lnTo>
                  <a:pt x="168" y="20256"/>
                </a:lnTo>
                <a:lnTo>
                  <a:pt x="131" y="20331"/>
                </a:lnTo>
                <a:lnTo>
                  <a:pt x="149" y="20387"/>
                </a:lnTo>
                <a:lnTo>
                  <a:pt x="187" y="20461"/>
                </a:lnTo>
                <a:lnTo>
                  <a:pt x="224" y="20517"/>
                </a:lnTo>
                <a:lnTo>
                  <a:pt x="317" y="20629"/>
                </a:lnTo>
                <a:lnTo>
                  <a:pt x="354" y="20685"/>
                </a:lnTo>
                <a:lnTo>
                  <a:pt x="373" y="20722"/>
                </a:lnTo>
                <a:lnTo>
                  <a:pt x="354" y="20778"/>
                </a:lnTo>
                <a:lnTo>
                  <a:pt x="336" y="20834"/>
                </a:lnTo>
                <a:lnTo>
                  <a:pt x="261" y="20964"/>
                </a:lnTo>
                <a:lnTo>
                  <a:pt x="224" y="21020"/>
                </a:lnTo>
                <a:lnTo>
                  <a:pt x="187" y="21094"/>
                </a:lnTo>
                <a:lnTo>
                  <a:pt x="187" y="21150"/>
                </a:lnTo>
                <a:lnTo>
                  <a:pt x="224" y="21206"/>
                </a:lnTo>
                <a:lnTo>
                  <a:pt x="280" y="21243"/>
                </a:lnTo>
                <a:lnTo>
                  <a:pt x="336" y="21243"/>
                </a:lnTo>
                <a:lnTo>
                  <a:pt x="391" y="21206"/>
                </a:lnTo>
                <a:lnTo>
                  <a:pt x="447" y="21169"/>
                </a:lnTo>
                <a:lnTo>
                  <a:pt x="559" y="21038"/>
                </a:lnTo>
                <a:lnTo>
                  <a:pt x="652" y="20945"/>
                </a:lnTo>
                <a:lnTo>
                  <a:pt x="764" y="21094"/>
                </a:lnTo>
                <a:lnTo>
                  <a:pt x="838" y="21169"/>
                </a:lnTo>
                <a:lnTo>
                  <a:pt x="876" y="21187"/>
                </a:lnTo>
                <a:lnTo>
                  <a:pt x="913" y="21206"/>
                </a:lnTo>
                <a:lnTo>
                  <a:pt x="950" y="21187"/>
                </a:lnTo>
                <a:lnTo>
                  <a:pt x="987" y="21150"/>
                </a:lnTo>
                <a:lnTo>
                  <a:pt x="987" y="21113"/>
                </a:lnTo>
                <a:lnTo>
                  <a:pt x="987" y="21076"/>
                </a:lnTo>
                <a:lnTo>
                  <a:pt x="950" y="20983"/>
                </a:lnTo>
                <a:lnTo>
                  <a:pt x="931" y="20908"/>
                </a:lnTo>
                <a:lnTo>
                  <a:pt x="876" y="20815"/>
                </a:lnTo>
                <a:lnTo>
                  <a:pt x="857" y="20741"/>
                </a:lnTo>
                <a:lnTo>
                  <a:pt x="857" y="20685"/>
                </a:lnTo>
                <a:lnTo>
                  <a:pt x="913" y="20573"/>
                </a:lnTo>
                <a:lnTo>
                  <a:pt x="969" y="20498"/>
                </a:lnTo>
                <a:lnTo>
                  <a:pt x="1006" y="20405"/>
                </a:lnTo>
                <a:lnTo>
                  <a:pt x="1043" y="20294"/>
                </a:lnTo>
                <a:lnTo>
                  <a:pt x="1043" y="20256"/>
                </a:lnTo>
                <a:lnTo>
                  <a:pt x="1024" y="20201"/>
                </a:lnTo>
                <a:lnTo>
                  <a:pt x="987" y="20126"/>
                </a:lnTo>
                <a:lnTo>
                  <a:pt x="913" y="20108"/>
                </a:lnTo>
                <a:close/>
                <a:moveTo>
                  <a:pt x="91899" y="20275"/>
                </a:moveTo>
                <a:lnTo>
                  <a:pt x="91825" y="20331"/>
                </a:lnTo>
                <a:lnTo>
                  <a:pt x="91769" y="20387"/>
                </a:lnTo>
                <a:lnTo>
                  <a:pt x="91676" y="20517"/>
                </a:lnTo>
                <a:lnTo>
                  <a:pt x="91601" y="20647"/>
                </a:lnTo>
                <a:lnTo>
                  <a:pt x="91452" y="20424"/>
                </a:lnTo>
                <a:lnTo>
                  <a:pt x="91415" y="20387"/>
                </a:lnTo>
                <a:lnTo>
                  <a:pt x="91378" y="20350"/>
                </a:lnTo>
                <a:lnTo>
                  <a:pt x="91322" y="20312"/>
                </a:lnTo>
                <a:lnTo>
                  <a:pt x="91192" y="20312"/>
                </a:lnTo>
                <a:lnTo>
                  <a:pt x="91155" y="20331"/>
                </a:lnTo>
                <a:lnTo>
                  <a:pt x="91136" y="20368"/>
                </a:lnTo>
                <a:lnTo>
                  <a:pt x="91117" y="20405"/>
                </a:lnTo>
                <a:lnTo>
                  <a:pt x="91117" y="20498"/>
                </a:lnTo>
                <a:lnTo>
                  <a:pt x="91136" y="20592"/>
                </a:lnTo>
                <a:lnTo>
                  <a:pt x="91210" y="20741"/>
                </a:lnTo>
                <a:lnTo>
                  <a:pt x="91285" y="20852"/>
                </a:lnTo>
                <a:lnTo>
                  <a:pt x="91359" y="20964"/>
                </a:lnTo>
                <a:lnTo>
                  <a:pt x="91359" y="21057"/>
                </a:lnTo>
                <a:lnTo>
                  <a:pt x="91341" y="21113"/>
                </a:lnTo>
                <a:lnTo>
                  <a:pt x="91322" y="21150"/>
                </a:lnTo>
                <a:lnTo>
                  <a:pt x="91322" y="21206"/>
                </a:lnTo>
                <a:lnTo>
                  <a:pt x="91359" y="21243"/>
                </a:lnTo>
                <a:lnTo>
                  <a:pt x="91397" y="21262"/>
                </a:lnTo>
                <a:lnTo>
                  <a:pt x="91434" y="21243"/>
                </a:lnTo>
                <a:lnTo>
                  <a:pt x="91471" y="21206"/>
                </a:lnTo>
                <a:lnTo>
                  <a:pt x="91508" y="21187"/>
                </a:lnTo>
                <a:lnTo>
                  <a:pt x="91564" y="21131"/>
                </a:lnTo>
                <a:lnTo>
                  <a:pt x="91732" y="21262"/>
                </a:lnTo>
                <a:lnTo>
                  <a:pt x="91806" y="21280"/>
                </a:lnTo>
                <a:lnTo>
                  <a:pt x="91881" y="21280"/>
                </a:lnTo>
                <a:lnTo>
                  <a:pt x="91918" y="21262"/>
                </a:lnTo>
                <a:lnTo>
                  <a:pt x="91936" y="21225"/>
                </a:lnTo>
                <a:lnTo>
                  <a:pt x="91974" y="21150"/>
                </a:lnTo>
                <a:lnTo>
                  <a:pt x="91955" y="21076"/>
                </a:lnTo>
                <a:lnTo>
                  <a:pt x="91936" y="21001"/>
                </a:lnTo>
                <a:lnTo>
                  <a:pt x="91881" y="20927"/>
                </a:lnTo>
                <a:lnTo>
                  <a:pt x="91843" y="20908"/>
                </a:lnTo>
                <a:lnTo>
                  <a:pt x="91825" y="20871"/>
                </a:lnTo>
                <a:lnTo>
                  <a:pt x="91843" y="20796"/>
                </a:lnTo>
                <a:lnTo>
                  <a:pt x="91881" y="20759"/>
                </a:lnTo>
                <a:lnTo>
                  <a:pt x="91918" y="20722"/>
                </a:lnTo>
                <a:lnTo>
                  <a:pt x="91992" y="20629"/>
                </a:lnTo>
                <a:lnTo>
                  <a:pt x="92030" y="20554"/>
                </a:lnTo>
                <a:lnTo>
                  <a:pt x="92067" y="20461"/>
                </a:lnTo>
                <a:lnTo>
                  <a:pt x="92085" y="20405"/>
                </a:lnTo>
                <a:lnTo>
                  <a:pt x="92085" y="20368"/>
                </a:lnTo>
                <a:lnTo>
                  <a:pt x="92067" y="20331"/>
                </a:lnTo>
                <a:lnTo>
                  <a:pt x="92030" y="20294"/>
                </a:lnTo>
                <a:lnTo>
                  <a:pt x="91955" y="20275"/>
                </a:lnTo>
                <a:close/>
                <a:moveTo>
                  <a:pt x="261" y="22658"/>
                </a:moveTo>
                <a:lnTo>
                  <a:pt x="224" y="22677"/>
                </a:lnTo>
                <a:lnTo>
                  <a:pt x="205" y="22714"/>
                </a:lnTo>
                <a:lnTo>
                  <a:pt x="187" y="22751"/>
                </a:lnTo>
                <a:lnTo>
                  <a:pt x="187" y="22789"/>
                </a:lnTo>
                <a:lnTo>
                  <a:pt x="224" y="22919"/>
                </a:lnTo>
                <a:lnTo>
                  <a:pt x="261" y="22975"/>
                </a:lnTo>
                <a:lnTo>
                  <a:pt x="317" y="23031"/>
                </a:lnTo>
                <a:lnTo>
                  <a:pt x="354" y="23086"/>
                </a:lnTo>
                <a:lnTo>
                  <a:pt x="391" y="23142"/>
                </a:lnTo>
                <a:lnTo>
                  <a:pt x="447" y="23217"/>
                </a:lnTo>
                <a:lnTo>
                  <a:pt x="391" y="23291"/>
                </a:lnTo>
                <a:lnTo>
                  <a:pt x="354" y="23328"/>
                </a:lnTo>
                <a:lnTo>
                  <a:pt x="317" y="23384"/>
                </a:lnTo>
                <a:lnTo>
                  <a:pt x="224" y="23459"/>
                </a:lnTo>
                <a:lnTo>
                  <a:pt x="187" y="23496"/>
                </a:lnTo>
                <a:lnTo>
                  <a:pt x="149" y="23552"/>
                </a:lnTo>
                <a:lnTo>
                  <a:pt x="149" y="23608"/>
                </a:lnTo>
                <a:lnTo>
                  <a:pt x="168" y="23664"/>
                </a:lnTo>
                <a:lnTo>
                  <a:pt x="205" y="23719"/>
                </a:lnTo>
                <a:lnTo>
                  <a:pt x="243" y="23757"/>
                </a:lnTo>
                <a:lnTo>
                  <a:pt x="298" y="23757"/>
                </a:lnTo>
                <a:lnTo>
                  <a:pt x="354" y="23738"/>
                </a:lnTo>
                <a:lnTo>
                  <a:pt x="447" y="23682"/>
                </a:lnTo>
                <a:lnTo>
                  <a:pt x="540" y="23608"/>
                </a:lnTo>
                <a:lnTo>
                  <a:pt x="615" y="23533"/>
                </a:lnTo>
                <a:lnTo>
                  <a:pt x="633" y="23477"/>
                </a:lnTo>
                <a:lnTo>
                  <a:pt x="671" y="23459"/>
                </a:lnTo>
                <a:lnTo>
                  <a:pt x="708" y="23477"/>
                </a:lnTo>
                <a:lnTo>
                  <a:pt x="745" y="23515"/>
                </a:lnTo>
                <a:lnTo>
                  <a:pt x="782" y="23552"/>
                </a:lnTo>
                <a:lnTo>
                  <a:pt x="838" y="23589"/>
                </a:lnTo>
                <a:lnTo>
                  <a:pt x="894" y="23626"/>
                </a:lnTo>
                <a:lnTo>
                  <a:pt x="931" y="23626"/>
                </a:lnTo>
                <a:lnTo>
                  <a:pt x="950" y="23608"/>
                </a:lnTo>
                <a:lnTo>
                  <a:pt x="969" y="23589"/>
                </a:lnTo>
                <a:lnTo>
                  <a:pt x="950" y="23533"/>
                </a:lnTo>
                <a:lnTo>
                  <a:pt x="913" y="23459"/>
                </a:lnTo>
                <a:lnTo>
                  <a:pt x="857" y="23347"/>
                </a:lnTo>
                <a:lnTo>
                  <a:pt x="838" y="23291"/>
                </a:lnTo>
                <a:lnTo>
                  <a:pt x="838" y="23235"/>
                </a:lnTo>
                <a:lnTo>
                  <a:pt x="931" y="22956"/>
                </a:lnTo>
                <a:lnTo>
                  <a:pt x="987" y="22789"/>
                </a:lnTo>
                <a:lnTo>
                  <a:pt x="1006" y="22751"/>
                </a:lnTo>
                <a:lnTo>
                  <a:pt x="1006" y="22733"/>
                </a:lnTo>
                <a:lnTo>
                  <a:pt x="987" y="22733"/>
                </a:lnTo>
                <a:lnTo>
                  <a:pt x="652" y="23049"/>
                </a:lnTo>
                <a:lnTo>
                  <a:pt x="522" y="22863"/>
                </a:lnTo>
                <a:lnTo>
                  <a:pt x="447" y="22751"/>
                </a:lnTo>
                <a:lnTo>
                  <a:pt x="373" y="22695"/>
                </a:lnTo>
                <a:lnTo>
                  <a:pt x="298" y="22658"/>
                </a:lnTo>
                <a:close/>
                <a:moveTo>
                  <a:pt x="91359" y="22733"/>
                </a:moveTo>
                <a:lnTo>
                  <a:pt x="91285" y="22751"/>
                </a:lnTo>
                <a:lnTo>
                  <a:pt x="91266" y="22770"/>
                </a:lnTo>
                <a:lnTo>
                  <a:pt x="91248" y="22826"/>
                </a:lnTo>
                <a:lnTo>
                  <a:pt x="91266" y="22882"/>
                </a:lnTo>
                <a:lnTo>
                  <a:pt x="91322" y="23012"/>
                </a:lnTo>
                <a:lnTo>
                  <a:pt x="91359" y="23124"/>
                </a:lnTo>
                <a:lnTo>
                  <a:pt x="91397" y="23161"/>
                </a:lnTo>
                <a:lnTo>
                  <a:pt x="91415" y="23217"/>
                </a:lnTo>
                <a:lnTo>
                  <a:pt x="91397" y="23254"/>
                </a:lnTo>
                <a:lnTo>
                  <a:pt x="91341" y="23273"/>
                </a:lnTo>
                <a:lnTo>
                  <a:pt x="91266" y="23347"/>
                </a:lnTo>
                <a:lnTo>
                  <a:pt x="91173" y="23459"/>
                </a:lnTo>
                <a:lnTo>
                  <a:pt x="91117" y="23515"/>
                </a:lnTo>
                <a:lnTo>
                  <a:pt x="91099" y="23570"/>
                </a:lnTo>
                <a:lnTo>
                  <a:pt x="91099" y="23626"/>
                </a:lnTo>
                <a:lnTo>
                  <a:pt x="91099" y="23664"/>
                </a:lnTo>
                <a:lnTo>
                  <a:pt x="91136" y="23719"/>
                </a:lnTo>
                <a:lnTo>
                  <a:pt x="91173" y="23757"/>
                </a:lnTo>
                <a:lnTo>
                  <a:pt x="91210" y="23775"/>
                </a:lnTo>
                <a:lnTo>
                  <a:pt x="91248" y="23775"/>
                </a:lnTo>
                <a:lnTo>
                  <a:pt x="91303" y="23757"/>
                </a:lnTo>
                <a:lnTo>
                  <a:pt x="91341" y="23719"/>
                </a:lnTo>
                <a:lnTo>
                  <a:pt x="91564" y="23496"/>
                </a:lnTo>
                <a:lnTo>
                  <a:pt x="91601" y="23589"/>
                </a:lnTo>
                <a:lnTo>
                  <a:pt x="91676" y="23738"/>
                </a:lnTo>
                <a:lnTo>
                  <a:pt x="91713" y="23794"/>
                </a:lnTo>
                <a:lnTo>
                  <a:pt x="91750" y="23850"/>
                </a:lnTo>
                <a:lnTo>
                  <a:pt x="91806" y="23868"/>
                </a:lnTo>
                <a:lnTo>
                  <a:pt x="91862" y="23868"/>
                </a:lnTo>
                <a:lnTo>
                  <a:pt x="91899" y="23831"/>
                </a:lnTo>
                <a:lnTo>
                  <a:pt x="91936" y="23794"/>
                </a:lnTo>
                <a:lnTo>
                  <a:pt x="91936" y="23738"/>
                </a:lnTo>
                <a:lnTo>
                  <a:pt x="91936" y="23664"/>
                </a:lnTo>
                <a:lnTo>
                  <a:pt x="91899" y="23515"/>
                </a:lnTo>
                <a:lnTo>
                  <a:pt x="91862" y="23422"/>
                </a:lnTo>
                <a:lnTo>
                  <a:pt x="91825" y="23310"/>
                </a:lnTo>
                <a:lnTo>
                  <a:pt x="91825" y="23254"/>
                </a:lnTo>
                <a:lnTo>
                  <a:pt x="91881" y="23198"/>
                </a:lnTo>
                <a:lnTo>
                  <a:pt x="91955" y="23124"/>
                </a:lnTo>
                <a:lnTo>
                  <a:pt x="92048" y="23049"/>
                </a:lnTo>
                <a:lnTo>
                  <a:pt x="92085" y="23012"/>
                </a:lnTo>
                <a:lnTo>
                  <a:pt x="92104" y="22956"/>
                </a:lnTo>
                <a:lnTo>
                  <a:pt x="92085" y="22900"/>
                </a:lnTo>
                <a:lnTo>
                  <a:pt x="92048" y="22863"/>
                </a:lnTo>
                <a:lnTo>
                  <a:pt x="91955" y="22863"/>
                </a:lnTo>
                <a:lnTo>
                  <a:pt x="91843" y="22919"/>
                </a:lnTo>
                <a:lnTo>
                  <a:pt x="91750" y="22956"/>
                </a:lnTo>
                <a:lnTo>
                  <a:pt x="91676" y="22993"/>
                </a:lnTo>
                <a:lnTo>
                  <a:pt x="91639" y="22993"/>
                </a:lnTo>
                <a:lnTo>
                  <a:pt x="91564" y="22900"/>
                </a:lnTo>
                <a:lnTo>
                  <a:pt x="91471" y="22807"/>
                </a:lnTo>
                <a:lnTo>
                  <a:pt x="91397" y="22751"/>
                </a:lnTo>
                <a:lnTo>
                  <a:pt x="91359" y="22733"/>
                </a:lnTo>
                <a:close/>
                <a:moveTo>
                  <a:pt x="913" y="25190"/>
                </a:moveTo>
                <a:lnTo>
                  <a:pt x="857" y="25209"/>
                </a:lnTo>
                <a:lnTo>
                  <a:pt x="801" y="25227"/>
                </a:lnTo>
                <a:lnTo>
                  <a:pt x="764" y="25283"/>
                </a:lnTo>
                <a:lnTo>
                  <a:pt x="727" y="25321"/>
                </a:lnTo>
                <a:lnTo>
                  <a:pt x="689" y="25358"/>
                </a:lnTo>
                <a:lnTo>
                  <a:pt x="633" y="25395"/>
                </a:lnTo>
                <a:lnTo>
                  <a:pt x="596" y="25414"/>
                </a:lnTo>
                <a:lnTo>
                  <a:pt x="485" y="25358"/>
                </a:lnTo>
                <a:lnTo>
                  <a:pt x="373" y="25302"/>
                </a:lnTo>
                <a:lnTo>
                  <a:pt x="261" y="25302"/>
                </a:lnTo>
                <a:lnTo>
                  <a:pt x="243" y="25339"/>
                </a:lnTo>
                <a:lnTo>
                  <a:pt x="243" y="25376"/>
                </a:lnTo>
                <a:lnTo>
                  <a:pt x="261" y="25432"/>
                </a:lnTo>
                <a:lnTo>
                  <a:pt x="298" y="25488"/>
                </a:lnTo>
                <a:lnTo>
                  <a:pt x="336" y="25525"/>
                </a:lnTo>
                <a:lnTo>
                  <a:pt x="391" y="25563"/>
                </a:lnTo>
                <a:lnTo>
                  <a:pt x="410" y="25600"/>
                </a:lnTo>
                <a:lnTo>
                  <a:pt x="447" y="25674"/>
                </a:lnTo>
                <a:lnTo>
                  <a:pt x="447" y="25730"/>
                </a:lnTo>
                <a:lnTo>
                  <a:pt x="354" y="25860"/>
                </a:lnTo>
                <a:lnTo>
                  <a:pt x="224" y="26084"/>
                </a:lnTo>
                <a:lnTo>
                  <a:pt x="168" y="26214"/>
                </a:lnTo>
                <a:lnTo>
                  <a:pt x="149" y="26251"/>
                </a:lnTo>
                <a:lnTo>
                  <a:pt x="168" y="26251"/>
                </a:lnTo>
                <a:lnTo>
                  <a:pt x="410" y="26103"/>
                </a:lnTo>
                <a:lnTo>
                  <a:pt x="522" y="26009"/>
                </a:lnTo>
                <a:lnTo>
                  <a:pt x="633" y="25898"/>
                </a:lnTo>
                <a:lnTo>
                  <a:pt x="727" y="26103"/>
                </a:lnTo>
                <a:lnTo>
                  <a:pt x="820" y="26196"/>
                </a:lnTo>
                <a:lnTo>
                  <a:pt x="857" y="26233"/>
                </a:lnTo>
                <a:lnTo>
                  <a:pt x="950" y="26233"/>
                </a:lnTo>
                <a:lnTo>
                  <a:pt x="987" y="26214"/>
                </a:lnTo>
                <a:lnTo>
                  <a:pt x="1024" y="26196"/>
                </a:lnTo>
                <a:lnTo>
                  <a:pt x="1043" y="26158"/>
                </a:lnTo>
                <a:lnTo>
                  <a:pt x="1043" y="26065"/>
                </a:lnTo>
                <a:lnTo>
                  <a:pt x="1043" y="25991"/>
                </a:lnTo>
                <a:lnTo>
                  <a:pt x="1006" y="25916"/>
                </a:lnTo>
                <a:lnTo>
                  <a:pt x="969" y="25842"/>
                </a:lnTo>
                <a:lnTo>
                  <a:pt x="931" y="25786"/>
                </a:lnTo>
                <a:lnTo>
                  <a:pt x="913" y="25712"/>
                </a:lnTo>
                <a:lnTo>
                  <a:pt x="876" y="25637"/>
                </a:lnTo>
                <a:lnTo>
                  <a:pt x="876" y="25600"/>
                </a:lnTo>
                <a:lnTo>
                  <a:pt x="931" y="25488"/>
                </a:lnTo>
                <a:lnTo>
                  <a:pt x="969" y="25376"/>
                </a:lnTo>
                <a:lnTo>
                  <a:pt x="987" y="25265"/>
                </a:lnTo>
                <a:lnTo>
                  <a:pt x="987" y="25227"/>
                </a:lnTo>
                <a:lnTo>
                  <a:pt x="969" y="25209"/>
                </a:lnTo>
                <a:lnTo>
                  <a:pt x="913" y="25190"/>
                </a:lnTo>
                <a:close/>
                <a:moveTo>
                  <a:pt x="91899" y="25227"/>
                </a:moveTo>
                <a:lnTo>
                  <a:pt x="91862" y="25246"/>
                </a:lnTo>
                <a:lnTo>
                  <a:pt x="91825" y="25302"/>
                </a:lnTo>
                <a:lnTo>
                  <a:pt x="91694" y="25507"/>
                </a:lnTo>
                <a:lnTo>
                  <a:pt x="91564" y="25730"/>
                </a:lnTo>
                <a:lnTo>
                  <a:pt x="91508" y="25618"/>
                </a:lnTo>
                <a:lnTo>
                  <a:pt x="91415" y="25488"/>
                </a:lnTo>
                <a:lnTo>
                  <a:pt x="91359" y="25432"/>
                </a:lnTo>
                <a:lnTo>
                  <a:pt x="91303" y="25395"/>
                </a:lnTo>
                <a:lnTo>
                  <a:pt x="91248" y="25358"/>
                </a:lnTo>
                <a:lnTo>
                  <a:pt x="91173" y="25358"/>
                </a:lnTo>
                <a:lnTo>
                  <a:pt x="91117" y="25376"/>
                </a:lnTo>
                <a:lnTo>
                  <a:pt x="91080" y="25414"/>
                </a:lnTo>
                <a:lnTo>
                  <a:pt x="91061" y="25470"/>
                </a:lnTo>
                <a:lnTo>
                  <a:pt x="91080" y="25544"/>
                </a:lnTo>
                <a:lnTo>
                  <a:pt x="91136" y="25656"/>
                </a:lnTo>
                <a:lnTo>
                  <a:pt x="91192" y="25767"/>
                </a:lnTo>
                <a:lnTo>
                  <a:pt x="91285" y="25860"/>
                </a:lnTo>
                <a:lnTo>
                  <a:pt x="91341" y="25935"/>
                </a:lnTo>
                <a:lnTo>
                  <a:pt x="91378" y="25991"/>
                </a:lnTo>
                <a:lnTo>
                  <a:pt x="91341" y="26028"/>
                </a:lnTo>
                <a:lnTo>
                  <a:pt x="91285" y="26084"/>
                </a:lnTo>
                <a:lnTo>
                  <a:pt x="91229" y="26140"/>
                </a:lnTo>
                <a:lnTo>
                  <a:pt x="91210" y="26177"/>
                </a:lnTo>
                <a:lnTo>
                  <a:pt x="91210" y="26196"/>
                </a:lnTo>
                <a:lnTo>
                  <a:pt x="91210" y="26233"/>
                </a:lnTo>
                <a:lnTo>
                  <a:pt x="91248" y="26251"/>
                </a:lnTo>
                <a:lnTo>
                  <a:pt x="91322" y="26214"/>
                </a:lnTo>
                <a:lnTo>
                  <a:pt x="91490" y="26121"/>
                </a:lnTo>
                <a:lnTo>
                  <a:pt x="91583" y="26233"/>
                </a:lnTo>
                <a:lnTo>
                  <a:pt x="91657" y="26307"/>
                </a:lnTo>
                <a:lnTo>
                  <a:pt x="91750" y="26400"/>
                </a:lnTo>
                <a:lnTo>
                  <a:pt x="91788" y="26419"/>
                </a:lnTo>
                <a:lnTo>
                  <a:pt x="91843" y="26438"/>
                </a:lnTo>
                <a:lnTo>
                  <a:pt x="91881" y="26419"/>
                </a:lnTo>
                <a:lnTo>
                  <a:pt x="91918" y="26345"/>
                </a:lnTo>
                <a:lnTo>
                  <a:pt x="91899" y="26289"/>
                </a:lnTo>
                <a:lnTo>
                  <a:pt x="91881" y="26214"/>
                </a:lnTo>
                <a:lnTo>
                  <a:pt x="91788" y="26084"/>
                </a:lnTo>
                <a:lnTo>
                  <a:pt x="91750" y="26009"/>
                </a:lnTo>
                <a:lnTo>
                  <a:pt x="91732" y="25954"/>
                </a:lnTo>
                <a:lnTo>
                  <a:pt x="91769" y="25898"/>
                </a:lnTo>
                <a:lnTo>
                  <a:pt x="91825" y="25842"/>
                </a:lnTo>
                <a:lnTo>
                  <a:pt x="91918" y="25749"/>
                </a:lnTo>
                <a:lnTo>
                  <a:pt x="92011" y="25618"/>
                </a:lnTo>
                <a:lnTo>
                  <a:pt x="92104" y="25488"/>
                </a:lnTo>
                <a:lnTo>
                  <a:pt x="92123" y="25414"/>
                </a:lnTo>
                <a:lnTo>
                  <a:pt x="92123" y="25358"/>
                </a:lnTo>
                <a:lnTo>
                  <a:pt x="92104" y="25302"/>
                </a:lnTo>
                <a:lnTo>
                  <a:pt x="92067" y="25265"/>
                </a:lnTo>
                <a:lnTo>
                  <a:pt x="92030" y="25246"/>
                </a:lnTo>
                <a:lnTo>
                  <a:pt x="91992" y="25227"/>
                </a:lnTo>
                <a:close/>
                <a:moveTo>
                  <a:pt x="112" y="27555"/>
                </a:moveTo>
                <a:lnTo>
                  <a:pt x="75" y="27573"/>
                </a:lnTo>
                <a:lnTo>
                  <a:pt x="38" y="27592"/>
                </a:lnTo>
                <a:lnTo>
                  <a:pt x="0" y="27629"/>
                </a:lnTo>
                <a:lnTo>
                  <a:pt x="0" y="27666"/>
                </a:lnTo>
                <a:lnTo>
                  <a:pt x="0" y="27760"/>
                </a:lnTo>
                <a:lnTo>
                  <a:pt x="38" y="27853"/>
                </a:lnTo>
                <a:lnTo>
                  <a:pt x="112" y="27946"/>
                </a:lnTo>
                <a:lnTo>
                  <a:pt x="280" y="28132"/>
                </a:lnTo>
                <a:lnTo>
                  <a:pt x="391" y="28262"/>
                </a:lnTo>
                <a:lnTo>
                  <a:pt x="298" y="28355"/>
                </a:lnTo>
                <a:lnTo>
                  <a:pt x="187" y="28486"/>
                </a:lnTo>
                <a:lnTo>
                  <a:pt x="94" y="28616"/>
                </a:lnTo>
                <a:lnTo>
                  <a:pt x="75" y="28690"/>
                </a:lnTo>
                <a:lnTo>
                  <a:pt x="94" y="28728"/>
                </a:lnTo>
                <a:lnTo>
                  <a:pt x="112" y="28765"/>
                </a:lnTo>
                <a:lnTo>
                  <a:pt x="131" y="28765"/>
                </a:lnTo>
                <a:lnTo>
                  <a:pt x="187" y="28784"/>
                </a:lnTo>
                <a:lnTo>
                  <a:pt x="261" y="28746"/>
                </a:lnTo>
                <a:lnTo>
                  <a:pt x="317" y="28709"/>
                </a:lnTo>
                <a:lnTo>
                  <a:pt x="466" y="28579"/>
                </a:lnTo>
                <a:lnTo>
                  <a:pt x="540" y="28504"/>
                </a:lnTo>
                <a:lnTo>
                  <a:pt x="633" y="28635"/>
                </a:lnTo>
                <a:lnTo>
                  <a:pt x="745" y="28802"/>
                </a:lnTo>
                <a:lnTo>
                  <a:pt x="801" y="28858"/>
                </a:lnTo>
                <a:lnTo>
                  <a:pt x="857" y="28877"/>
                </a:lnTo>
                <a:lnTo>
                  <a:pt x="876" y="28858"/>
                </a:lnTo>
                <a:lnTo>
                  <a:pt x="876" y="28839"/>
                </a:lnTo>
                <a:lnTo>
                  <a:pt x="894" y="28728"/>
                </a:lnTo>
                <a:lnTo>
                  <a:pt x="857" y="28616"/>
                </a:lnTo>
                <a:lnTo>
                  <a:pt x="820" y="28504"/>
                </a:lnTo>
                <a:lnTo>
                  <a:pt x="764" y="28374"/>
                </a:lnTo>
                <a:lnTo>
                  <a:pt x="764" y="28337"/>
                </a:lnTo>
                <a:lnTo>
                  <a:pt x="764" y="28299"/>
                </a:lnTo>
                <a:lnTo>
                  <a:pt x="782" y="28244"/>
                </a:lnTo>
                <a:lnTo>
                  <a:pt x="857" y="28188"/>
                </a:lnTo>
                <a:lnTo>
                  <a:pt x="969" y="28113"/>
                </a:lnTo>
                <a:lnTo>
                  <a:pt x="1043" y="28020"/>
                </a:lnTo>
                <a:lnTo>
                  <a:pt x="1136" y="27890"/>
                </a:lnTo>
                <a:lnTo>
                  <a:pt x="1173" y="27815"/>
                </a:lnTo>
                <a:lnTo>
                  <a:pt x="1192" y="27760"/>
                </a:lnTo>
                <a:lnTo>
                  <a:pt x="1173" y="27704"/>
                </a:lnTo>
                <a:lnTo>
                  <a:pt x="1118" y="27666"/>
                </a:lnTo>
                <a:lnTo>
                  <a:pt x="1062" y="27648"/>
                </a:lnTo>
                <a:lnTo>
                  <a:pt x="987" y="27666"/>
                </a:lnTo>
                <a:lnTo>
                  <a:pt x="913" y="27722"/>
                </a:lnTo>
                <a:lnTo>
                  <a:pt x="838" y="27778"/>
                </a:lnTo>
                <a:lnTo>
                  <a:pt x="708" y="27908"/>
                </a:lnTo>
                <a:lnTo>
                  <a:pt x="615" y="28020"/>
                </a:lnTo>
                <a:lnTo>
                  <a:pt x="522" y="27871"/>
                </a:lnTo>
                <a:lnTo>
                  <a:pt x="447" y="27778"/>
                </a:lnTo>
                <a:lnTo>
                  <a:pt x="373" y="27685"/>
                </a:lnTo>
                <a:lnTo>
                  <a:pt x="298" y="27611"/>
                </a:lnTo>
                <a:lnTo>
                  <a:pt x="205" y="27555"/>
                </a:lnTo>
                <a:close/>
                <a:moveTo>
                  <a:pt x="91303" y="27778"/>
                </a:moveTo>
                <a:lnTo>
                  <a:pt x="91248" y="27797"/>
                </a:lnTo>
                <a:lnTo>
                  <a:pt x="91192" y="27853"/>
                </a:lnTo>
                <a:lnTo>
                  <a:pt x="91173" y="27927"/>
                </a:lnTo>
                <a:lnTo>
                  <a:pt x="91173" y="28002"/>
                </a:lnTo>
                <a:lnTo>
                  <a:pt x="91210" y="28076"/>
                </a:lnTo>
                <a:lnTo>
                  <a:pt x="91303" y="28225"/>
                </a:lnTo>
                <a:lnTo>
                  <a:pt x="91359" y="28337"/>
                </a:lnTo>
                <a:lnTo>
                  <a:pt x="91378" y="28393"/>
                </a:lnTo>
                <a:lnTo>
                  <a:pt x="91378" y="28430"/>
                </a:lnTo>
                <a:lnTo>
                  <a:pt x="91322" y="28541"/>
                </a:lnTo>
                <a:lnTo>
                  <a:pt x="91285" y="28635"/>
                </a:lnTo>
                <a:lnTo>
                  <a:pt x="91285" y="28690"/>
                </a:lnTo>
                <a:lnTo>
                  <a:pt x="91303" y="28728"/>
                </a:lnTo>
                <a:lnTo>
                  <a:pt x="91341" y="28784"/>
                </a:lnTo>
                <a:lnTo>
                  <a:pt x="91378" y="28821"/>
                </a:lnTo>
                <a:lnTo>
                  <a:pt x="91415" y="28821"/>
                </a:lnTo>
                <a:lnTo>
                  <a:pt x="91452" y="28802"/>
                </a:lnTo>
                <a:lnTo>
                  <a:pt x="91545" y="28746"/>
                </a:lnTo>
                <a:lnTo>
                  <a:pt x="91601" y="28672"/>
                </a:lnTo>
                <a:lnTo>
                  <a:pt x="91694" y="28765"/>
                </a:lnTo>
                <a:lnTo>
                  <a:pt x="91806" y="28877"/>
                </a:lnTo>
                <a:lnTo>
                  <a:pt x="91862" y="28895"/>
                </a:lnTo>
                <a:lnTo>
                  <a:pt x="91918" y="28895"/>
                </a:lnTo>
                <a:lnTo>
                  <a:pt x="91955" y="28877"/>
                </a:lnTo>
                <a:lnTo>
                  <a:pt x="91992" y="28784"/>
                </a:lnTo>
                <a:lnTo>
                  <a:pt x="91974" y="28728"/>
                </a:lnTo>
                <a:lnTo>
                  <a:pt x="91955" y="28690"/>
                </a:lnTo>
                <a:lnTo>
                  <a:pt x="91899" y="28579"/>
                </a:lnTo>
                <a:lnTo>
                  <a:pt x="91825" y="28486"/>
                </a:lnTo>
                <a:lnTo>
                  <a:pt x="91788" y="28430"/>
                </a:lnTo>
                <a:lnTo>
                  <a:pt x="91788" y="28393"/>
                </a:lnTo>
                <a:lnTo>
                  <a:pt x="91806" y="28318"/>
                </a:lnTo>
                <a:lnTo>
                  <a:pt x="91862" y="28244"/>
                </a:lnTo>
                <a:lnTo>
                  <a:pt x="91955" y="28113"/>
                </a:lnTo>
                <a:lnTo>
                  <a:pt x="92011" y="27964"/>
                </a:lnTo>
                <a:lnTo>
                  <a:pt x="92011" y="27890"/>
                </a:lnTo>
                <a:lnTo>
                  <a:pt x="91992" y="27871"/>
                </a:lnTo>
                <a:lnTo>
                  <a:pt x="91974" y="27871"/>
                </a:lnTo>
                <a:lnTo>
                  <a:pt x="91918" y="27890"/>
                </a:lnTo>
                <a:lnTo>
                  <a:pt x="91843" y="27927"/>
                </a:lnTo>
                <a:lnTo>
                  <a:pt x="91750" y="27983"/>
                </a:lnTo>
                <a:lnTo>
                  <a:pt x="91620" y="28113"/>
                </a:lnTo>
                <a:lnTo>
                  <a:pt x="91564" y="28020"/>
                </a:lnTo>
                <a:lnTo>
                  <a:pt x="91471" y="27890"/>
                </a:lnTo>
                <a:lnTo>
                  <a:pt x="91415" y="27834"/>
                </a:lnTo>
                <a:lnTo>
                  <a:pt x="91359" y="27797"/>
                </a:lnTo>
                <a:lnTo>
                  <a:pt x="91303" y="27778"/>
                </a:lnTo>
                <a:close/>
                <a:moveTo>
                  <a:pt x="913" y="30124"/>
                </a:moveTo>
                <a:lnTo>
                  <a:pt x="838" y="30180"/>
                </a:lnTo>
                <a:lnTo>
                  <a:pt x="764" y="30273"/>
                </a:lnTo>
                <a:lnTo>
                  <a:pt x="633" y="30478"/>
                </a:lnTo>
                <a:lnTo>
                  <a:pt x="559" y="30627"/>
                </a:lnTo>
                <a:lnTo>
                  <a:pt x="485" y="30534"/>
                </a:lnTo>
                <a:lnTo>
                  <a:pt x="391" y="30422"/>
                </a:lnTo>
                <a:lnTo>
                  <a:pt x="317" y="30385"/>
                </a:lnTo>
                <a:lnTo>
                  <a:pt x="261" y="30366"/>
                </a:lnTo>
                <a:lnTo>
                  <a:pt x="205" y="30366"/>
                </a:lnTo>
                <a:lnTo>
                  <a:pt x="149" y="30385"/>
                </a:lnTo>
                <a:lnTo>
                  <a:pt x="131" y="30422"/>
                </a:lnTo>
                <a:lnTo>
                  <a:pt x="112" y="30459"/>
                </a:lnTo>
                <a:lnTo>
                  <a:pt x="131" y="30515"/>
                </a:lnTo>
                <a:lnTo>
                  <a:pt x="149" y="30571"/>
                </a:lnTo>
                <a:lnTo>
                  <a:pt x="205" y="30683"/>
                </a:lnTo>
                <a:lnTo>
                  <a:pt x="261" y="30757"/>
                </a:lnTo>
                <a:lnTo>
                  <a:pt x="336" y="30850"/>
                </a:lnTo>
                <a:lnTo>
                  <a:pt x="336" y="30887"/>
                </a:lnTo>
                <a:lnTo>
                  <a:pt x="317" y="30962"/>
                </a:lnTo>
                <a:lnTo>
                  <a:pt x="280" y="31036"/>
                </a:lnTo>
                <a:lnTo>
                  <a:pt x="224" y="31111"/>
                </a:lnTo>
                <a:lnTo>
                  <a:pt x="168" y="31185"/>
                </a:lnTo>
                <a:lnTo>
                  <a:pt x="149" y="31260"/>
                </a:lnTo>
                <a:lnTo>
                  <a:pt x="168" y="31297"/>
                </a:lnTo>
                <a:lnTo>
                  <a:pt x="187" y="31334"/>
                </a:lnTo>
                <a:lnTo>
                  <a:pt x="261" y="31334"/>
                </a:lnTo>
                <a:lnTo>
                  <a:pt x="354" y="31278"/>
                </a:lnTo>
                <a:lnTo>
                  <a:pt x="429" y="31222"/>
                </a:lnTo>
                <a:lnTo>
                  <a:pt x="503" y="31148"/>
                </a:lnTo>
                <a:lnTo>
                  <a:pt x="540" y="31092"/>
                </a:lnTo>
                <a:lnTo>
                  <a:pt x="578" y="31074"/>
                </a:lnTo>
                <a:lnTo>
                  <a:pt x="633" y="31092"/>
                </a:lnTo>
                <a:lnTo>
                  <a:pt x="708" y="31148"/>
                </a:lnTo>
                <a:lnTo>
                  <a:pt x="764" y="31204"/>
                </a:lnTo>
                <a:lnTo>
                  <a:pt x="820" y="31241"/>
                </a:lnTo>
                <a:lnTo>
                  <a:pt x="931" y="31260"/>
                </a:lnTo>
                <a:lnTo>
                  <a:pt x="969" y="31241"/>
                </a:lnTo>
                <a:lnTo>
                  <a:pt x="987" y="31222"/>
                </a:lnTo>
                <a:lnTo>
                  <a:pt x="987" y="31185"/>
                </a:lnTo>
                <a:lnTo>
                  <a:pt x="969" y="31148"/>
                </a:lnTo>
                <a:lnTo>
                  <a:pt x="913" y="31055"/>
                </a:lnTo>
                <a:lnTo>
                  <a:pt x="838" y="30943"/>
                </a:lnTo>
                <a:lnTo>
                  <a:pt x="782" y="30906"/>
                </a:lnTo>
                <a:lnTo>
                  <a:pt x="764" y="30850"/>
                </a:lnTo>
                <a:lnTo>
                  <a:pt x="782" y="30813"/>
                </a:lnTo>
                <a:lnTo>
                  <a:pt x="838" y="30757"/>
                </a:lnTo>
                <a:lnTo>
                  <a:pt x="913" y="30664"/>
                </a:lnTo>
                <a:lnTo>
                  <a:pt x="969" y="30552"/>
                </a:lnTo>
                <a:lnTo>
                  <a:pt x="1024" y="30441"/>
                </a:lnTo>
                <a:lnTo>
                  <a:pt x="1062" y="30310"/>
                </a:lnTo>
                <a:lnTo>
                  <a:pt x="1062" y="30254"/>
                </a:lnTo>
                <a:lnTo>
                  <a:pt x="1043" y="30198"/>
                </a:lnTo>
                <a:lnTo>
                  <a:pt x="1006" y="30161"/>
                </a:lnTo>
                <a:lnTo>
                  <a:pt x="987" y="30124"/>
                </a:lnTo>
                <a:close/>
                <a:moveTo>
                  <a:pt x="91192" y="30292"/>
                </a:moveTo>
                <a:lnTo>
                  <a:pt x="91173" y="30310"/>
                </a:lnTo>
                <a:lnTo>
                  <a:pt x="91155" y="30347"/>
                </a:lnTo>
                <a:lnTo>
                  <a:pt x="91136" y="30403"/>
                </a:lnTo>
                <a:lnTo>
                  <a:pt x="91136" y="30534"/>
                </a:lnTo>
                <a:lnTo>
                  <a:pt x="91173" y="30645"/>
                </a:lnTo>
                <a:lnTo>
                  <a:pt x="91229" y="30757"/>
                </a:lnTo>
                <a:lnTo>
                  <a:pt x="91303" y="30869"/>
                </a:lnTo>
                <a:lnTo>
                  <a:pt x="91397" y="30980"/>
                </a:lnTo>
                <a:lnTo>
                  <a:pt x="91397" y="31036"/>
                </a:lnTo>
                <a:lnTo>
                  <a:pt x="91378" y="31111"/>
                </a:lnTo>
                <a:lnTo>
                  <a:pt x="91322" y="31222"/>
                </a:lnTo>
                <a:lnTo>
                  <a:pt x="91303" y="31297"/>
                </a:lnTo>
                <a:lnTo>
                  <a:pt x="91303" y="31353"/>
                </a:lnTo>
                <a:lnTo>
                  <a:pt x="91322" y="31390"/>
                </a:lnTo>
                <a:lnTo>
                  <a:pt x="91359" y="31427"/>
                </a:lnTo>
                <a:lnTo>
                  <a:pt x="91397" y="31427"/>
                </a:lnTo>
                <a:lnTo>
                  <a:pt x="91434" y="31409"/>
                </a:lnTo>
                <a:lnTo>
                  <a:pt x="91508" y="31371"/>
                </a:lnTo>
                <a:lnTo>
                  <a:pt x="91583" y="31316"/>
                </a:lnTo>
                <a:lnTo>
                  <a:pt x="91639" y="31278"/>
                </a:lnTo>
                <a:lnTo>
                  <a:pt x="91713" y="31278"/>
                </a:lnTo>
                <a:lnTo>
                  <a:pt x="91769" y="31297"/>
                </a:lnTo>
                <a:lnTo>
                  <a:pt x="91806" y="31334"/>
                </a:lnTo>
                <a:lnTo>
                  <a:pt x="91843" y="31371"/>
                </a:lnTo>
                <a:lnTo>
                  <a:pt x="91899" y="31371"/>
                </a:lnTo>
                <a:lnTo>
                  <a:pt x="91992" y="31390"/>
                </a:lnTo>
                <a:lnTo>
                  <a:pt x="92030" y="31371"/>
                </a:lnTo>
                <a:lnTo>
                  <a:pt x="92030" y="31334"/>
                </a:lnTo>
                <a:lnTo>
                  <a:pt x="92011" y="31278"/>
                </a:lnTo>
                <a:lnTo>
                  <a:pt x="91992" y="31222"/>
                </a:lnTo>
                <a:lnTo>
                  <a:pt x="91974" y="31185"/>
                </a:lnTo>
                <a:lnTo>
                  <a:pt x="91918" y="31111"/>
                </a:lnTo>
                <a:lnTo>
                  <a:pt x="91862" y="31018"/>
                </a:lnTo>
                <a:lnTo>
                  <a:pt x="91862" y="30999"/>
                </a:lnTo>
                <a:lnTo>
                  <a:pt x="91899" y="30925"/>
                </a:lnTo>
                <a:lnTo>
                  <a:pt x="91955" y="30813"/>
                </a:lnTo>
                <a:lnTo>
                  <a:pt x="92011" y="30701"/>
                </a:lnTo>
                <a:lnTo>
                  <a:pt x="92030" y="30627"/>
                </a:lnTo>
                <a:lnTo>
                  <a:pt x="92030" y="30571"/>
                </a:lnTo>
                <a:lnTo>
                  <a:pt x="92011" y="30515"/>
                </a:lnTo>
                <a:lnTo>
                  <a:pt x="91955" y="30478"/>
                </a:lnTo>
                <a:lnTo>
                  <a:pt x="91899" y="30459"/>
                </a:lnTo>
                <a:lnTo>
                  <a:pt x="91843" y="30459"/>
                </a:lnTo>
                <a:lnTo>
                  <a:pt x="91788" y="30478"/>
                </a:lnTo>
                <a:lnTo>
                  <a:pt x="91750" y="30534"/>
                </a:lnTo>
                <a:lnTo>
                  <a:pt x="91657" y="30627"/>
                </a:lnTo>
                <a:lnTo>
                  <a:pt x="91601" y="30720"/>
                </a:lnTo>
                <a:lnTo>
                  <a:pt x="91527" y="30608"/>
                </a:lnTo>
                <a:lnTo>
                  <a:pt x="91378" y="30403"/>
                </a:lnTo>
                <a:lnTo>
                  <a:pt x="91303" y="30329"/>
                </a:lnTo>
                <a:lnTo>
                  <a:pt x="91229" y="30292"/>
                </a:lnTo>
                <a:close/>
                <a:moveTo>
                  <a:pt x="280" y="32675"/>
                </a:moveTo>
                <a:lnTo>
                  <a:pt x="205" y="32712"/>
                </a:lnTo>
                <a:lnTo>
                  <a:pt x="168" y="32768"/>
                </a:lnTo>
                <a:lnTo>
                  <a:pt x="168" y="32842"/>
                </a:lnTo>
                <a:lnTo>
                  <a:pt x="205" y="32917"/>
                </a:lnTo>
                <a:lnTo>
                  <a:pt x="243" y="32991"/>
                </a:lnTo>
                <a:lnTo>
                  <a:pt x="354" y="33140"/>
                </a:lnTo>
                <a:lnTo>
                  <a:pt x="466" y="33252"/>
                </a:lnTo>
                <a:lnTo>
                  <a:pt x="298" y="33401"/>
                </a:lnTo>
                <a:lnTo>
                  <a:pt x="149" y="33550"/>
                </a:lnTo>
                <a:lnTo>
                  <a:pt x="131" y="33587"/>
                </a:lnTo>
                <a:lnTo>
                  <a:pt x="131" y="33624"/>
                </a:lnTo>
                <a:lnTo>
                  <a:pt x="149" y="33661"/>
                </a:lnTo>
                <a:lnTo>
                  <a:pt x="205" y="33699"/>
                </a:lnTo>
                <a:lnTo>
                  <a:pt x="280" y="33717"/>
                </a:lnTo>
                <a:lnTo>
                  <a:pt x="317" y="33699"/>
                </a:lnTo>
                <a:lnTo>
                  <a:pt x="373" y="33680"/>
                </a:lnTo>
                <a:lnTo>
                  <a:pt x="466" y="33606"/>
                </a:lnTo>
                <a:lnTo>
                  <a:pt x="615" y="33457"/>
                </a:lnTo>
                <a:lnTo>
                  <a:pt x="671" y="33550"/>
                </a:lnTo>
                <a:lnTo>
                  <a:pt x="764" y="33680"/>
                </a:lnTo>
                <a:lnTo>
                  <a:pt x="876" y="33792"/>
                </a:lnTo>
                <a:lnTo>
                  <a:pt x="931" y="33810"/>
                </a:lnTo>
                <a:lnTo>
                  <a:pt x="987" y="33810"/>
                </a:lnTo>
                <a:lnTo>
                  <a:pt x="1024" y="33773"/>
                </a:lnTo>
                <a:lnTo>
                  <a:pt x="1062" y="33736"/>
                </a:lnTo>
                <a:lnTo>
                  <a:pt x="1062" y="33661"/>
                </a:lnTo>
                <a:lnTo>
                  <a:pt x="1043" y="33606"/>
                </a:lnTo>
                <a:lnTo>
                  <a:pt x="987" y="33457"/>
                </a:lnTo>
                <a:lnTo>
                  <a:pt x="931" y="33364"/>
                </a:lnTo>
                <a:lnTo>
                  <a:pt x="876" y="33233"/>
                </a:lnTo>
                <a:lnTo>
                  <a:pt x="876" y="33177"/>
                </a:lnTo>
                <a:lnTo>
                  <a:pt x="876" y="33103"/>
                </a:lnTo>
                <a:lnTo>
                  <a:pt x="913" y="33047"/>
                </a:lnTo>
                <a:lnTo>
                  <a:pt x="969" y="32973"/>
                </a:lnTo>
                <a:lnTo>
                  <a:pt x="1006" y="32917"/>
                </a:lnTo>
                <a:lnTo>
                  <a:pt x="1006" y="32842"/>
                </a:lnTo>
                <a:lnTo>
                  <a:pt x="987" y="32805"/>
                </a:lnTo>
                <a:lnTo>
                  <a:pt x="950" y="32786"/>
                </a:lnTo>
                <a:lnTo>
                  <a:pt x="913" y="32805"/>
                </a:lnTo>
                <a:lnTo>
                  <a:pt x="876" y="32842"/>
                </a:lnTo>
                <a:lnTo>
                  <a:pt x="764" y="32935"/>
                </a:lnTo>
                <a:lnTo>
                  <a:pt x="708" y="33010"/>
                </a:lnTo>
                <a:lnTo>
                  <a:pt x="615" y="32898"/>
                </a:lnTo>
                <a:lnTo>
                  <a:pt x="485" y="32768"/>
                </a:lnTo>
                <a:lnTo>
                  <a:pt x="410" y="32712"/>
                </a:lnTo>
                <a:lnTo>
                  <a:pt x="336" y="32675"/>
                </a:lnTo>
                <a:close/>
                <a:moveTo>
                  <a:pt x="91825" y="32917"/>
                </a:moveTo>
                <a:lnTo>
                  <a:pt x="91769" y="32935"/>
                </a:lnTo>
                <a:lnTo>
                  <a:pt x="91694" y="32991"/>
                </a:lnTo>
                <a:lnTo>
                  <a:pt x="91620" y="33047"/>
                </a:lnTo>
                <a:lnTo>
                  <a:pt x="91564" y="32991"/>
                </a:lnTo>
                <a:lnTo>
                  <a:pt x="91490" y="32973"/>
                </a:lnTo>
                <a:lnTo>
                  <a:pt x="91434" y="32973"/>
                </a:lnTo>
                <a:lnTo>
                  <a:pt x="91378" y="32991"/>
                </a:lnTo>
                <a:lnTo>
                  <a:pt x="91341" y="33047"/>
                </a:lnTo>
                <a:lnTo>
                  <a:pt x="91322" y="33103"/>
                </a:lnTo>
                <a:lnTo>
                  <a:pt x="91303" y="33177"/>
                </a:lnTo>
                <a:lnTo>
                  <a:pt x="91322" y="33252"/>
                </a:lnTo>
                <a:lnTo>
                  <a:pt x="91341" y="33289"/>
                </a:lnTo>
                <a:lnTo>
                  <a:pt x="91359" y="33326"/>
                </a:lnTo>
                <a:lnTo>
                  <a:pt x="91378" y="33345"/>
                </a:lnTo>
                <a:lnTo>
                  <a:pt x="91378" y="33401"/>
                </a:lnTo>
                <a:lnTo>
                  <a:pt x="91359" y="33457"/>
                </a:lnTo>
                <a:lnTo>
                  <a:pt x="91322" y="33513"/>
                </a:lnTo>
                <a:lnTo>
                  <a:pt x="91248" y="33624"/>
                </a:lnTo>
                <a:lnTo>
                  <a:pt x="91210" y="33717"/>
                </a:lnTo>
                <a:lnTo>
                  <a:pt x="91210" y="33810"/>
                </a:lnTo>
                <a:lnTo>
                  <a:pt x="91229" y="33848"/>
                </a:lnTo>
                <a:lnTo>
                  <a:pt x="91248" y="33885"/>
                </a:lnTo>
                <a:lnTo>
                  <a:pt x="91285" y="33866"/>
                </a:lnTo>
                <a:lnTo>
                  <a:pt x="91341" y="33848"/>
                </a:lnTo>
                <a:lnTo>
                  <a:pt x="91471" y="33717"/>
                </a:lnTo>
                <a:lnTo>
                  <a:pt x="91583" y="33587"/>
                </a:lnTo>
                <a:lnTo>
                  <a:pt x="91639" y="33680"/>
                </a:lnTo>
                <a:lnTo>
                  <a:pt x="91713" y="33773"/>
                </a:lnTo>
                <a:lnTo>
                  <a:pt x="91750" y="33810"/>
                </a:lnTo>
                <a:lnTo>
                  <a:pt x="91806" y="33848"/>
                </a:lnTo>
                <a:lnTo>
                  <a:pt x="91862" y="33848"/>
                </a:lnTo>
                <a:lnTo>
                  <a:pt x="91918" y="33829"/>
                </a:lnTo>
                <a:lnTo>
                  <a:pt x="91955" y="33810"/>
                </a:lnTo>
                <a:lnTo>
                  <a:pt x="91992" y="33773"/>
                </a:lnTo>
                <a:lnTo>
                  <a:pt x="92011" y="33717"/>
                </a:lnTo>
                <a:lnTo>
                  <a:pt x="91992" y="33680"/>
                </a:lnTo>
                <a:lnTo>
                  <a:pt x="91974" y="33568"/>
                </a:lnTo>
                <a:lnTo>
                  <a:pt x="91918" y="33475"/>
                </a:lnTo>
                <a:lnTo>
                  <a:pt x="91881" y="33382"/>
                </a:lnTo>
                <a:lnTo>
                  <a:pt x="91843" y="33345"/>
                </a:lnTo>
                <a:lnTo>
                  <a:pt x="91825" y="33289"/>
                </a:lnTo>
                <a:lnTo>
                  <a:pt x="91843" y="33252"/>
                </a:lnTo>
                <a:lnTo>
                  <a:pt x="91881" y="33215"/>
                </a:lnTo>
                <a:lnTo>
                  <a:pt x="91899" y="33159"/>
                </a:lnTo>
                <a:lnTo>
                  <a:pt x="91936" y="33103"/>
                </a:lnTo>
                <a:lnTo>
                  <a:pt x="91955" y="33047"/>
                </a:lnTo>
                <a:lnTo>
                  <a:pt x="91936" y="32991"/>
                </a:lnTo>
                <a:lnTo>
                  <a:pt x="91899" y="32954"/>
                </a:lnTo>
                <a:lnTo>
                  <a:pt x="91862" y="32935"/>
                </a:lnTo>
                <a:lnTo>
                  <a:pt x="91825" y="32917"/>
                </a:lnTo>
                <a:close/>
                <a:moveTo>
                  <a:pt x="1006" y="35114"/>
                </a:moveTo>
                <a:lnTo>
                  <a:pt x="969" y="35132"/>
                </a:lnTo>
                <a:lnTo>
                  <a:pt x="764" y="35337"/>
                </a:lnTo>
                <a:lnTo>
                  <a:pt x="578" y="35579"/>
                </a:lnTo>
                <a:lnTo>
                  <a:pt x="503" y="35486"/>
                </a:lnTo>
                <a:lnTo>
                  <a:pt x="373" y="35337"/>
                </a:lnTo>
                <a:lnTo>
                  <a:pt x="317" y="35281"/>
                </a:lnTo>
                <a:lnTo>
                  <a:pt x="243" y="35244"/>
                </a:lnTo>
                <a:lnTo>
                  <a:pt x="187" y="35244"/>
                </a:lnTo>
                <a:lnTo>
                  <a:pt x="168" y="35263"/>
                </a:lnTo>
                <a:lnTo>
                  <a:pt x="149" y="35281"/>
                </a:lnTo>
                <a:lnTo>
                  <a:pt x="112" y="35356"/>
                </a:lnTo>
                <a:lnTo>
                  <a:pt x="131" y="35430"/>
                </a:lnTo>
                <a:lnTo>
                  <a:pt x="168" y="35505"/>
                </a:lnTo>
                <a:lnTo>
                  <a:pt x="224" y="35560"/>
                </a:lnTo>
                <a:lnTo>
                  <a:pt x="336" y="35691"/>
                </a:lnTo>
                <a:lnTo>
                  <a:pt x="373" y="35747"/>
                </a:lnTo>
                <a:lnTo>
                  <a:pt x="391" y="35821"/>
                </a:lnTo>
                <a:lnTo>
                  <a:pt x="391" y="35858"/>
                </a:lnTo>
                <a:lnTo>
                  <a:pt x="354" y="35914"/>
                </a:lnTo>
                <a:lnTo>
                  <a:pt x="280" y="36007"/>
                </a:lnTo>
                <a:lnTo>
                  <a:pt x="261" y="36045"/>
                </a:lnTo>
                <a:lnTo>
                  <a:pt x="280" y="36063"/>
                </a:lnTo>
                <a:lnTo>
                  <a:pt x="317" y="36082"/>
                </a:lnTo>
                <a:lnTo>
                  <a:pt x="391" y="36063"/>
                </a:lnTo>
                <a:lnTo>
                  <a:pt x="466" y="36045"/>
                </a:lnTo>
                <a:lnTo>
                  <a:pt x="485" y="36026"/>
                </a:lnTo>
                <a:lnTo>
                  <a:pt x="522" y="36026"/>
                </a:lnTo>
                <a:lnTo>
                  <a:pt x="559" y="36045"/>
                </a:lnTo>
                <a:lnTo>
                  <a:pt x="596" y="36082"/>
                </a:lnTo>
                <a:lnTo>
                  <a:pt x="633" y="36138"/>
                </a:lnTo>
                <a:lnTo>
                  <a:pt x="689" y="36231"/>
                </a:lnTo>
                <a:lnTo>
                  <a:pt x="745" y="36287"/>
                </a:lnTo>
                <a:lnTo>
                  <a:pt x="820" y="36361"/>
                </a:lnTo>
                <a:lnTo>
                  <a:pt x="894" y="36398"/>
                </a:lnTo>
                <a:lnTo>
                  <a:pt x="931" y="36398"/>
                </a:lnTo>
                <a:lnTo>
                  <a:pt x="987" y="36380"/>
                </a:lnTo>
                <a:lnTo>
                  <a:pt x="1024" y="36342"/>
                </a:lnTo>
                <a:lnTo>
                  <a:pt x="1043" y="36287"/>
                </a:lnTo>
                <a:lnTo>
                  <a:pt x="1024" y="36231"/>
                </a:lnTo>
                <a:lnTo>
                  <a:pt x="1006" y="36156"/>
                </a:lnTo>
                <a:lnTo>
                  <a:pt x="913" y="36026"/>
                </a:lnTo>
                <a:lnTo>
                  <a:pt x="857" y="35951"/>
                </a:lnTo>
                <a:lnTo>
                  <a:pt x="782" y="35877"/>
                </a:lnTo>
                <a:lnTo>
                  <a:pt x="745" y="35840"/>
                </a:lnTo>
                <a:lnTo>
                  <a:pt x="727" y="35803"/>
                </a:lnTo>
                <a:lnTo>
                  <a:pt x="764" y="35747"/>
                </a:lnTo>
                <a:lnTo>
                  <a:pt x="820" y="35672"/>
                </a:lnTo>
                <a:lnTo>
                  <a:pt x="931" y="35560"/>
                </a:lnTo>
                <a:lnTo>
                  <a:pt x="969" y="35449"/>
                </a:lnTo>
                <a:lnTo>
                  <a:pt x="1006" y="35281"/>
                </a:lnTo>
                <a:lnTo>
                  <a:pt x="1024" y="35188"/>
                </a:lnTo>
                <a:lnTo>
                  <a:pt x="1024" y="35132"/>
                </a:lnTo>
                <a:lnTo>
                  <a:pt x="1006" y="35114"/>
                </a:lnTo>
                <a:close/>
                <a:moveTo>
                  <a:pt x="91248" y="35374"/>
                </a:moveTo>
                <a:lnTo>
                  <a:pt x="91173" y="35393"/>
                </a:lnTo>
                <a:lnTo>
                  <a:pt x="91136" y="35412"/>
                </a:lnTo>
                <a:lnTo>
                  <a:pt x="91099" y="35449"/>
                </a:lnTo>
                <a:lnTo>
                  <a:pt x="91099" y="35505"/>
                </a:lnTo>
                <a:lnTo>
                  <a:pt x="91099" y="35616"/>
                </a:lnTo>
                <a:lnTo>
                  <a:pt x="91155" y="35728"/>
                </a:lnTo>
                <a:lnTo>
                  <a:pt x="91192" y="35784"/>
                </a:lnTo>
                <a:lnTo>
                  <a:pt x="91248" y="35858"/>
                </a:lnTo>
                <a:lnTo>
                  <a:pt x="91303" y="35914"/>
                </a:lnTo>
                <a:lnTo>
                  <a:pt x="91341" y="35970"/>
                </a:lnTo>
                <a:lnTo>
                  <a:pt x="91359" y="36045"/>
                </a:lnTo>
                <a:lnTo>
                  <a:pt x="91359" y="36082"/>
                </a:lnTo>
                <a:lnTo>
                  <a:pt x="91266" y="36194"/>
                </a:lnTo>
                <a:lnTo>
                  <a:pt x="91229" y="36249"/>
                </a:lnTo>
                <a:lnTo>
                  <a:pt x="91210" y="36305"/>
                </a:lnTo>
                <a:lnTo>
                  <a:pt x="91210" y="36342"/>
                </a:lnTo>
                <a:lnTo>
                  <a:pt x="91229" y="36380"/>
                </a:lnTo>
                <a:lnTo>
                  <a:pt x="91248" y="36398"/>
                </a:lnTo>
                <a:lnTo>
                  <a:pt x="91303" y="36398"/>
                </a:lnTo>
                <a:lnTo>
                  <a:pt x="91359" y="36380"/>
                </a:lnTo>
                <a:lnTo>
                  <a:pt x="91415" y="36361"/>
                </a:lnTo>
                <a:lnTo>
                  <a:pt x="91508" y="36305"/>
                </a:lnTo>
                <a:lnTo>
                  <a:pt x="91527" y="36287"/>
                </a:lnTo>
                <a:lnTo>
                  <a:pt x="91564" y="36305"/>
                </a:lnTo>
                <a:lnTo>
                  <a:pt x="91639" y="36342"/>
                </a:lnTo>
                <a:lnTo>
                  <a:pt x="91676" y="36380"/>
                </a:lnTo>
                <a:lnTo>
                  <a:pt x="91732" y="36417"/>
                </a:lnTo>
                <a:lnTo>
                  <a:pt x="91788" y="36454"/>
                </a:lnTo>
                <a:lnTo>
                  <a:pt x="91862" y="36454"/>
                </a:lnTo>
                <a:lnTo>
                  <a:pt x="91899" y="36436"/>
                </a:lnTo>
                <a:lnTo>
                  <a:pt x="91918" y="36398"/>
                </a:lnTo>
                <a:lnTo>
                  <a:pt x="91936" y="36361"/>
                </a:lnTo>
                <a:lnTo>
                  <a:pt x="91918" y="36324"/>
                </a:lnTo>
                <a:lnTo>
                  <a:pt x="91899" y="36249"/>
                </a:lnTo>
                <a:lnTo>
                  <a:pt x="91862" y="36175"/>
                </a:lnTo>
                <a:lnTo>
                  <a:pt x="91825" y="36082"/>
                </a:lnTo>
                <a:lnTo>
                  <a:pt x="91825" y="36045"/>
                </a:lnTo>
                <a:lnTo>
                  <a:pt x="91843" y="35989"/>
                </a:lnTo>
                <a:lnTo>
                  <a:pt x="91899" y="35914"/>
                </a:lnTo>
                <a:lnTo>
                  <a:pt x="91955" y="35840"/>
                </a:lnTo>
                <a:lnTo>
                  <a:pt x="92011" y="35747"/>
                </a:lnTo>
                <a:lnTo>
                  <a:pt x="92085" y="35635"/>
                </a:lnTo>
                <a:lnTo>
                  <a:pt x="92104" y="35579"/>
                </a:lnTo>
                <a:lnTo>
                  <a:pt x="92104" y="35523"/>
                </a:lnTo>
                <a:lnTo>
                  <a:pt x="92104" y="35467"/>
                </a:lnTo>
                <a:lnTo>
                  <a:pt x="92067" y="35430"/>
                </a:lnTo>
                <a:lnTo>
                  <a:pt x="92011" y="35412"/>
                </a:lnTo>
                <a:lnTo>
                  <a:pt x="91936" y="35412"/>
                </a:lnTo>
                <a:lnTo>
                  <a:pt x="91881" y="35467"/>
                </a:lnTo>
                <a:lnTo>
                  <a:pt x="91806" y="35523"/>
                </a:lnTo>
                <a:lnTo>
                  <a:pt x="91694" y="35672"/>
                </a:lnTo>
                <a:lnTo>
                  <a:pt x="91620" y="35765"/>
                </a:lnTo>
                <a:lnTo>
                  <a:pt x="91471" y="35542"/>
                </a:lnTo>
                <a:lnTo>
                  <a:pt x="91359" y="35430"/>
                </a:lnTo>
                <a:lnTo>
                  <a:pt x="91303" y="35393"/>
                </a:lnTo>
                <a:lnTo>
                  <a:pt x="91248" y="35374"/>
                </a:lnTo>
                <a:close/>
                <a:moveTo>
                  <a:pt x="261" y="37571"/>
                </a:moveTo>
                <a:lnTo>
                  <a:pt x="205" y="37590"/>
                </a:lnTo>
                <a:lnTo>
                  <a:pt x="168" y="37608"/>
                </a:lnTo>
                <a:lnTo>
                  <a:pt x="149" y="37664"/>
                </a:lnTo>
                <a:lnTo>
                  <a:pt x="149" y="37776"/>
                </a:lnTo>
                <a:lnTo>
                  <a:pt x="168" y="37888"/>
                </a:lnTo>
                <a:lnTo>
                  <a:pt x="224" y="38018"/>
                </a:lnTo>
                <a:lnTo>
                  <a:pt x="298" y="38148"/>
                </a:lnTo>
                <a:lnTo>
                  <a:pt x="373" y="38241"/>
                </a:lnTo>
                <a:lnTo>
                  <a:pt x="410" y="38279"/>
                </a:lnTo>
                <a:lnTo>
                  <a:pt x="410" y="38316"/>
                </a:lnTo>
                <a:lnTo>
                  <a:pt x="410" y="38372"/>
                </a:lnTo>
                <a:lnTo>
                  <a:pt x="354" y="38409"/>
                </a:lnTo>
                <a:lnTo>
                  <a:pt x="261" y="38632"/>
                </a:lnTo>
                <a:lnTo>
                  <a:pt x="243" y="38688"/>
                </a:lnTo>
                <a:lnTo>
                  <a:pt x="243" y="38744"/>
                </a:lnTo>
                <a:lnTo>
                  <a:pt x="261" y="38781"/>
                </a:lnTo>
                <a:lnTo>
                  <a:pt x="298" y="38763"/>
                </a:lnTo>
                <a:lnTo>
                  <a:pt x="447" y="38670"/>
                </a:lnTo>
                <a:lnTo>
                  <a:pt x="578" y="38577"/>
                </a:lnTo>
                <a:lnTo>
                  <a:pt x="652" y="38670"/>
                </a:lnTo>
                <a:lnTo>
                  <a:pt x="745" y="38819"/>
                </a:lnTo>
                <a:lnTo>
                  <a:pt x="801" y="38875"/>
                </a:lnTo>
                <a:lnTo>
                  <a:pt x="857" y="38930"/>
                </a:lnTo>
                <a:lnTo>
                  <a:pt x="913" y="38968"/>
                </a:lnTo>
                <a:lnTo>
                  <a:pt x="969" y="38968"/>
                </a:lnTo>
                <a:lnTo>
                  <a:pt x="1024" y="38930"/>
                </a:lnTo>
                <a:lnTo>
                  <a:pt x="1043" y="38856"/>
                </a:lnTo>
                <a:lnTo>
                  <a:pt x="1043" y="38781"/>
                </a:lnTo>
                <a:lnTo>
                  <a:pt x="1024" y="38707"/>
                </a:lnTo>
                <a:lnTo>
                  <a:pt x="931" y="38539"/>
                </a:lnTo>
                <a:lnTo>
                  <a:pt x="876" y="38428"/>
                </a:lnTo>
                <a:lnTo>
                  <a:pt x="857" y="38335"/>
                </a:lnTo>
                <a:lnTo>
                  <a:pt x="876" y="38279"/>
                </a:lnTo>
                <a:lnTo>
                  <a:pt x="969" y="38148"/>
                </a:lnTo>
                <a:lnTo>
                  <a:pt x="1024" y="38037"/>
                </a:lnTo>
                <a:lnTo>
                  <a:pt x="1043" y="37981"/>
                </a:lnTo>
                <a:lnTo>
                  <a:pt x="1043" y="37925"/>
                </a:lnTo>
                <a:lnTo>
                  <a:pt x="987" y="37851"/>
                </a:lnTo>
                <a:lnTo>
                  <a:pt x="950" y="37832"/>
                </a:lnTo>
                <a:lnTo>
                  <a:pt x="894" y="37813"/>
                </a:lnTo>
                <a:lnTo>
                  <a:pt x="838" y="37832"/>
                </a:lnTo>
                <a:lnTo>
                  <a:pt x="745" y="37906"/>
                </a:lnTo>
                <a:lnTo>
                  <a:pt x="652" y="37999"/>
                </a:lnTo>
                <a:lnTo>
                  <a:pt x="596" y="37888"/>
                </a:lnTo>
                <a:lnTo>
                  <a:pt x="522" y="37757"/>
                </a:lnTo>
                <a:lnTo>
                  <a:pt x="429" y="37646"/>
                </a:lnTo>
                <a:lnTo>
                  <a:pt x="373" y="37608"/>
                </a:lnTo>
                <a:lnTo>
                  <a:pt x="317" y="37590"/>
                </a:lnTo>
                <a:lnTo>
                  <a:pt x="261" y="37571"/>
                </a:lnTo>
                <a:close/>
                <a:moveTo>
                  <a:pt x="91788" y="37888"/>
                </a:moveTo>
                <a:lnTo>
                  <a:pt x="91750" y="37925"/>
                </a:lnTo>
                <a:lnTo>
                  <a:pt x="91676" y="37999"/>
                </a:lnTo>
                <a:lnTo>
                  <a:pt x="91601" y="38055"/>
                </a:lnTo>
                <a:lnTo>
                  <a:pt x="91564" y="38093"/>
                </a:lnTo>
                <a:lnTo>
                  <a:pt x="91527" y="38074"/>
                </a:lnTo>
                <a:lnTo>
                  <a:pt x="91508" y="38055"/>
                </a:lnTo>
                <a:lnTo>
                  <a:pt x="91452" y="37999"/>
                </a:lnTo>
                <a:lnTo>
                  <a:pt x="91378" y="37944"/>
                </a:lnTo>
                <a:lnTo>
                  <a:pt x="91341" y="37925"/>
                </a:lnTo>
                <a:lnTo>
                  <a:pt x="91303" y="37944"/>
                </a:lnTo>
                <a:lnTo>
                  <a:pt x="91266" y="37944"/>
                </a:lnTo>
                <a:lnTo>
                  <a:pt x="91229" y="37981"/>
                </a:lnTo>
                <a:lnTo>
                  <a:pt x="91210" y="37999"/>
                </a:lnTo>
                <a:lnTo>
                  <a:pt x="91210" y="38037"/>
                </a:lnTo>
                <a:lnTo>
                  <a:pt x="91210" y="38111"/>
                </a:lnTo>
                <a:lnTo>
                  <a:pt x="91229" y="38186"/>
                </a:lnTo>
                <a:lnTo>
                  <a:pt x="91285" y="38297"/>
                </a:lnTo>
                <a:lnTo>
                  <a:pt x="91285" y="38335"/>
                </a:lnTo>
                <a:lnTo>
                  <a:pt x="91266" y="38409"/>
                </a:lnTo>
                <a:lnTo>
                  <a:pt x="91229" y="38465"/>
                </a:lnTo>
                <a:lnTo>
                  <a:pt x="91173" y="38539"/>
                </a:lnTo>
                <a:lnTo>
                  <a:pt x="91155" y="38577"/>
                </a:lnTo>
                <a:lnTo>
                  <a:pt x="91136" y="38614"/>
                </a:lnTo>
                <a:lnTo>
                  <a:pt x="91155" y="38651"/>
                </a:lnTo>
                <a:lnTo>
                  <a:pt x="91173" y="38688"/>
                </a:lnTo>
                <a:lnTo>
                  <a:pt x="91229" y="38707"/>
                </a:lnTo>
                <a:lnTo>
                  <a:pt x="91266" y="38726"/>
                </a:lnTo>
                <a:lnTo>
                  <a:pt x="91359" y="38707"/>
                </a:lnTo>
                <a:lnTo>
                  <a:pt x="91434" y="38651"/>
                </a:lnTo>
                <a:lnTo>
                  <a:pt x="91508" y="38595"/>
                </a:lnTo>
                <a:lnTo>
                  <a:pt x="91583" y="38726"/>
                </a:lnTo>
                <a:lnTo>
                  <a:pt x="91713" y="38912"/>
                </a:lnTo>
                <a:lnTo>
                  <a:pt x="91769" y="38968"/>
                </a:lnTo>
                <a:lnTo>
                  <a:pt x="91825" y="39005"/>
                </a:lnTo>
                <a:lnTo>
                  <a:pt x="91862" y="39005"/>
                </a:lnTo>
                <a:lnTo>
                  <a:pt x="91881" y="38986"/>
                </a:lnTo>
                <a:lnTo>
                  <a:pt x="91918" y="38968"/>
                </a:lnTo>
                <a:lnTo>
                  <a:pt x="91936" y="38912"/>
                </a:lnTo>
                <a:lnTo>
                  <a:pt x="91936" y="38837"/>
                </a:lnTo>
                <a:lnTo>
                  <a:pt x="91899" y="38726"/>
                </a:lnTo>
                <a:lnTo>
                  <a:pt x="91825" y="38539"/>
                </a:lnTo>
                <a:lnTo>
                  <a:pt x="91788" y="38446"/>
                </a:lnTo>
                <a:lnTo>
                  <a:pt x="91788" y="38428"/>
                </a:lnTo>
                <a:lnTo>
                  <a:pt x="91806" y="38372"/>
                </a:lnTo>
                <a:lnTo>
                  <a:pt x="91843" y="38316"/>
                </a:lnTo>
                <a:lnTo>
                  <a:pt x="91899" y="38260"/>
                </a:lnTo>
                <a:lnTo>
                  <a:pt x="92011" y="38167"/>
                </a:lnTo>
                <a:lnTo>
                  <a:pt x="92048" y="38111"/>
                </a:lnTo>
                <a:lnTo>
                  <a:pt x="92048" y="38037"/>
                </a:lnTo>
                <a:lnTo>
                  <a:pt x="92048" y="37981"/>
                </a:lnTo>
                <a:lnTo>
                  <a:pt x="92011" y="37944"/>
                </a:lnTo>
                <a:lnTo>
                  <a:pt x="91974" y="37906"/>
                </a:lnTo>
                <a:lnTo>
                  <a:pt x="91918" y="37888"/>
                </a:lnTo>
                <a:close/>
                <a:moveTo>
                  <a:pt x="224" y="40252"/>
                </a:moveTo>
                <a:lnTo>
                  <a:pt x="149" y="40289"/>
                </a:lnTo>
                <a:lnTo>
                  <a:pt x="112" y="40364"/>
                </a:lnTo>
                <a:lnTo>
                  <a:pt x="112" y="40420"/>
                </a:lnTo>
                <a:lnTo>
                  <a:pt x="131" y="40494"/>
                </a:lnTo>
                <a:lnTo>
                  <a:pt x="168" y="40569"/>
                </a:lnTo>
                <a:lnTo>
                  <a:pt x="280" y="40699"/>
                </a:lnTo>
                <a:lnTo>
                  <a:pt x="373" y="40811"/>
                </a:lnTo>
                <a:lnTo>
                  <a:pt x="261" y="40904"/>
                </a:lnTo>
                <a:lnTo>
                  <a:pt x="131" y="41053"/>
                </a:lnTo>
                <a:lnTo>
                  <a:pt x="94" y="41127"/>
                </a:lnTo>
                <a:lnTo>
                  <a:pt x="75" y="41202"/>
                </a:lnTo>
                <a:lnTo>
                  <a:pt x="94" y="41239"/>
                </a:lnTo>
                <a:lnTo>
                  <a:pt x="112" y="41258"/>
                </a:lnTo>
                <a:lnTo>
                  <a:pt x="149" y="41276"/>
                </a:lnTo>
                <a:lnTo>
                  <a:pt x="205" y="41295"/>
                </a:lnTo>
                <a:lnTo>
                  <a:pt x="243" y="41295"/>
                </a:lnTo>
                <a:lnTo>
                  <a:pt x="280" y="41276"/>
                </a:lnTo>
                <a:lnTo>
                  <a:pt x="354" y="41239"/>
                </a:lnTo>
                <a:lnTo>
                  <a:pt x="485" y="41127"/>
                </a:lnTo>
                <a:lnTo>
                  <a:pt x="559" y="41071"/>
                </a:lnTo>
                <a:lnTo>
                  <a:pt x="578" y="41053"/>
                </a:lnTo>
                <a:lnTo>
                  <a:pt x="615" y="41071"/>
                </a:lnTo>
                <a:lnTo>
                  <a:pt x="652" y="41090"/>
                </a:lnTo>
                <a:lnTo>
                  <a:pt x="708" y="41127"/>
                </a:lnTo>
                <a:lnTo>
                  <a:pt x="801" y="41220"/>
                </a:lnTo>
                <a:lnTo>
                  <a:pt x="913" y="41276"/>
                </a:lnTo>
                <a:lnTo>
                  <a:pt x="987" y="41295"/>
                </a:lnTo>
                <a:lnTo>
                  <a:pt x="1006" y="41276"/>
                </a:lnTo>
                <a:lnTo>
                  <a:pt x="1006" y="41258"/>
                </a:lnTo>
                <a:lnTo>
                  <a:pt x="1006" y="41202"/>
                </a:lnTo>
                <a:lnTo>
                  <a:pt x="931" y="41034"/>
                </a:lnTo>
                <a:lnTo>
                  <a:pt x="876" y="40867"/>
                </a:lnTo>
                <a:lnTo>
                  <a:pt x="838" y="40792"/>
                </a:lnTo>
                <a:lnTo>
                  <a:pt x="857" y="40718"/>
                </a:lnTo>
                <a:lnTo>
                  <a:pt x="894" y="40662"/>
                </a:lnTo>
                <a:lnTo>
                  <a:pt x="931" y="40625"/>
                </a:lnTo>
                <a:lnTo>
                  <a:pt x="1006" y="40532"/>
                </a:lnTo>
                <a:lnTo>
                  <a:pt x="1080" y="40364"/>
                </a:lnTo>
                <a:lnTo>
                  <a:pt x="1099" y="40289"/>
                </a:lnTo>
                <a:lnTo>
                  <a:pt x="1080" y="40271"/>
                </a:lnTo>
                <a:lnTo>
                  <a:pt x="1062" y="40271"/>
                </a:lnTo>
                <a:lnTo>
                  <a:pt x="950" y="40327"/>
                </a:lnTo>
                <a:lnTo>
                  <a:pt x="838" y="40420"/>
                </a:lnTo>
                <a:lnTo>
                  <a:pt x="633" y="40587"/>
                </a:lnTo>
                <a:lnTo>
                  <a:pt x="540" y="40476"/>
                </a:lnTo>
                <a:lnTo>
                  <a:pt x="429" y="40345"/>
                </a:lnTo>
                <a:lnTo>
                  <a:pt x="354" y="40289"/>
                </a:lnTo>
                <a:lnTo>
                  <a:pt x="298" y="40252"/>
                </a:lnTo>
                <a:close/>
                <a:moveTo>
                  <a:pt x="91899" y="40364"/>
                </a:moveTo>
                <a:lnTo>
                  <a:pt x="91843" y="40383"/>
                </a:lnTo>
                <a:lnTo>
                  <a:pt x="91806" y="40420"/>
                </a:lnTo>
                <a:lnTo>
                  <a:pt x="91527" y="40755"/>
                </a:lnTo>
                <a:lnTo>
                  <a:pt x="91471" y="40662"/>
                </a:lnTo>
                <a:lnTo>
                  <a:pt x="91378" y="40550"/>
                </a:lnTo>
                <a:lnTo>
                  <a:pt x="91322" y="40494"/>
                </a:lnTo>
                <a:lnTo>
                  <a:pt x="91266" y="40476"/>
                </a:lnTo>
                <a:lnTo>
                  <a:pt x="91210" y="40476"/>
                </a:lnTo>
                <a:lnTo>
                  <a:pt x="91155" y="40532"/>
                </a:lnTo>
                <a:lnTo>
                  <a:pt x="91117" y="40587"/>
                </a:lnTo>
                <a:lnTo>
                  <a:pt x="91117" y="40662"/>
                </a:lnTo>
                <a:lnTo>
                  <a:pt x="91136" y="40718"/>
                </a:lnTo>
                <a:lnTo>
                  <a:pt x="91173" y="40792"/>
                </a:lnTo>
                <a:lnTo>
                  <a:pt x="91266" y="40904"/>
                </a:lnTo>
                <a:lnTo>
                  <a:pt x="91285" y="40960"/>
                </a:lnTo>
                <a:lnTo>
                  <a:pt x="91303" y="41016"/>
                </a:lnTo>
                <a:lnTo>
                  <a:pt x="91285" y="41071"/>
                </a:lnTo>
                <a:lnTo>
                  <a:pt x="91248" y="41127"/>
                </a:lnTo>
                <a:lnTo>
                  <a:pt x="91136" y="41239"/>
                </a:lnTo>
                <a:lnTo>
                  <a:pt x="91080" y="41295"/>
                </a:lnTo>
                <a:lnTo>
                  <a:pt x="91043" y="41369"/>
                </a:lnTo>
                <a:lnTo>
                  <a:pt x="91043" y="41425"/>
                </a:lnTo>
                <a:lnTo>
                  <a:pt x="91099" y="41481"/>
                </a:lnTo>
                <a:lnTo>
                  <a:pt x="91136" y="41500"/>
                </a:lnTo>
                <a:lnTo>
                  <a:pt x="91155" y="41500"/>
                </a:lnTo>
                <a:lnTo>
                  <a:pt x="91229" y="41481"/>
                </a:lnTo>
                <a:lnTo>
                  <a:pt x="91359" y="41407"/>
                </a:lnTo>
                <a:lnTo>
                  <a:pt x="91490" y="41332"/>
                </a:lnTo>
                <a:lnTo>
                  <a:pt x="91527" y="41332"/>
                </a:lnTo>
                <a:lnTo>
                  <a:pt x="91601" y="41369"/>
                </a:lnTo>
                <a:lnTo>
                  <a:pt x="91676" y="41425"/>
                </a:lnTo>
                <a:lnTo>
                  <a:pt x="91788" y="41518"/>
                </a:lnTo>
                <a:lnTo>
                  <a:pt x="91843" y="41556"/>
                </a:lnTo>
                <a:lnTo>
                  <a:pt x="91936" y="41556"/>
                </a:lnTo>
                <a:lnTo>
                  <a:pt x="91974" y="41500"/>
                </a:lnTo>
                <a:lnTo>
                  <a:pt x="91974" y="41462"/>
                </a:lnTo>
                <a:lnTo>
                  <a:pt x="91955" y="41425"/>
                </a:lnTo>
                <a:lnTo>
                  <a:pt x="91918" y="41351"/>
                </a:lnTo>
                <a:lnTo>
                  <a:pt x="91862" y="41295"/>
                </a:lnTo>
                <a:lnTo>
                  <a:pt x="91806" y="41239"/>
                </a:lnTo>
                <a:lnTo>
                  <a:pt x="91732" y="41109"/>
                </a:lnTo>
                <a:lnTo>
                  <a:pt x="91881" y="40960"/>
                </a:lnTo>
                <a:lnTo>
                  <a:pt x="91974" y="40867"/>
                </a:lnTo>
                <a:lnTo>
                  <a:pt x="92067" y="40755"/>
                </a:lnTo>
                <a:lnTo>
                  <a:pt x="92104" y="40699"/>
                </a:lnTo>
                <a:lnTo>
                  <a:pt x="92123" y="40643"/>
                </a:lnTo>
                <a:lnTo>
                  <a:pt x="92141" y="40587"/>
                </a:lnTo>
                <a:lnTo>
                  <a:pt x="92123" y="40513"/>
                </a:lnTo>
                <a:lnTo>
                  <a:pt x="92104" y="40476"/>
                </a:lnTo>
                <a:lnTo>
                  <a:pt x="92067" y="40420"/>
                </a:lnTo>
                <a:lnTo>
                  <a:pt x="92030" y="40383"/>
                </a:lnTo>
                <a:lnTo>
                  <a:pt x="91992" y="40364"/>
                </a:lnTo>
                <a:close/>
                <a:moveTo>
                  <a:pt x="894" y="42784"/>
                </a:moveTo>
                <a:lnTo>
                  <a:pt x="857" y="42803"/>
                </a:lnTo>
                <a:lnTo>
                  <a:pt x="820" y="42822"/>
                </a:lnTo>
                <a:lnTo>
                  <a:pt x="745" y="42877"/>
                </a:lnTo>
                <a:lnTo>
                  <a:pt x="633" y="43026"/>
                </a:lnTo>
                <a:lnTo>
                  <a:pt x="540" y="42915"/>
                </a:lnTo>
                <a:lnTo>
                  <a:pt x="485" y="42877"/>
                </a:lnTo>
                <a:lnTo>
                  <a:pt x="429" y="42840"/>
                </a:lnTo>
                <a:lnTo>
                  <a:pt x="373" y="42822"/>
                </a:lnTo>
                <a:lnTo>
                  <a:pt x="317" y="42840"/>
                </a:lnTo>
                <a:lnTo>
                  <a:pt x="298" y="42896"/>
                </a:lnTo>
                <a:lnTo>
                  <a:pt x="280" y="42989"/>
                </a:lnTo>
                <a:lnTo>
                  <a:pt x="298" y="43064"/>
                </a:lnTo>
                <a:lnTo>
                  <a:pt x="354" y="43119"/>
                </a:lnTo>
                <a:lnTo>
                  <a:pt x="410" y="43194"/>
                </a:lnTo>
                <a:lnTo>
                  <a:pt x="429" y="43250"/>
                </a:lnTo>
                <a:lnTo>
                  <a:pt x="391" y="43306"/>
                </a:lnTo>
                <a:lnTo>
                  <a:pt x="298" y="43399"/>
                </a:lnTo>
                <a:lnTo>
                  <a:pt x="149" y="43529"/>
                </a:lnTo>
                <a:lnTo>
                  <a:pt x="112" y="43566"/>
                </a:lnTo>
                <a:lnTo>
                  <a:pt x="131" y="43603"/>
                </a:lnTo>
                <a:lnTo>
                  <a:pt x="298" y="43603"/>
                </a:lnTo>
                <a:lnTo>
                  <a:pt x="485" y="43510"/>
                </a:lnTo>
                <a:lnTo>
                  <a:pt x="540" y="43473"/>
                </a:lnTo>
                <a:lnTo>
                  <a:pt x="578" y="43455"/>
                </a:lnTo>
                <a:lnTo>
                  <a:pt x="615" y="43473"/>
                </a:lnTo>
                <a:lnTo>
                  <a:pt x="633" y="43529"/>
                </a:lnTo>
                <a:lnTo>
                  <a:pt x="727" y="43622"/>
                </a:lnTo>
                <a:lnTo>
                  <a:pt x="857" y="43734"/>
                </a:lnTo>
                <a:lnTo>
                  <a:pt x="913" y="43771"/>
                </a:lnTo>
                <a:lnTo>
                  <a:pt x="950" y="43790"/>
                </a:lnTo>
                <a:lnTo>
                  <a:pt x="969" y="43771"/>
                </a:lnTo>
                <a:lnTo>
                  <a:pt x="987" y="43734"/>
                </a:lnTo>
                <a:lnTo>
                  <a:pt x="987" y="43641"/>
                </a:lnTo>
                <a:lnTo>
                  <a:pt x="950" y="43548"/>
                </a:lnTo>
                <a:lnTo>
                  <a:pt x="894" y="43455"/>
                </a:lnTo>
                <a:lnTo>
                  <a:pt x="820" y="43361"/>
                </a:lnTo>
                <a:lnTo>
                  <a:pt x="801" y="43324"/>
                </a:lnTo>
                <a:lnTo>
                  <a:pt x="801" y="43287"/>
                </a:lnTo>
                <a:lnTo>
                  <a:pt x="820" y="43250"/>
                </a:lnTo>
                <a:lnTo>
                  <a:pt x="838" y="43213"/>
                </a:lnTo>
                <a:lnTo>
                  <a:pt x="931" y="43157"/>
                </a:lnTo>
                <a:lnTo>
                  <a:pt x="1006" y="43082"/>
                </a:lnTo>
                <a:lnTo>
                  <a:pt x="1024" y="43026"/>
                </a:lnTo>
                <a:lnTo>
                  <a:pt x="1043" y="42989"/>
                </a:lnTo>
                <a:lnTo>
                  <a:pt x="1043" y="42915"/>
                </a:lnTo>
                <a:lnTo>
                  <a:pt x="1024" y="42840"/>
                </a:lnTo>
                <a:lnTo>
                  <a:pt x="969" y="42803"/>
                </a:lnTo>
                <a:lnTo>
                  <a:pt x="894" y="42784"/>
                </a:lnTo>
                <a:close/>
                <a:moveTo>
                  <a:pt x="91341" y="42877"/>
                </a:moveTo>
                <a:lnTo>
                  <a:pt x="91266" y="42896"/>
                </a:lnTo>
                <a:lnTo>
                  <a:pt x="91210" y="42952"/>
                </a:lnTo>
                <a:lnTo>
                  <a:pt x="91192" y="43008"/>
                </a:lnTo>
                <a:lnTo>
                  <a:pt x="91210" y="43082"/>
                </a:lnTo>
                <a:lnTo>
                  <a:pt x="91248" y="43213"/>
                </a:lnTo>
                <a:lnTo>
                  <a:pt x="91359" y="43417"/>
                </a:lnTo>
                <a:lnTo>
                  <a:pt x="91210" y="43566"/>
                </a:lnTo>
                <a:lnTo>
                  <a:pt x="91173" y="43622"/>
                </a:lnTo>
                <a:lnTo>
                  <a:pt x="91173" y="43678"/>
                </a:lnTo>
                <a:lnTo>
                  <a:pt x="91210" y="43734"/>
                </a:lnTo>
                <a:lnTo>
                  <a:pt x="91248" y="43771"/>
                </a:lnTo>
                <a:lnTo>
                  <a:pt x="91341" y="43771"/>
                </a:lnTo>
                <a:lnTo>
                  <a:pt x="91434" y="43734"/>
                </a:lnTo>
                <a:lnTo>
                  <a:pt x="91490" y="43697"/>
                </a:lnTo>
                <a:lnTo>
                  <a:pt x="91527" y="43678"/>
                </a:lnTo>
                <a:lnTo>
                  <a:pt x="91564" y="43715"/>
                </a:lnTo>
                <a:lnTo>
                  <a:pt x="91601" y="43771"/>
                </a:lnTo>
                <a:lnTo>
                  <a:pt x="91694" y="43883"/>
                </a:lnTo>
                <a:lnTo>
                  <a:pt x="91825" y="44032"/>
                </a:lnTo>
                <a:lnTo>
                  <a:pt x="91899" y="44069"/>
                </a:lnTo>
                <a:lnTo>
                  <a:pt x="91974" y="44069"/>
                </a:lnTo>
                <a:lnTo>
                  <a:pt x="91992" y="44032"/>
                </a:lnTo>
                <a:lnTo>
                  <a:pt x="92011" y="43920"/>
                </a:lnTo>
                <a:lnTo>
                  <a:pt x="92011" y="43883"/>
                </a:lnTo>
                <a:lnTo>
                  <a:pt x="91992" y="43827"/>
                </a:lnTo>
                <a:lnTo>
                  <a:pt x="91936" y="43734"/>
                </a:lnTo>
                <a:lnTo>
                  <a:pt x="91881" y="43641"/>
                </a:lnTo>
                <a:lnTo>
                  <a:pt x="91843" y="43548"/>
                </a:lnTo>
                <a:lnTo>
                  <a:pt x="91806" y="43510"/>
                </a:lnTo>
                <a:lnTo>
                  <a:pt x="91806" y="43473"/>
                </a:lnTo>
                <a:lnTo>
                  <a:pt x="91825" y="43436"/>
                </a:lnTo>
                <a:lnTo>
                  <a:pt x="91862" y="43399"/>
                </a:lnTo>
                <a:lnTo>
                  <a:pt x="91955" y="43268"/>
                </a:lnTo>
                <a:lnTo>
                  <a:pt x="91992" y="43157"/>
                </a:lnTo>
                <a:lnTo>
                  <a:pt x="91992" y="43082"/>
                </a:lnTo>
                <a:lnTo>
                  <a:pt x="91974" y="43026"/>
                </a:lnTo>
                <a:lnTo>
                  <a:pt x="91918" y="43008"/>
                </a:lnTo>
                <a:lnTo>
                  <a:pt x="91843" y="43026"/>
                </a:lnTo>
                <a:lnTo>
                  <a:pt x="91769" y="43045"/>
                </a:lnTo>
                <a:lnTo>
                  <a:pt x="91694" y="43082"/>
                </a:lnTo>
                <a:lnTo>
                  <a:pt x="91620" y="43157"/>
                </a:lnTo>
                <a:lnTo>
                  <a:pt x="91564" y="43045"/>
                </a:lnTo>
                <a:lnTo>
                  <a:pt x="91452" y="42933"/>
                </a:lnTo>
                <a:lnTo>
                  <a:pt x="91397" y="42896"/>
                </a:lnTo>
                <a:lnTo>
                  <a:pt x="91341" y="42877"/>
                </a:lnTo>
                <a:close/>
                <a:moveTo>
                  <a:pt x="913" y="45335"/>
                </a:moveTo>
                <a:lnTo>
                  <a:pt x="876" y="45372"/>
                </a:lnTo>
                <a:lnTo>
                  <a:pt x="764" y="45558"/>
                </a:lnTo>
                <a:lnTo>
                  <a:pt x="652" y="45726"/>
                </a:lnTo>
                <a:lnTo>
                  <a:pt x="540" y="45651"/>
                </a:lnTo>
                <a:lnTo>
                  <a:pt x="391" y="45521"/>
                </a:lnTo>
                <a:lnTo>
                  <a:pt x="298" y="45465"/>
                </a:lnTo>
                <a:lnTo>
                  <a:pt x="224" y="45428"/>
                </a:lnTo>
                <a:lnTo>
                  <a:pt x="131" y="45428"/>
                </a:lnTo>
                <a:lnTo>
                  <a:pt x="112" y="45465"/>
                </a:lnTo>
                <a:lnTo>
                  <a:pt x="94" y="45484"/>
                </a:lnTo>
                <a:lnTo>
                  <a:pt x="75" y="45521"/>
                </a:lnTo>
                <a:lnTo>
                  <a:pt x="94" y="45577"/>
                </a:lnTo>
                <a:lnTo>
                  <a:pt x="149" y="45651"/>
                </a:lnTo>
                <a:lnTo>
                  <a:pt x="205" y="45726"/>
                </a:lnTo>
                <a:lnTo>
                  <a:pt x="336" y="45875"/>
                </a:lnTo>
                <a:lnTo>
                  <a:pt x="447" y="45968"/>
                </a:lnTo>
                <a:lnTo>
                  <a:pt x="280" y="46117"/>
                </a:lnTo>
                <a:lnTo>
                  <a:pt x="261" y="46154"/>
                </a:lnTo>
                <a:lnTo>
                  <a:pt x="224" y="46191"/>
                </a:lnTo>
                <a:lnTo>
                  <a:pt x="224" y="46229"/>
                </a:lnTo>
                <a:lnTo>
                  <a:pt x="261" y="46266"/>
                </a:lnTo>
                <a:lnTo>
                  <a:pt x="317" y="46266"/>
                </a:lnTo>
                <a:lnTo>
                  <a:pt x="391" y="46229"/>
                </a:lnTo>
                <a:lnTo>
                  <a:pt x="522" y="46173"/>
                </a:lnTo>
                <a:lnTo>
                  <a:pt x="615" y="46154"/>
                </a:lnTo>
                <a:lnTo>
                  <a:pt x="727" y="46191"/>
                </a:lnTo>
                <a:lnTo>
                  <a:pt x="801" y="46229"/>
                </a:lnTo>
                <a:lnTo>
                  <a:pt x="876" y="46266"/>
                </a:lnTo>
                <a:lnTo>
                  <a:pt x="950" y="46266"/>
                </a:lnTo>
                <a:lnTo>
                  <a:pt x="987" y="46247"/>
                </a:lnTo>
                <a:lnTo>
                  <a:pt x="1024" y="46210"/>
                </a:lnTo>
                <a:lnTo>
                  <a:pt x="1062" y="46154"/>
                </a:lnTo>
                <a:lnTo>
                  <a:pt x="1062" y="46098"/>
                </a:lnTo>
                <a:lnTo>
                  <a:pt x="1062" y="46061"/>
                </a:lnTo>
                <a:lnTo>
                  <a:pt x="1024" y="46024"/>
                </a:lnTo>
                <a:lnTo>
                  <a:pt x="950" y="45949"/>
                </a:lnTo>
                <a:lnTo>
                  <a:pt x="876" y="45894"/>
                </a:lnTo>
                <a:lnTo>
                  <a:pt x="931" y="45800"/>
                </a:lnTo>
                <a:lnTo>
                  <a:pt x="1006" y="45707"/>
                </a:lnTo>
                <a:lnTo>
                  <a:pt x="1062" y="45596"/>
                </a:lnTo>
                <a:lnTo>
                  <a:pt x="1080" y="45540"/>
                </a:lnTo>
                <a:lnTo>
                  <a:pt x="1080" y="45503"/>
                </a:lnTo>
                <a:lnTo>
                  <a:pt x="1062" y="45428"/>
                </a:lnTo>
                <a:lnTo>
                  <a:pt x="1024" y="45354"/>
                </a:lnTo>
                <a:lnTo>
                  <a:pt x="987" y="45335"/>
                </a:lnTo>
                <a:close/>
                <a:moveTo>
                  <a:pt x="91285" y="45428"/>
                </a:moveTo>
                <a:lnTo>
                  <a:pt x="91248" y="45447"/>
                </a:lnTo>
                <a:lnTo>
                  <a:pt x="91210" y="45465"/>
                </a:lnTo>
                <a:lnTo>
                  <a:pt x="91155" y="45540"/>
                </a:lnTo>
                <a:lnTo>
                  <a:pt x="91136" y="45633"/>
                </a:lnTo>
                <a:lnTo>
                  <a:pt x="91136" y="45670"/>
                </a:lnTo>
                <a:lnTo>
                  <a:pt x="91155" y="45707"/>
                </a:lnTo>
                <a:lnTo>
                  <a:pt x="91248" y="45819"/>
                </a:lnTo>
                <a:lnTo>
                  <a:pt x="91303" y="45894"/>
                </a:lnTo>
                <a:lnTo>
                  <a:pt x="91322" y="45949"/>
                </a:lnTo>
                <a:lnTo>
                  <a:pt x="91341" y="46005"/>
                </a:lnTo>
                <a:lnTo>
                  <a:pt x="91322" y="46061"/>
                </a:lnTo>
                <a:lnTo>
                  <a:pt x="91266" y="46154"/>
                </a:lnTo>
                <a:lnTo>
                  <a:pt x="91248" y="46229"/>
                </a:lnTo>
                <a:lnTo>
                  <a:pt x="91210" y="46303"/>
                </a:lnTo>
                <a:lnTo>
                  <a:pt x="91210" y="46340"/>
                </a:lnTo>
                <a:lnTo>
                  <a:pt x="91229" y="46359"/>
                </a:lnTo>
                <a:lnTo>
                  <a:pt x="91248" y="46378"/>
                </a:lnTo>
                <a:lnTo>
                  <a:pt x="91303" y="46396"/>
                </a:lnTo>
                <a:lnTo>
                  <a:pt x="91341" y="46378"/>
                </a:lnTo>
                <a:lnTo>
                  <a:pt x="91378" y="46340"/>
                </a:lnTo>
                <a:lnTo>
                  <a:pt x="91452" y="46284"/>
                </a:lnTo>
                <a:lnTo>
                  <a:pt x="91527" y="46247"/>
                </a:lnTo>
                <a:lnTo>
                  <a:pt x="91564" y="46247"/>
                </a:lnTo>
                <a:lnTo>
                  <a:pt x="91601" y="46284"/>
                </a:lnTo>
                <a:lnTo>
                  <a:pt x="91657" y="46340"/>
                </a:lnTo>
                <a:lnTo>
                  <a:pt x="91732" y="46415"/>
                </a:lnTo>
                <a:lnTo>
                  <a:pt x="91806" y="46508"/>
                </a:lnTo>
                <a:lnTo>
                  <a:pt x="91862" y="46545"/>
                </a:lnTo>
                <a:lnTo>
                  <a:pt x="91918" y="46564"/>
                </a:lnTo>
                <a:lnTo>
                  <a:pt x="91955" y="46564"/>
                </a:lnTo>
                <a:lnTo>
                  <a:pt x="92011" y="46545"/>
                </a:lnTo>
                <a:lnTo>
                  <a:pt x="92048" y="46508"/>
                </a:lnTo>
                <a:lnTo>
                  <a:pt x="92048" y="46471"/>
                </a:lnTo>
                <a:lnTo>
                  <a:pt x="92048" y="46433"/>
                </a:lnTo>
                <a:lnTo>
                  <a:pt x="92048" y="46378"/>
                </a:lnTo>
                <a:lnTo>
                  <a:pt x="91992" y="46303"/>
                </a:lnTo>
                <a:lnTo>
                  <a:pt x="91955" y="46210"/>
                </a:lnTo>
                <a:lnTo>
                  <a:pt x="91881" y="46117"/>
                </a:lnTo>
                <a:lnTo>
                  <a:pt x="91843" y="46042"/>
                </a:lnTo>
                <a:lnTo>
                  <a:pt x="91825" y="45987"/>
                </a:lnTo>
                <a:lnTo>
                  <a:pt x="91825" y="45931"/>
                </a:lnTo>
                <a:lnTo>
                  <a:pt x="91843" y="45894"/>
                </a:lnTo>
                <a:lnTo>
                  <a:pt x="91918" y="45800"/>
                </a:lnTo>
                <a:lnTo>
                  <a:pt x="91955" y="45726"/>
                </a:lnTo>
                <a:lnTo>
                  <a:pt x="92011" y="45614"/>
                </a:lnTo>
                <a:lnTo>
                  <a:pt x="92011" y="45577"/>
                </a:lnTo>
                <a:lnTo>
                  <a:pt x="92011" y="45521"/>
                </a:lnTo>
                <a:lnTo>
                  <a:pt x="91992" y="45484"/>
                </a:lnTo>
                <a:lnTo>
                  <a:pt x="91936" y="45447"/>
                </a:lnTo>
                <a:lnTo>
                  <a:pt x="91843" y="45447"/>
                </a:lnTo>
                <a:lnTo>
                  <a:pt x="91750" y="45521"/>
                </a:lnTo>
                <a:lnTo>
                  <a:pt x="91657" y="45596"/>
                </a:lnTo>
                <a:lnTo>
                  <a:pt x="91601" y="45670"/>
                </a:lnTo>
                <a:lnTo>
                  <a:pt x="91527" y="45596"/>
                </a:lnTo>
                <a:lnTo>
                  <a:pt x="91471" y="45503"/>
                </a:lnTo>
                <a:lnTo>
                  <a:pt x="91378" y="45447"/>
                </a:lnTo>
                <a:lnTo>
                  <a:pt x="91341" y="45428"/>
                </a:lnTo>
                <a:close/>
                <a:moveTo>
                  <a:pt x="336" y="47699"/>
                </a:moveTo>
                <a:lnTo>
                  <a:pt x="298" y="47718"/>
                </a:lnTo>
                <a:lnTo>
                  <a:pt x="280" y="47755"/>
                </a:lnTo>
                <a:lnTo>
                  <a:pt x="261" y="47793"/>
                </a:lnTo>
                <a:lnTo>
                  <a:pt x="243" y="47867"/>
                </a:lnTo>
                <a:lnTo>
                  <a:pt x="261" y="47960"/>
                </a:lnTo>
                <a:lnTo>
                  <a:pt x="298" y="48035"/>
                </a:lnTo>
                <a:lnTo>
                  <a:pt x="354" y="48128"/>
                </a:lnTo>
                <a:lnTo>
                  <a:pt x="466" y="48277"/>
                </a:lnTo>
                <a:lnTo>
                  <a:pt x="559" y="48388"/>
                </a:lnTo>
                <a:lnTo>
                  <a:pt x="243" y="48593"/>
                </a:lnTo>
                <a:lnTo>
                  <a:pt x="131" y="48649"/>
                </a:lnTo>
                <a:lnTo>
                  <a:pt x="56" y="48723"/>
                </a:lnTo>
                <a:lnTo>
                  <a:pt x="0" y="48779"/>
                </a:lnTo>
                <a:lnTo>
                  <a:pt x="0" y="48835"/>
                </a:lnTo>
                <a:lnTo>
                  <a:pt x="19" y="48910"/>
                </a:lnTo>
                <a:lnTo>
                  <a:pt x="75" y="48928"/>
                </a:lnTo>
                <a:lnTo>
                  <a:pt x="131" y="48928"/>
                </a:lnTo>
                <a:lnTo>
                  <a:pt x="205" y="48910"/>
                </a:lnTo>
                <a:lnTo>
                  <a:pt x="336" y="48817"/>
                </a:lnTo>
                <a:lnTo>
                  <a:pt x="447" y="48742"/>
                </a:lnTo>
                <a:lnTo>
                  <a:pt x="578" y="48612"/>
                </a:lnTo>
                <a:lnTo>
                  <a:pt x="652" y="48556"/>
                </a:lnTo>
                <a:lnTo>
                  <a:pt x="708" y="48519"/>
                </a:lnTo>
                <a:lnTo>
                  <a:pt x="727" y="48519"/>
                </a:lnTo>
                <a:lnTo>
                  <a:pt x="764" y="48537"/>
                </a:lnTo>
                <a:lnTo>
                  <a:pt x="857" y="48612"/>
                </a:lnTo>
                <a:lnTo>
                  <a:pt x="950" y="48668"/>
                </a:lnTo>
                <a:lnTo>
                  <a:pt x="1024" y="48705"/>
                </a:lnTo>
                <a:lnTo>
                  <a:pt x="1155" y="48705"/>
                </a:lnTo>
                <a:lnTo>
                  <a:pt x="1173" y="48686"/>
                </a:lnTo>
                <a:lnTo>
                  <a:pt x="1173" y="48630"/>
                </a:lnTo>
                <a:lnTo>
                  <a:pt x="1118" y="48575"/>
                </a:lnTo>
                <a:lnTo>
                  <a:pt x="1006" y="48426"/>
                </a:lnTo>
                <a:lnTo>
                  <a:pt x="894" y="48314"/>
                </a:lnTo>
                <a:lnTo>
                  <a:pt x="1043" y="48146"/>
                </a:lnTo>
                <a:lnTo>
                  <a:pt x="1118" y="48035"/>
                </a:lnTo>
                <a:lnTo>
                  <a:pt x="1136" y="47997"/>
                </a:lnTo>
                <a:lnTo>
                  <a:pt x="1136" y="47979"/>
                </a:lnTo>
                <a:lnTo>
                  <a:pt x="1118" y="47960"/>
                </a:lnTo>
                <a:lnTo>
                  <a:pt x="1080" y="47979"/>
                </a:lnTo>
                <a:lnTo>
                  <a:pt x="1024" y="48035"/>
                </a:lnTo>
                <a:lnTo>
                  <a:pt x="913" y="48128"/>
                </a:lnTo>
                <a:lnTo>
                  <a:pt x="820" y="48202"/>
                </a:lnTo>
                <a:lnTo>
                  <a:pt x="782" y="48184"/>
                </a:lnTo>
                <a:lnTo>
                  <a:pt x="727" y="48128"/>
                </a:lnTo>
                <a:lnTo>
                  <a:pt x="671" y="48053"/>
                </a:lnTo>
                <a:lnTo>
                  <a:pt x="615" y="47960"/>
                </a:lnTo>
                <a:lnTo>
                  <a:pt x="578" y="47867"/>
                </a:lnTo>
                <a:lnTo>
                  <a:pt x="522" y="47774"/>
                </a:lnTo>
                <a:lnTo>
                  <a:pt x="447" y="47718"/>
                </a:lnTo>
                <a:lnTo>
                  <a:pt x="373" y="47699"/>
                </a:lnTo>
                <a:close/>
                <a:moveTo>
                  <a:pt x="91173" y="47942"/>
                </a:moveTo>
                <a:lnTo>
                  <a:pt x="91192" y="48016"/>
                </a:lnTo>
                <a:lnTo>
                  <a:pt x="91248" y="48184"/>
                </a:lnTo>
                <a:lnTo>
                  <a:pt x="91378" y="48444"/>
                </a:lnTo>
                <a:lnTo>
                  <a:pt x="91229" y="48500"/>
                </a:lnTo>
                <a:lnTo>
                  <a:pt x="91173" y="48556"/>
                </a:lnTo>
                <a:lnTo>
                  <a:pt x="91136" y="48612"/>
                </a:lnTo>
                <a:lnTo>
                  <a:pt x="91136" y="48649"/>
                </a:lnTo>
                <a:lnTo>
                  <a:pt x="91136" y="48686"/>
                </a:lnTo>
                <a:lnTo>
                  <a:pt x="91173" y="48761"/>
                </a:lnTo>
                <a:lnTo>
                  <a:pt x="91248" y="48798"/>
                </a:lnTo>
                <a:lnTo>
                  <a:pt x="91285" y="48817"/>
                </a:lnTo>
                <a:lnTo>
                  <a:pt x="91322" y="48798"/>
                </a:lnTo>
                <a:lnTo>
                  <a:pt x="91434" y="48742"/>
                </a:lnTo>
                <a:lnTo>
                  <a:pt x="91508" y="48723"/>
                </a:lnTo>
                <a:lnTo>
                  <a:pt x="91545" y="48705"/>
                </a:lnTo>
                <a:lnTo>
                  <a:pt x="91564" y="48742"/>
                </a:lnTo>
                <a:lnTo>
                  <a:pt x="91601" y="48779"/>
                </a:lnTo>
                <a:lnTo>
                  <a:pt x="91657" y="48872"/>
                </a:lnTo>
                <a:lnTo>
                  <a:pt x="91750" y="49003"/>
                </a:lnTo>
                <a:lnTo>
                  <a:pt x="91825" y="49059"/>
                </a:lnTo>
                <a:lnTo>
                  <a:pt x="91899" y="49096"/>
                </a:lnTo>
                <a:lnTo>
                  <a:pt x="92011" y="49096"/>
                </a:lnTo>
                <a:lnTo>
                  <a:pt x="92030" y="49077"/>
                </a:lnTo>
                <a:lnTo>
                  <a:pt x="92048" y="49040"/>
                </a:lnTo>
                <a:lnTo>
                  <a:pt x="92067" y="48984"/>
                </a:lnTo>
                <a:lnTo>
                  <a:pt x="92030" y="48891"/>
                </a:lnTo>
                <a:lnTo>
                  <a:pt x="91936" y="48723"/>
                </a:lnTo>
                <a:lnTo>
                  <a:pt x="91862" y="48593"/>
                </a:lnTo>
                <a:lnTo>
                  <a:pt x="91825" y="48537"/>
                </a:lnTo>
                <a:lnTo>
                  <a:pt x="91881" y="48463"/>
                </a:lnTo>
                <a:lnTo>
                  <a:pt x="91936" y="48388"/>
                </a:lnTo>
                <a:lnTo>
                  <a:pt x="91992" y="48295"/>
                </a:lnTo>
                <a:lnTo>
                  <a:pt x="92030" y="48202"/>
                </a:lnTo>
                <a:lnTo>
                  <a:pt x="92011" y="48165"/>
                </a:lnTo>
                <a:lnTo>
                  <a:pt x="91974" y="48146"/>
                </a:lnTo>
                <a:lnTo>
                  <a:pt x="91899" y="48165"/>
                </a:lnTo>
                <a:lnTo>
                  <a:pt x="91843" y="48184"/>
                </a:lnTo>
                <a:lnTo>
                  <a:pt x="91806" y="48221"/>
                </a:lnTo>
                <a:lnTo>
                  <a:pt x="91750" y="48258"/>
                </a:lnTo>
                <a:lnTo>
                  <a:pt x="91694" y="48277"/>
                </a:lnTo>
                <a:lnTo>
                  <a:pt x="91620" y="48295"/>
                </a:lnTo>
                <a:lnTo>
                  <a:pt x="91545" y="48239"/>
                </a:lnTo>
                <a:lnTo>
                  <a:pt x="91452" y="48165"/>
                </a:lnTo>
                <a:lnTo>
                  <a:pt x="91378" y="48090"/>
                </a:lnTo>
                <a:lnTo>
                  <a:pt x="91285" y="48016"/>
                </a:lnTo>
                <a:lnTo>
                  <a:pt x="91173" y="47942"/>
                </a:lnTo>
                <a:close/>
                <a:moveTo>
                  <a:pt x="14374" y="50399"/>
                </a:moveTo>
                <a:lnTo>
                  <a:pt x="14318" y="50418"/>
                </a:lnTo>
                <a:lnTo>
                  <a:pt x="14225" y="50474"/>
                </a:lnTo>
                <a:lnTo>
                  <a:pt x="14094" y="50604"/>
                </a:lnTo>
                <a:lnTo>
                  <a:pt x="14057" y="50660"/>
                </a:lnTo>
                <a:lnTo>
                  <a:pt x="14001" y="50678"/>
                </a:lnTo>
                <a:lnTo>
                  <a:pt x="13964" y="50660"/>
                </a:lnTo>
                <a:lnTo>
                  <a:pt x="13908" y="50604"/>
                </a:lnTo>
                <a:lnTo>
                  <a:pt x="13778" y="50548"/>
                </a:lnTo>
                <a:lnTo>
                  <a:pt x="13629" y="50455"/>
                </a:lnTo>
                <a:lnTo>
                  <a:pt x="13536" y="50418"/>
                </a:lnTo>
                <a:lnTo>
                  <a:pt x="13461" y="50418"/>
                </a:lnTo>
                <a:lnTo>
                  <a:pt x="13405" y="50436"/>
                </a:lnTo>
                <a:lnTo>
                  <a:pt x="13368" y="50455"/>
                </a:lnTo>
                <a:lnTo>
                  <a:pt x="13350" y="50492"/>
                </a:lnTo>
                <a:lnTo>
                  <a:pt x="13350" y="50548"/>
                </a:lnTo>
                <a:lnTo>
                  <a:pt x="13368" y="50604"/>
                </a:lnTo>
                <a:lnTo>
                  <a:pt x="13424" y="50660"/>
                </a:lnTo>
                <a:lnTo>
                  <a:pt x="13499" y="50716"/>
                </a:lnTo>
                <a:lnTo>
                  <a:pt x="13648" y="50790"/>
                </a:lnTo>
                <a:lnTo>
                  <a:pt x="13778" y="50846"/>
                </a:lnTo>
                <a:lnTo>
                  <a:pt x="13685" y="50920"/>
                </a:lnTo>
                <a:lnTo>
                  <a:pt x="13592" y="51013"/>
                </a:lnTo>
                <a:lnTo>
                  <a:pt x="13554" y="51051"/>
                </a:lnTo>
                <a:lnTo>
                  <a:pt x="13536" y="51107"/>
                </a:lnTo>
                <a:lnTo>
                  <a:pt x="13554" y="51162"/>
                </a:lnTo>
                <a:lnTo>
                  <a:pt x="13573" y="51200"/>
                </a:lnTo>
                <a:lnTo>
                  <a:pt x="13610" y="51237"/>
                </a:lnTo>
                <a:lnTo>
                  <a:pt x="13796" y="51237"/>
                </a:lnTo>
                <a:lnTo>
                  <a:pt x="13927" y="51200"/>
                </a:lnTo>
                <a:lnTo>
                  <a:pt x="14020" y="51144"/>
                </a:lnTo>
                <a:lnTo>
                  <a:pt x="14094" y="51107"/>
                </a:lnTo>
                <a:lnTo>
                  <a:pt x="14132" y="51069"/>
                </a:lnTo>
                <a:lnTo>
                  <a:pt x="14150" y="51051"/>
                </a:lnTo>
                <a:lnTo>
                  <a:pt x="14225" y="51069"/>
                </a:lnTo>
                <a:lnTo>
                  <a:pt x="14281" y="51107"/>
                </a:lnTo>
                <a:lnTo>
                  <a:pt x="14355" y="51162"/>
                </a:lnTo>
                <a:lnTo>
                  <a:pt x="14411" y="51181"/>
                </a:lnTo>
                <a:lnTo>
                  <a:pt x="14504" y="51218"/>
                </a:lnTo>
                <a:lnTo>
                  <a:pt x="14523" y="51218"/>
                </a:lnTo>
                <a:lnTo>
                  <a:pt x="14541" y="51162"/>
                </a:lnTo>
                <a:lnTo>
                  <a:pt x="14541" y="51144"/>
                </a:lnTo>
                <a:lnTo>
                  <a:pt x="14504" y="51107"/>
                </a:lnTo>
                <a:lnTo>
                  <a:pt x="14448" y="51032"/>
                </a:lnTo>
                <a:lnTo>
                  <a:pt x="14318" y="50920"/>
                </a:lnTo>
                <a:lnTo>
                  <a:pt x="14392" y="50809"/>
                </a:lnTo>
                <a:lnTo>
                  <a:pt x="14485" y="50678"/>
                </a:lnTo>
                <a:lnTo>
                  <a:pt x="14504" y="50604"/>
                </a:lnTo>
                <a:lnTo>
                  <a:pt x="14504" y="50529"/>
                </a:lnTo>
                <a:lnTo>
                  <a:pt x="14485" y="50474"/>
                </a:lnTo>
                <a:lnTo>
                  <a:pt x="14448" y="50418"/>
                </a:lnTo>
                <a:lnTo>
                  <a:pt x="14374" y="50399"/>
                </a:lnTo>
                <a:close/>
                <a:moveTo>
                  <a:pt x="75813" y="50418"/>
                </a:moveTo>
                <a:lnTo>
                  <a:pt x="75702" y="50455"/>
                </a:lnTo>
                <a:lnTo>
                  <a:pt x="75608" y="50492"/>
                </a:lnTo>
                <a:lnTo>
                  <a:pt x="75515" y="50548"/>
                </a:lnTo>
                <a:lnTo>
                  <a:pt x="75478" y="50585"/>
                </a:lnTo>
                <a:lnTo>
                  <a:pt x="75385" y="50585"/>
                </a:lnTo>
                <a:lnTo>
                  <a:pt x="75348" y="50529"/>
                </a:lnTo>
                <a:lnTo>
                  <a:pt x="75292" y="50511"/>
                </a:lnTo>
                <a:lnTo>
                  <a:pt x="75255" y="50492"/>
                </a:lnTo>
                <a:lnTo>
                  <a:pt x="75199" y="50474"/>
                </a:lnTo>
                <a:lnTo>
                  <a:pt x="75124" y="50492"/>
                </a:lnTo>
                <a:lnTo>
                  <a:pt x="75087" y="50511"/>
                </a:lnTo>
                <a:lnTo>
                  <a:pt x="75069" y="50567"/>
                </a:lnTo>
                <a:lnTo>
                  <a:pt x="75069" y="50604"/>
                </a:lnTo>
                <a:lnTo>
                  <a:pt x="75069" y="50641"/>
                </a:lnTo>
                <a:lnTo>
                  <a:pt x="75124" y="50716"/>
                </a:lnTo>
                <a:lnTo>
                  <a:pt x="75180" y="50790"/>
                </a:lnTo>
                <a:lnTo>
                  <a:pt x="75124" y="50865"/>
                </a:lnTo>
                <a:lnTo>
                  <a:pt x="75106" y="50939"/>
                </a:lnTo>
                <a:lnTo>
                  <a:pt x="75106" y="50995"/>
                </a:lnTo>
                <a:lnTo>
                  <a:pt x="75124" y="51032"/>
                </a:lnTo>
                <a:lnTo>
                  <a:pt x="75143" y="51069"/>
                </a:lnTo>
                <a:lnTo>
                  <a:pt x="75180" y="51088"/>
                </a:lnTo>
                <a:lnTo>
                  <a:pt x="75236" y="51125"/>
                </a:lnTo>
                <a:lnTo>
                  <a:pt x="75329" y="51125"/>
                </a:lnTo>
                <a:lnTo>
                  <a:pt x="75366" y="51107"/>
                </a:lnTo>
                <a:lnTo>
                  <a:pt x="75459" y="51051"/>
                </a:lnTo>
                <a:lnTo>
                  <a:pt x="75571" y="51051"/>
                </a:lnTo>
                <a:lnTo>
                  <a:pt x="75627" y="51088"/>
                </a:lnTo>
                <a:lnTo>
                  <a:pt x="75757" y="51181"/>
                </a:lnTo>
                <a:lnTo>
                  <a:pt x="75832" y="51218"/>
                </a:lnTo>
                <a:lnTo>
                  <a:pt x="75888" y="51237"/>
                </a:lnTo>
                <a:lnTo>
                  <a:pt x="75944" y="51237"/>
                </a:lnTo>
                <a:lnTo>
                  <a:pt x="75981" y="51200"/>
                </a:lnTo>
                <a:lnTo>
                  <a:pt x="75999" y="51162"/>
                </a:lnTo>
                <a:lnTo>
                  <a:pt x="75981" y="51107"/>
                </a:lnTo>
                <a:lnTo>
                  <a:pt x="75962" y="51051"/>
                </a:lnTo>
                <a:lnTo>
                  <a:pt x="75906" y="50995"/>
                </a:lnTo>
                <a:lnTo>
                  <a:pt x="75813" y="50902"/>
                </a:lnTo>
                <a:lnTo>
                  <a:pt x="75720" y="50827"/>
                </a:lnTo>
                <a:lnTo>
                  <a:pt x="75813" y="50771"/>
                </a:lnTo>
                <a:lnTo>
                  <a:pt x="75925" y="50697"/>
                </a:lnTo>
                <a:lnTo>
                  <a:pt x="75962" y="50660"/>
                </a:lnTo>
                <a:lnTo>
                  <a:pt x="75981" y="50623"/>
                </a:lnTo>
                <a:lnTo>
                  <a:pt x="75999" y="50567"/>
                </a:lnTo>
                <a:lnTo>
                  <a:pt x="75981" y="50511"/>
                </a:lnTo>
                <a:lnTo>
                  <a:pt x="75944" y="50455"/>
                </a:lnTo>
                <a:lnTo>
                  <a:pt x="75906" y="50418"/>
                </a:lnTo>
                <a:close/>
                <a:moveTo>
                  <a:pt x="86686" y="50399"/>
                </a:moveTo>
                <a:lnTo>
                  <a:pt x="86500" y="50492"/>
                </a:lnTo>
                <a:lnTo>
                  <a:pt x="86407" y="50529"/>
                </a:lnTo>
                <a:lnTo>
                  <a:pt x="86314" y="50567"/>
                </a:lnTo>
                <a:lnTo>
                  <a:pt x="86277" y="50604"/>
                </a:lnTo>
                <a:lnTo>
                  <a:pt x="86239" y="50623"/>
                </a:lnTo>
                <a:lnTo>
                  <a:pt x="86202" y="50604"/>
                </a:lnTo>
                <a:lnTo>
                  <a:pt x="86165" y="50548"/>
                </a:lnTo>
                <a:lnTo>
                  <a:pt x="86016" y="50455"/>
                </a:lnTo>
                <a:lnTo>
                  <a:pt x="85923" y="50418"/>
                </a:lnTo>
                <a:lnTo>
                  <a:pt x="85848" y="50418"/>
                </a:lnTo>
                <a:lnTo>
                  <a:pt x="85793" y="50455"/>
                </a:lnTo>
                <a:lnTo>
                  <a:pt x="85774" y="50492"/>
                </a:lnTo>
                <a:lnTo>
                  <a:pt x="85774" y="50567"/>
                </a:lnTo>
                <a:lnTo>
                  <a:pt x="85811" y="50641"/>
                </a:lnTo>
                <a:lnTo>
                  <a:pt x="85848" y="50716"/>
                </a:lnTo>
                <a:lnTo>
                  <a:pt x="85904" y="50790"/>
                </a:lnTo>
                <a:lnTo>
                  <a:pt x="85793" y="50883"/>
                </a:lnTo>
                <a:lnTo>
                  <a:pt x="85737" y="50939"/>
                </a:lnTo>
                <a:lnTo>
                  <a:pt x="85681" y="51013"/>
                </a:lnTo>
                <a:lnTo>
                  <a:pt x="85644" y="51069"/>
                </a:lnTo>
                <a:lnTo>
                  <a:pt x="85644" y="51125"/>
                </a:lnTo>
                <a:lnTo>
                  <a:pt x="85681" y="51181"/>
                </a:lnTo>
                <a:lnTo>
                  <a:pt x="85774" y="51218"/>
                </a:lnTo>
                <a:lnTo>
                  <a:pt x="85848" y="51218"/>
                </a:lnTo>
                <a:lnTo>
                  <a:pt x="85923" y="51200"/>
                </a:lnTo>
                <a:lnTo>
                  <a:pt x="85997" y="51144"/>
                </a:lnTo>
                <a:lnTo>
                  <a:pt x="86072" y="51125"/>
                </a:lnTo>
                <a:lnTo>
                  <a:pt x="86128" y="51069"/>
                </a:lnTo>
                <a:lnTo>
                  <a:pt x="86165" y="51069"/>
                </a:lnTo>
                <a:lnTo>
                  <a:pt x="86202" y="51088"/>
                </a:lnTo>
                <a:lnTo>
                  <a:pt x="86239" y="51144"/>
                </a:lnTo>
                <a:lnTo>
                  <a:pt x="86314" y="51200"/>
                </a:lnTo>
                <a:lnTo>
                  <a:pt x="86388" y="51237"/>
                </a:lnTo>
                <a:lnTo>
                  <a:pt x="86463" y="51237"/>
                </a:lnTo>
                <a:lnTo>
                  <a:pt x="86500" y="51200"/>
                </a:lnTo>
                <a:lnTo>
                  <a:pt x="86537" y="51162"/>
                </a:lnTo>
                <a:lnTo>
                  <a:pt x="86537" y="51088"/>
                </a:lnTo>
                <a:lnTo>
                  <a:pt x="86500" y="50976"/>
                </a:lnTo>
                <a:lnTo>
                  <a:pt x="86463" y="50939"/>
                </a:lnTo>
                <a:lnTo>
                  <a:pt x="86444" y="50883"/>
                </a:lnTo>
                <a:lnTo>
                  <a:pt x="86481" y="50846"/>
                </a:lnTo>
                <a:lnTo>
                  <a:pt x="86537" y="50827"/>
                </a:lnTo>
                <a:lnTo>
                  <a:pt x="86612" y="50753"/>
                </a:lnTo>
                <a:lnTo>
                  <a:pt x="86705" y="50697"/>
                </a:lnTo>
                <a:lnTo>
                  <a:pt x="86798" y="50641"/>
                </a:lnTo>
                <a:lnTo>
                  <a:pt x="86817" y="50604"/>
                </a:lnTo>
                <a:lnTo>
                  <a:pt x="86835" y="50548"/>
                </a:lnTo>
                <a:lnTo>
                  <a:pt x="86835" y="50492"/>
                </a:lnTo>
                <a:lnTo>
                  <a:pt x="86798" y="50436"/>
                </a:lnTo>
                <a:lnTo>
                  <a:pt x="86742" y="50399"/>
                </a:lnTo>
                <a:close/>
                <a:moveTo>
                  <a:pt x="69707" y="50436"/>
                </a:moveTo>
                <a:lnTo>
                  <a:pt x="69688" y="50455"/>
                </a:lnTo>
                <a:lnTo>
                  <a:pt x="69688" y="50492"/>
                </a:lnTo>
                <a:lnTo>
                  <a:pt x="69725" y="50567"/>
                </a:lnTo>
                <a:lnTo>
                  <a:pt x="69837" y="50697"/>
                </a:lnTo>
                <a:lnTo>
                  <a:pt x="69949" y="50790"/>
                </a:lnTo>
                <a:lnTo>
                  <a:pt x="69837" y="50846"/>
                </a:lnTo>
                <a:lnTo>
                  <a:pt x="69707" y="50939"/>
                </a:lnTo>
                <a:lnTo>
                  <a:pt x="69669" y="50995"/>
                </a:lnTo>
                <a:lnTo>
                  <a:pt x="69632" y="51051"/>
                </a:lnTo>
                <a:lnTo>
                  <a:pt x="69613" y="51125"/>
                </a:lnTo>
                <a:lnTo>
                  <a:pt x="69632" y="51181"/>
                </a:lnTo>
                <a:lnTo>
                  <a:pt x="69688" y="51237"/>
                </a:lnTo>
                <a:lnTo>
                  <a:pt x="69744" y="51256"/>
                </a:lnTo>
                <a:lnTo>
                  <a:pt x="69818" y="51237"/>
                </a:lnTo>
                <a:lnTo>
                  <a:pt x="69911" y="51200"/>
                </a:lnTo>
                <a:lnTo>
                  <a:pt x="70060" y="51107"/>
                </a:lnTo>
                <a:lnTo>
                  <a:pt x="70172" y="51051"/>
                </a:lnTo>
                <a:lnTo>
                  <a:pt x="70228" y="51032"/>
                </a:lnTo>
                <a:lnTo>
                  <a:pt x="70265" y="51051"/>
                </a:lnTo>
                <a:lnTo>
                  <a:pt x="70377" y="51088"/>
                </a:lnTo>
                <a:lnTo>
                  <a:pt x="70470" y="51144"/>
                </a:lnTo>
                <a:lnTo>
                  <a:pt x="70507" y="51144"/>
                </a:lnTo>
                <a:lnTo>
                  <a:pt x="70563" y="51125"/>
                </a:lnTo>
                <a:lnTo>
                  <a:pt x="70619" y="51088"/>
                </a:lnTo>
                <a:lnTo>
                  <a:pt x="70637" y="51032"/>
                </a:lnTo>
                <a:lnTo>
                  <a:pt x="70637" y="50995"/>
                </a:lnTo>
                <a:lnTo>
                  <a:pt x="70637" y="50958"/>
                </a:lnTo>
                <a:lnTo>
                  <a:pt x="70563" y="50883"/>
                </a:lnTo>
                <a:lnTo>
                  <a:pt x="70488" y="50809"/>
                </a:lnTo>
                <a:lnTo>
                  <a:pt x="70637" y="50697"/>
                </a:lnTo>
                <a:lnTo>
                  <a:pt x="70693" y="50623"/>
                </a:lnTo>
                <a:lnTo>
                  <a:pt x="70731" y="50548"/>
                </a:lnTo>
                <a:lnTo>
                  <a:pt x="70731" y="50492"/>
                </a:lnTo>
                <a:lnTo>
                  <a:pt x="70712" y="50455"/>
                </a:lnTo>
                <a:lnTo>
                  <a:pt x="70675" y="50436"/>
                </a:lnTo>
                <a:lnTo>
                  <a:pt x="70619" y="50436"/>
                </a:lnTo>
                <a:lnTo>
                  <a:pt x="70507" y="50474"/>
                </a:lnTo>
                <a:lnTo>
                  <a:pt x="70395" y="50548"/>
                </a:lnTo>
                <a:lnTo>
                  <a:pt x="70284" y="50604"/>
                </a:lnTo>
                <a:lnTo>
                  <a:pt x="70246" y="50623"/>
                </a:lnTo>
                <a:lnTo>
                  <a:pt x="70191" y="50623"/>
                </a:lnTo>
                <a:lnTo>
                  <a:pt x="70116" y="50585"/>
                </a:lnTo>
                <a:lnTo>
                  <a:pt x="70023" y="50529"/>
                </a:lnTo>
                <a:lnTo>
                  <a:pt x="69930" y="50474"/>
                </a:lnTo>
                <a:lnTo>
                  <a:pt x="69837" y="50436"/>
                </a:lnTo>
                <a:close/>
                <a:moveTo>
                  <a:pt x="18861" y="50362"/>
                </a:moveTo>
                <a:lnTo>
                  <a:pt x="18805" y="50380"/>
                </a:lnTo>
                <a:lnTo>
                  <a:pt x="18749" y="50418"/>
                </a:lnTo>
                <a:lnTo>
                  <a:pt x="18730" y="50492"/>
                </a:lnTo>
                <a:lnTo>
                  <a:pt x="18730" y="50548"/>
                </a:lnTo>
                <a:lnTo>
                  <a:pt x="18767" y="50604"/>
                </a:lnTo>
                <a:lnTo>
                  <a:pt x="18805" y="50660"/>
                </a:lnTo>
                <a:lnTo>
                  <a:pt x="18916" y="50753"/>
                </a:lnTo>
                <a:lnTo>
                  <a:pt x="19010" y="50827"/>
                </a:lnTo>
                <a:lnTo>
                  <a:pt x="18935" y="50902"/>
                </a:lnTo>
                <a:lnTo>
                  <a:pt x="18842" y="51032"/>
                </a:lnTo>
                <a:lnTo>
                  <a:pt x="18823" y="51088"/>
                </a:lnTo>
                <a:lnTo>
                  <a:pt x="18805" y="51144"/>
                </a:lnTo>
                <a:lnTo>
                  <a:pt x="18823" y="51200"/>
                </a:lnTo>
                <a:lnTo>
                  <a:pt x="18879" y="51256"/>
                </a:lnTo>
                <a:lnTo>
                  <a:pt x="18935" y="51274"/>
                </a:lnTo>
                <a:lnTo>
                  <a:pt x="19010" y="51274"/>
                </a:lnTo>
                <a:lnTo>
                  <a:pt x="19065" y="51237"/>
                </a:lnTo>
                <a:lnTo>
                  <a:pt x="19121" y="51181"/>
                </a:lnTo>
                <a:lnTo>
                  <a:pt x="19233" y="51088"/>
                </a:lnTo>
                <a:lnTo>
                  <a:pt x="19289" y="51051"/>
                </a:lnTo>
                <a:lnTo>
                  <a:pt x="19345" y="51032"/>
                </a:lnTo>
                <a:lnTo>
                  <a:pt x="19382" y="51051"/>
                </a:lnTo>
                <a:lnTo>
                  <a:pt x="19438" y="51088"/>
                </a:lnTo>
                <a:lnTo>
                  <a:pt x="19568" y="51162"/>
                </a:lnTo>
                <a:lnTo>
                  <a:pt x="19643" y="51200"/>
                </a:lnTo>
                <a:lnTo>
                  <a:pt x="19698" y="51218"/>
                </a:lnTo>
                <a:lnTo>
                  <a:pt x="19754" y="51218"/>
                </a:lnTo>
                <a:lnTo>
                  <a:pt x="19810" y="51200"/>
                </a:lnTo>
                <a:lnTo>
                  <a:pt x="19847" y="51144"/>
                </a:lnTo>
                <a:lnTo>
                  <a:pt x="19847" y="51088"/>
                </a:lnTo>
                <a:lnTo>
                  <a:pt x="19829" y="51013"/>
                </a:lnTo>
                <a:lnTo>
                  <a:pt x="19773" y="50958"/>
                </a:lnTo>
                <a:lnTo>
                  <a:pt x="19661" y="50846"/>
                </a:lnTo>
                <a:lnTo>
                  <a:pt x="19549" y="50771"/>
                </a:lnTo>
                <a:lnTo>
                  <a:pt x="19643" y="50697"/>
                </a:lnTo>
                <a:lnTo>
                  <a:pt x="19754" y="50585"/>
                </a:lnTo>
                <a:lnTo>
                  <a:pt x="19791" y="50548"/>
                </a:lnTo>
                <a:lnTo>
                  <a:pt x="19810" y="50492"/>
                </a:lnTo>
                <a:lnTo>
                  <a:pt x="19791" y="50455"/>
                </a:lnTo>
                <a:lnTo>
                  <a:pt x="19717" y="50418"/>
                </a:lnTo>
                <a:lnTo>
                  <a:pt x="19661" y="50418"/>
                </a:lnTo>
                <a:lnTo>
                  <a:pt x="19605" y="50455"/>
                </a:lnTo>
                <a:lnTo>
                  <a:pt x="19475" y="50511"/>
                </a:lnTo>
                <a:lnTo>
                  <a:pt x="19401" y="50548"/>
                </a:lnTo>
                <a:lnTo>
                  <a:pt x="19345" y="50567"/>
                </a:lnTo>
                <a:lnTo>
                  <a:pt x="19307" y="50567"/>
                </a:lnTo>
                <a:lnTo>
                  <a:pt x="19233" y="50529"/>
                </a:lnTo>
                <a:lnTo>
                  <a:pt x="19121" y="50474"/>
                </a:lnTo>
                <a:lnTo>
                  <a:pt x="18991" y="50399"/>
                </a:lnTo>
                <a:lnTo>
                  <a:pt x="18935" y="50380"/>
                </a:lnTo>
                <a:lnTo>
                  <a:pt x="18861" y="50362"/>
                </a:lnTo>
                <a:close/>
                <a:moveTo>
                  <a:pt x="21542" y="50380"/>
                </a:moveTo>
                <a:lnTo>
                  <a:pt x="21523" y="50399"/>
                </a:lnTo>
                <a:lnTo>
                  <a:pt x="21523" y="50418"/>
                </a:lnTo>
                <a:lnTo>
                  <a:pt x="21542" y="50455"/>
                </a:lnTo>
                <a:lnTo>
                  <a:pt x="21653" y="50585"/>
                </a:lnTo>
                <a:lnTo>
                  <a:pt x="21839" y="50771"/>
                </a:lnTo>
                <a:lnTo>
                  <a:pt x="21728" y="50827"/>
                </a:lnTo>
                <a:lnTo>
                  <a:pt x="21560" y="50939"/>
                </a:lnTo>
                <a:lnTo>
                  <a:pt x="21504" y="50995"/>
                </a:lnTo>
                <a:lnTo>
                  <a:pt x="21448" y="51051"/>
                </a:lnTo>
                <a:lnTo>
                  <a:pt x="21411" y="51107"/>
                </a:lnTo>
                <a:lnTo>
                  <a:pt x="21430" y="51181"/>
                </a:lnTo>
                <a:lnTo>
                  <a:pt x="21448" y="51218"/>
                </a:lnTo>
                <a:lnTo>
                  <a:pt x="21486" y="51237"/>
                </a:lnTo>
                <a:lnTo>
                  <a:pt x="21523" y="51256"/>
                </a:lnTo>
                <a:lnTo>
                  <a:pt x="21560" y="51256"/>
                </a:lnTo>
                <a:lnTo>
                  <a:pt x="21635" y="51218"/>
                </a:lnTo>
                <a:lnTo>
                  <a:pt x="21709" y="51162"/>
                </a:lnTo>
                <a:lnTo>
                  <a:pt x="21877" y="51032"/>
                </a:lnTo>
                <a:lnTo>
                  <a:pt x="21933" y="50976"/>
                </a:lnTo>
                <a:lnTo>
                  <a:pt x="21988" y="50958"/>
                </a:lnTo>
                <a:lnTo>
                  <a:pt x="22044" y="50976"/>
                </a:lnTo>
                <a:lnTo>
                  <a:pt x="22100" y="51013"/>
                </a:lnTo>
                <a:lnTo>
                  <a:pt x="22193" y="51144"/>
                </a:lnTo>
                <a:lnTo>
                  <a:pt x="22249" y="51200"/>
                </a:lnTo>
                <a:lnTo>
                  <a:pt x="22305" y="51256"/>
                </a:lnTo>
                <a:lnTo>
                  <a:pt x="22361" y="51274"/>
                </a:lnTo>
                <a:lnTo>
                  <a:pt x="22454" y="51256"/>
                </a:lnTo>
                <a:lnTo>
                  <a:pt x="22491" y="51218"/>
                </a:lnTo>
                <a:lnTo>
                  <a:pt x="22510" y="51200"/>
                </a:lnTo>
                <a:lnTo>
                  <a:pt x="22528" y="51125"/>
                </a:lnTo>
                <a:lnTo>
                  <a:pt x="22510" y="51051"/>
                </a:lnTo>
                <a:lnTo>
                  <a:pt x="22472" y="50976"/>
                </a:lnTo>
                <a:lnTo>
                  <a:pt x="22342" y="50846"/>
                </a:lnTo>
                <a:lnTo>
                  <a:pt x="22230" y="50734"/>
                </a:lnTo>
                <a:lnTo>
                  <a:pt x="22324" y="50623"/>
                </a:lnTo>
                <a:lnTo>
                  <a:pt x="22361" y="50567"/>
                </a:lnTo>
                <a:lnTo>
                  <a:pt x="22379" y="50511"/>
                </a:lnTo>
                <a:lnTo>
                  <a:pt x="22379" y="50474"/>
                </a:lnTo>
                <a:lnTo>
                  <a:pt x="22342" y="50455"/>
                </a:lnTo>
                <a:lnTo>
                  <a:pt x="22286" y="50474"/>
                </a:lnTo>
                <a:lnTo>
                  <a:pt x="22193" y="50529"/>
                </a:lnTo>
                <a:lnTo>
                  <a:pt x="22082" y="50567"/>
                </a:lnTo>
                <a:lnTo>
                  <a:pt x="22026" y="50585"/>
                </a:lnTo>
                <a:lnTo>
                  <a:pt x="21951" y="50548"/>
                </a:lnTo>
                <a:lnTo>
                  <a:pt x="21858" y="50492"/>
                </a:lnTo>
                <a:lnTo>
                  <a:pt x="21691" y="50418"/>
                </a:lnTo>
                <a:lnTo>
                  <a:pt x="21579" y="50380"/>
                </a:lnTo>
                <a:close/>
                <a:moveTo>
                  <a:pt x="33085" y="50362"/>
                </a:moveTo>
                <a:lnTo>
                  <a:pt x="32973" y="50399"/>
                </a:lnTo>
                <a:lnTo>
                  <a:pt x="32806" y="50474"/>
                </a:lnTo>
                <a:lnTo>
                  <a:pt x="32694" y="50529"/>
                </a:lnTo>
                <a:lnTo>
                  <a:pt x="32638" y="50548"/>
                </a:lnTo>
                <a:lnTo>
                  <a:pt x="32563" y="50529"/>
                </a:lnTo>
                <a:lnTo>
                  <a:pt x="32470" y="50474"/>
                </a:lnTo>
                <a:lnTo>
                  <a:pt x="32359" y="50436"/>
                </a:lnTo>
                <a:lnTo>
                  <a:pt x="32284" y="50418"/>
                </a:lnTo>
                <a:lnTo>
                  <a:pt x="32266" y="50418"/>
                </a:lnTo>
                <a:lnTo>
                  <a:pt x="32266" y="50455"/>
                </a:lnTo>
                <a:lnTo>
                  <a:pt x="32340" y="50585"/>
                </a:lnTo>
                <a:lnTo>
                  <a:pt x="32452" y="50697"/>
                </a:lnTo>
                <a:lnTo>
                  <a:pt x="32340" y="50790"/>
                </a:lnTo>
                <a:lnTo>
                  <a:pt x="32210" y="50920"/>
                </a:lnTo>
                <a:lnTo>
                  <a:pt x="32154" y="50995"/>
                </a:lnTo>
                <a:lnTo>
                  <a:pt x="32117" y="51069"/>
                </a:lnTo>
                <a:lnTo>
                  <a:pt x="32117" y="51144"/>
                </a:lnTo>
                <a:lnTo>
                  <a:pt x="32154" y="51200"/>
                </a:lnTo>
                <a:lnTo>
                  <a:pt x="32228" y="51237"/>
                </a:lnTo>
                <a:lnTo>
                  <a:pt x="32284" y="51237"/>
                </a:lnTo>
                <a:lnTo>
                  <a:pt x="32359" y="51218"/>
                </a:lnTo>
                <a:lnTo>
                  <a:pt x="32452" y="51162"/>
                </a:lnTo>
                <a:lnTo>
                  <a:pt x="32582" y="51051"/>
                </a:lnTo>
                <a:lnTo>
                  <a:pt x="32694" y="50958"/>
                </a:lnTo>
                <a:lnTo>
                  <a:pt x="32768" y="51051"/>
                </a:lnTo>
                <a:lnTo>
                  <a:pt x="32880" y="51181"/>
                </a:lnTo>
                <a:lnTo>
                  <a:pt x="32954" y="51237"/>
                </a:lnTo>
                <a:lnTo>
                  <a:pt x="33010" y="51274"/>
                </a:lnTo>
                <a:lnTo>
                  <a:pt x="33066" y="51274"/>
                </a:lnTo>
                <a:lnTo>
                  <a:pt x="33122" y="51237"/>
                </a:lnTo>
                <a:lnTo>
                  <a:pt x="33159" y="51181"/>
                </a:lnTo>
                <a:lnTo>
                  <a:pt x="33159" y="51125"/>
                </a:lnTo>
                <a:lnTo>
                  <a:pt x="33122" y="51069"/>
                </a:lnTo>
                <a:lnTo>
                  <a:pt x="33085" y="50995"/>
                </a:lnTo>
                <a:lnTo>
                  <a:pt x="32992" y="50883"/>
                </a:lnTo>
                <a:lnTo>
                  <a:pt x="32899" y="50790"/>
                </a:lnTo>
                <a:lnTo>
                  <a:pt x="32992" y="50716"/>
                </a:lnTo>
                <a:lnTo>
                  <a:pt x="33159" y="50567"/>
                </a:lnTo>
                <a:lnTo>
                  <a:pt x="33215" y="50492"/>
                </a:lnTo>
                <a:lnTo>
                  <a:pt x="33252" y="50436"/>
                </a:lnTo>
                <a:lnTo>
                  <a:pt x="33252" y="50399"/>
                </a:lnTo>
                <a:lnTo>
                  <a:pt x="33252" y="50380"/>
                </a:lnTo>
                <a:lnTo>
                  <a:pt x="33215" y="50362"/>
                </a:lnTo>
                <a:close/>
                <a:moveTo>
                  <a:pt x="34779" y="50362"/>
                </a:moveTo>
                <a:lnTo>
                  <a:pt x="34742" y="50399"/>
                </a:lnTo>
                <a:lnTo>
                  <a:pt x="34742" y="50455"/>
                </a:lnTo>
                <a:lnTo>
                  <a:pt x="34760" y="50511"/>
                </a:lnTo>
                <a:lnTo>
                  <a:pt x="34798" y="50567"/>
                </a:lnTo>
                <a:lnTo>
                  <a:pt x="34928" y="50678"/>
                </a:lnTo>
                <a:lnTo>
                  <a:pt x="35189" y="50846"/>
                </a:lnTo>
                <a:lnTo>
                  <a:pt x="35077" y="50939"/>
                </a:lnTo>
                <a:lnTo>
                  <a:pt x="34928" y="51069"/>
                </a:lnTo>
                <a:lnTo>
                  <a:pt x="34872" y="51144"/>
                </a:lnTo>
                <a:lnTo>
                  <a:pt x="34853" y="51218"/>
                </a:lnTo>
                <a:lnTo>
                  <a:pt x="34872" y="51237"/>
                </a:lnTo>
                <a:lnTo>
                  <a:pt x="34891" y="51256"/>
                </a:lnTo>
                <a:lnTo>
                  <a:pt x="34928" y="51274"/>
                </a:lnTo>
                <a:lnTo>
                  <a:pt x="35021" y="51274"/>
                </a:lnTo>
                <a:lnTo>
                  <a:pt x="35058" y="51256"/>
                </a:lnTo>
                <a:lnTo>
                  <a:pt x="35170" y="51200"/>
                </a:lnTo>
                <a:lnTo>
                  <a:pt x="35244" y="51125"/>
                </a:lnTo>
                <a:lnTo>
                  <a:pt x="35338" y="51088"/>
                </a:lnTo>
                <a:lnTo>
                  <a:pt x="35412" y="51051"/>
                </a:lnTo>
                <a:lnTo>
                  <a:pt x="35487" y="51069"/>
                </a:lnTo>
                <a:lnTo>
                  <a:pt x="35524" y="51088"/>
                </a:lnTo>
                <a:lnTo>
                  <a:pt x="35580" y="51125"/>
                </a:lnTo>
                <a:lnTo>
                  <a:pt x="35617" y="51144"/>
                </a:lnTo>
                <a:lnTo>
                  <a:pt x="35654" y="51144"/>
                </a:lnTo>
                <a:lnTo>
                  <a:pt x="35691" y="51125"/>
                </a:lnTo>
                <a:lnTo>
                  <a:pt x="35710" y="51107"/>
                </a:lnTo>
                <a:lnTo>
                  <a:pt x="35710" y="51088"/>
                </a:lnTo>
                <a:lnTo>
                  <a:pt x="35691" y="51051"/>
                </a:lnTo>
                <a:lnTo>
                  <a:pt x="35654" y="50995"/>
                </a:lnTo>
                <a:lnTo>
                  <a:pt x="35617" y="50939"/>
                </a:lnTo>
                <a:lnTo>
                  <a:pt x="35635" y="50883"/>
                </a:lnTo>
                <a:lnTo>
                  <a:pt x="35654" y="50846"/>
                </a:lnTo>
                <a:lnTo>
                  <a:pt x="35747" y="50790"/>
                </a:lnTo>
                <a:lnTo>
                  <a:pt x="35822" y="50734"/>
                </a:lnTo>
                <a:lnTo>
                  <a:pt x="35952" y="50623"/>
                </a:lnTo>
                <a:lnTo>
                  <a:pt x="35989" y="50548"/>
                </a:lnTo>
                <a:lnTo>
                  <a:pt x="36026" y="50492"/>
                </a:lnTo>
                <a:lnTo>
                  <a:pt x="36026" y="50436"/>
                </a:lnTo>
                <a:lnTo>
                  <a:pt x="35971" y="50399"/>
                </a:lnTo>
                <a:lnTo>
                  <a:pt x="35915" y="50380"/>
                </a:lnTo>
                <a:lnTo>
                  <a:pt x="35840" y="50380"/>
                </a:lnTo>
                <a:lnTo>
                  <a:pt x="35784" y="50399"/>
                </a:lnTo>
                <a:lnTo>
                  <a:pt x="35729" y="50436"/>
                </a:lnTo>
                <a:lnTo>
                  <a:pt x="35635" y="50511"/>
                </a:lnTo>
                <a:lnTo>
                  <a:pt x="35524" y="50585"/>
                </a:lnTo>
                <a:lnTo>
                  <a:pt x="35449" y="50641"/>
                </a:lnTo>
                <a:lnTo>
                  <a:pt x="35431" y="50660"/>
                </a:lnTo>
                <a:lnTo>
                  <a:pt x="35319" y="50604"/>
                </a:lnTo>
                <a:lnTo>
                  <a:pt x="35263" y="50567"/>
                </a:lnTo>
                <a:lnTo>
                  <a:pt x="35207" y="50511"/>
                </a:lnTo>
                <a:lnTo>
                  <a:pt x="35133" y="50474"/>
                </a:lnTo>
                <a:lnTo>
                  <a:pt x="35077" y="50418"/>
                </a:lnTo>
                <a:lnTo>
                  <a:pt x="34984" y="50380"/>
                </a:lnTo>
                <a:lnTo>
                  <a:pt x="34872" y="50362"/>
                </a:lnTo>
                <a:close/>
                <a:moveTo>
                  <a:pt x="38614" y="50362"/>
                </a:moveTo>
                <a:lnTo>
                  <a:pt x="38503" y="50399"/>
                </a:lnTo>
                <a:lnTo>
                  <a:pt x="38410" y="50436"/>
                </a:lnTo>
                <a:lnTo>
                  <a:pt x="38205" y="50529"/>
                </a:lnTo>
                <a:lnTo>
                  <a:pt x="38093" y="50567"/>
                </a:lnTo>
                <a:lnTo>
                  <a:pt x="38019" y="50511"/>
                </a:lnTo>
                <a:lnTo>
                  <a:pt x="37963" y="50474"/>
                </a:lnTo>
                <a:lnTo>
                  <a:pt x="37907" y="50436"/>
                </a:lnTo>
                <a:lnTo>
                  <a:pt x="37851" y="50399"/>
                </a:lnTo>
                <a:lnTo>
                  <a:pt x="37795" y="50380"/>
                </a:lnTo>
                <a:lnTo>
                  <a:pt x="37739" y="50380"/>
                </a:lnTo>
                <a:lnTo>
                  <a:pt x="37683" y="50399"/>
                </a:lnTo>
                <a:lnTo>
                  <a:pt x="37628" y="50436"/>
                </a:lnTo>
                <a:lnTo>
                  <a:pt x="37590" y="50492"/>
                </a:lnTo>
                <a:lnTo>
                  <a:pt x="37590" y="50529"/>
                </a:lnTo>
                <a:lnTo>
                  <a:pt x="37609" y="50585"/>
                </a:lnTo>
                <a:lnTo>
                  <a:pt x="37646" y="50641"/>
                </a:lnTo>
                <a:lnTo>
                  <a:pt x="37702" y="50697"/>
                </a:lnTo>
                <a:lnTo>
                  <a:pt x="37777" y="50753"/>
                </a:lnTo>
                <a:lnTo>
                  <a:pt x="37646" y="50827"/>
                </a:lnTo>
                <a:lnTo>
                  <a:pt x="37516" y="50920"/>
                </a:lnTo>
                <a:lnTo>
                  <a:pt x="37441" y="50958"/>
                </a:lnTo>
                <a:lnTo>
                  <a:pt x="37386" y="51032"/>
                </a:lnTo>
                <a:lnTo>
                  <a:pt x="37348" y="51088"/>
                </a:lnTo>
                <a:lnTo>
                  <a:pt x="37348" y="51162"/>
                </a:lnTo>
                <a:lnTo>
                  <a:pt x="37367" y="51218"/>
                </a:lnTo>
                <a:lnTo>
                  <a:pt x="37404" y="51256"/>
                </a:lnTo>
                <a:lnTo>
                  <a:pt x="37460" y="51274"/>
                </a:lnTo>
                <a:lnTo>
                  <a:pt x="37534" y="51274"/>
                </a:lnTo>
                <a:lnTo>
                  <a:pt x="37683" y="51237"/>
                </a:lnTo>
                <a:lnTo>
                  <a:pt x="37795" y="51181"/>
                </a:lnTo>
                <a:lnTo>
                  <a:pt x="37944" y="51069"/>
                </a:lnTo>
                <a:lnTo>
                  <a:pt x="38019" y="51013"/>
                </a:lnTo>
                <a:lnTo>
                  <a:pt x="38093" y="50995"/>
                </a:lnTo>
                <a:lnTo>
                  <a:pt x="38168" y="51013"/>
                </a:lnTo>
                <a:lnTo>
                  <a:pt x="38242" y="51069"/>
                </a:lnTo>
                <a:lnTo>
                  <a:pt x="38316" y="51125"/>
                </a:lnTo>
                <a:lnTo>
                  <a:pt x="38372" y="51162"/>
                </a:lnTo>
                <a:lnTo>
                  <a:pt x="38521" y="51162"/>
                </a:lnTo>
                <a:lnTo>
                  <a:pt x="38540" y="51125"/>
                </a:lnTo>
                <a:lnTo>
                  <a:pt x="38521" y="51069"/>
                </a:lnTo>
                <a:lnTo>
                  <a:pt x="38447" y="50958"/>
                </a:lnTo>
                <a:lnTo>
                  <a:pt x="38354" y="50827"/>
                </a:lnTo>
                <a:lnTo>
                  <a:pt x="38540" y="50716"/>
                </a:lnTo>
                <a:lnTo>
                  <a:pt x="38614" y="50641"/>
                </a:lnTo>
                <a:lnTo>
                  <a:pt x="38689" y="50567"/>
                </a:lnTo>
                <a:lnTo>
                  <a:pt x="38707" y="50511"/>
                </a:lnTo>
                <a:lnTo>
                  <a:pt x="38726" y="50436"/>
                </a:lnTo>
                <a:lnTo>
                  <a:pt x="38726" y="50399"/>
                </a:lnTo>
                <a:lnTo>
                  <a:pt x="38707" y="50380"/>
                </a:lnTo>
                <a:lnTo>
                  <a:pt x="38670" y="50362"/>
                </a:lnTo>
                <a:close/>
                <a:moveTo>
                  <a:pt x="43027" y="50362"/>
                </a:moveTo>
                <a:lnTo>
                  <a:pt x="42952" y="50380"/>
                </a:lnTo>
                <a:lnTo>
                  <a:pt x="42915" y="50436"/>
                </a:lnTo>
                <a:lnTo>
                  <a:pt x="42896" y="50511"/>
                </a:lnTo>
                <a:lnTo>
                  <a:pt x="42915" y="50567"/>
                </a:lnTo>
                <a:lnTo>
                  <a:pt x="42934" y="50604"/>
                </a:lnTo>
                <a:lnTo>
                  <a:pt x="42990" y="50660"/>
                </a:lnTo>
                <a:lnTo>
                  <a:pt x="43120" y="50771"/>
                </a:lnTo>
                <a:lnTo>
                  <a:pt x="43027" y="50865"/>
                </a:lnTo>
                <a:lnTo>
                  <a:pt x="42990" y="50920"/>
                </a:lnTo>
                <a:lnTo>
                  <a:pt x="42952" y="50995"/>
                </a:lnTo>
                <a:lnTo>
                  <a:pt x="42934" y="51051"/>
                </a:lnTo>
                <a:lnTo>
                  <a:pt x="42952" y="51088"/>
                </a:lnTo>
                <a:lnTo>
                  <a:pt x="43008" y="51125"/>
                </a:lnTo>
                <a:lnTo>
                  <a:pt x="43101" y="51125"/>
                </a:lnTo>
                <a:lnTo>
                  <a:pt x="43194" y="51107"/>
                </a:lnTo>
                <a:lnTo>
                  <a:pt x="43269" y="51051"/>
                </a:lnTo>
                <a:lnTo>
                  <a:pt x="43325" y="51013"/>
                </a:lnTo>
                <a:lnTo>
                  <a:pt x="43362" y="50995"/>
                </a:lnTo>
                <a:lnTo>
                  <a:pt x="43399" y="51013"/>
                </a:lnTo>
                <a:lnTo>
                  <a:pt x="43436" y="51069"/>
                </a:lnTo>
                <a:lnTo>
                  <a:pt x="43492" y="51107"/>
                </a:lnTo>
                <a:lnTo>
                  <a:pt x="43548" y="51181"/>
                </a:lnTo>
                <a:lnTo>
                  <a:pt x="43604" y="51256"/>
                </a:lnTo>
                <a:lnTo>
                  <a:pt x="43641" y="51274"/>
                </a:lnTo>
                <a:lnTo>
                  <a:pt x="43678" y="51274"/>
                </a:lnTo>
                <a:lnTo>
                  <a:pt x="43716" y="51256"/>
                </a:lnTo>
                <a:lnTo>
                  <a:pt x="43734" y="51200"/>
                </a:lnTo>
                <a:lnTo>
                  <a:pt x="43716" y="51144"/>
                </a:lnTo>
                <a:lnTo>
                  <a:pt x="43697" y="51069"/>
                </a:lnTo>
                <a:lnTo>
                  <a:pt x="43623" y="50902"/>
                </a:lnTo>
                <a:lnTo>
                  <a:pt x="43604" y="50846"/>
                </a:lnTo>
                <a:lnTo>
                  <a:pt x="43604" y="50809"/>
                </a:lnTo>
                <a:lnTo>
                  <a:pt x="43678" y="50734"/>
                </a:lnTo>
                <a:lnTo>
                  <a:pt x="43809" y="50585"/>
                </a:lnTo>
                <a:lnTo>
                  <a:pt x="43865" y="50511"/>
                </a:lnTo>
                <a:lnTo>
                  <a:pt x="43902" y="50436"/>
                </a:lnTo>
                <a:lnTo>
                  <a:pt x="43902" y="50418"/>
                </a:lnTo>
                <a:lnTo>
                  <a:pt x="43883" y="50399"/>
                </a:lnTo>
                <a:lnTo>
                  <a:pt x="43846" y="50399"/>
                </a:lnTo>
                <a:lnTo>
                  <a:pt x="43809" y="50418"/>
                </a:lnTo>
                <a:lnTo>
                  <a:pt x="43716" y="50455"/>
                </a:lnTo>
                <a:lnTo>
                  <a:pt x="43585" y="50529"/>
                </a:lnTo>
                <a:lnTo>
                  <a:pt x="43474" y="50585"/>
                </a:lnTo>
                <a:lnTo>
                  <a:pt x="43436" y="50604"/>
                </a:lnTo>
                <a:lnTo>
                  <a:pt x="43399" y="50604"/>
                </a:lnTo>
                <a:lnTo>
                  <a:pt x="43362" y="50585"/>
                </a:lnTo>
                <a:lnTo>
                  <a:pt x="43325" y="50567"/>
                </a:lnTo>
                <a:lnTo>
                  <a:pt x="43250" y="50492"/>
                </a:lnTo>
                <a:lnTo>
                  <a:pt x="43176" y="50418"/>
                </a:lnTo>
                <a:lnTo>
                  <a:pt x="43139" y="50380"/>
                </a:lnTo>
                <a:lnTo>
                  <a:pt x="43101" y="50362"/>
                </a:lnTo>
                <a:close/>
                <a:moveTo>
                  <a:pt x="50958" y="50380"/>
                </a:moveTo>
                <a:lnTo>
                  <a:pt x="50902" y="50399"/>
                </a:lnTo>
                <a:lnTo>
                  <a:pt x="50865" y="50455"/>
                </a:lnTo>
                <a:lnTo>
                  <a:pt x="50846" y="50529"/>
                </a:lnTo>
                <a:lnTo>
                  <a:pt x="50846" y="50585"/>
                </a:lnTo>
                <a:lnTo>
                  <a:pt x="50902" y="50641"/>
                </a:lnTo>
                <a:lnTo>
                  <a:pt x="50958" y="50697"/>
                </a:lnTo>
                <a:lnTo>
                  <a:pt x="51107" y="50771"/>
                </a:lnTo>
                <a:lnTo>
                  <a:pt x="51219" y="50846"/>
                </a:lnTo>
                <a:lnTo>
                  <a:pt x="51144" y="50939"/>
                </a:lnTo>
                <a:lnTo>
                  <a:pt x="51070" y="51051"/>
                </a:lnTo>
                <a:lnTo>
                  <a:pt x="51051" y="51107"/>
                </a:lnTo>
                <a:lnTo>
                  <a:pt x="51033" y="51162"/>
                </a:lnTo>
                <a:lnTo>
                  <a:pt x="51070" y="51218"/>
                </a:lnTo>
                <a:lnTo>
                  <a:pt x="51126" y="51256"/>
                </a:lnTo>
                <a:lnTo>
                  <a:pt x="51182" y="51274"/>
                </a:lnTo>
                <a:lnTo>
                  <a:pt x="51237" y="51256"/>
                </a:lnTo>
                <a:lnTo>
                  <a:pt x="51293" y="51218"/>
                </a:lnTo>
                <a:lnTo>
                  <a:pt x="51349" y="51162"/>
                </a:lnTo>
                <a:lnTo>
                  <a:pt x="51442" y="51069"/>
                </a:lnTo>
                <a:lnTo>
                  <a:pt x="51479" y="51032"/>
                </a:lnTo>
                <a:lnTo>
                  <a:pt x="51535" y="51013"/>
                </a:lnTo>
                <a:lnTo>
                  <a:pt x="51573" y="51032"/>
                </a:lnTo>
                <a:lnTo>
                  <a:pt x="51647" y="51069"/>
                </a:lnTo>
                <a:lnTo>
                  <a:pt x="51777" y="51181"/>
                </a:lnTo>
                <a:lnTo>
                  <a:pt x="51833" y="51218"/>
                </a:lnTo>
                <a:lnTo>
                  <a:pt x="51908" y="51237"/>
                </a:lnTo>
                <a:lnTo>
                  <a:pt x="51963" y="51218"/>
                </a:lnTo>
                <a:lnTo>
                  <a:pt x="52001" y="51181"/>
                </a:lnTo>
                <a:lnTo>
                  <a:pt x="52019" y="51125"/>
                </a:lnTo>
                <a:lnTo>
                  <a:pt x="52001" y="51051"/>
                </a:lnTo>
                <a:lnTo>
                  <a:pt x="51963" y="50995"/>
                </a:lnTo>
                <a:lnTo>
                  <a:pt x="51908" y="50920"/>
                </a:lnTo>
                <a:lnTo>
                  <a:pt x="51777" y="50809"/>
                </a:lnTo>
                <a:lnTo>
                  <a:pt x="51684" y="50716"/>
                </a:lnTo>
                <a:lnTo>
                  <a:pt x="51740" y="50623"/>
                </a:lnTo>
                <a:lnTo>
                  <a:pt x="51796" y="50511"/>
                </a:lnTo>
                <a:lnTo>
                  <a:pt x="51815" y="50455"/>
                </a:lnTo>
                <a:lnTo>
                  <a:pt x="51815" y="50418"/>
                </a:lnTo>
                <a:lnTo>
                  <a:pt x="51777" y="50399"/>
                </a:lnTo>
                <a:lnTo>
                  <a:pt x="51703" y="50380"/>
                </a:lnTo>
                <a:lnTo>
                  <a:pt x="51666" y="50399"/>
                </a:lnTo>
                <a:lnTo>
                  <a:pt x="51610" y="50455"/>
                </a:lnTo>
                <a:lnTo>
                  <a:pt x="51554" y="50511"/>
                </a:lnTo>
                <a:lnTo>
                  <a:pt x="51517" y="50529"/>
                </a:lnTo>
                <a:lnTo>
                  <a:pt x="51442" y="50548"/>
                </a:lnTo>
                <a:lnTo>
                  <a:pt x="51386" y="50529"/>
                </a:lnTo>
                <a:lnTo>
                  <a:pt x="51275" y="50455"/>
                </a:lnTo>
                <a:lnTo>
                  <a:pt x="51163" y="50418"/>
                </a:lnTo>
                <a:lnTo>
                  <a:pt x="51051" y="50380"/>
                </a:lnTo>
                <a:close/>
                <a:moveTo>
                  <a:pt x="72574" y="50380"/>
                </a:moveTo>
                <a:lnTo>
                  <a:pt x="72499" y="50418"/>
                </a:lnTo>
                <a:lnTo>
                  <a:pt x="72462" y="50474"/>
                </a:lnTo>
                <a:lnTo>
                  <a:pt x="72443" y="50529"/>
                </a:lnTo>
                <a:lnTo>
                  <a:pt x="72443" y="50585"/>
                </a:lnTo>
                <a:lnTo>
                  <a:pt x="72481" y="50641"/>
                </a:lnTo>
                <a:lnTo>
                  <a:pt x="72592" y="50734"/>
                </a:lnTo>
                <a:lnTo>
                  <a:pt x="72704" y="50809"/>
                </a:lnTo>
                <a:lnTo>
                  <a:pt x="72462" y="50939"/>
                </a:lnTo>
                <a:lnTo>
                  <a:pt x="72350" y="51032"/>
                </a:lnTo>
                <a:lnTo>
                  <a:pt x="72313" y="51069"/>
                </a:lnTo>
                <a:lnTo>
                  <a:pt x="72294" y="51125"/>
                </a:lnTo>
                <a:lnTo>
                  <a:pt x="72294" y="51200"/>
                </a:lnTo>
                <a:lnTo>
                  <a:pt x="72332" y="51256"/>
                </a:lnTo>
                <a:lnTo>
                  <a:pt x="72388" y="51274"/>
                </a:lnTo>
                <a:lnTo>
                  <a:pt x="72462" y="51274"/>
                </a:lnTo>
                <a:lnTo>
                  <a:pt x="72611" y="51256"/>
                </a:lnTo>
                <a:lnTo>
                  <a:pt x="72723" y="51200"/>
                </a:lnTo>
                <a:lnTo>
                  <a:pt x="72778" y="51144"/>
                </a:lnTo>
                <a:lnTo>
                  <a:pt x="72872" y="51088"/>
                </a:lnTo>
                <a:lnTo>
                  <a:pt x="72946" y="51032"/>
                </a:lnTo>
                <a:lnTo>
                  <a:pt x="73002" y="50995"/>
                </a:lnTo>
                <a:lnTo>
                  <a:pt x="73039" y="50995"/>
                </a:lnTo>
                <a:lnTo>
                  <a:pt x="73076" y="51013"/>
                </a:lnTo>
                <a:lnTo>
                  <a:pt x="73151" y="51051"/>
                </a:lnTo>
                <a:lnTo>
                  <a:pt x="73225" y="51107"/>
                </a:lnTo>
                <a:lnTo>
                  <a:pt x="73263" y="51125"/>
                </a:lnTo>
                <a:lnTo>
                  <a:pt x="73300" y="51107"/>
                </a:lnTo>
                <a:lnTo>
                  <a:pt x="73374" y="51088"/>
                </a:lnTo>
                <a:lnTo>
                  <a:pt x="73393" y="51051"/>
                </a:lnTo>
                <a:lnTo>
                  <a:pt x="73412" y="51013"/>
                </a:lnTo>
                <a:lnTo>
                  <a:pt x="73393" y="50958"/>
                </a:lnTo>
                <a:lnTo>
                  <a:pt x="73318" y="50846"/>
                </a:lnTo>
                <a:lnTo>
                  <a:pt x="73225" y="50753"/>
                </a:lnTo>
                <a:lnTo>
                  <a:pt x="73281" y="50697"/>
                </a:lnTo>
                <a:lnTo>
                  <a:pt x="73337" y="50585"/>
                </a:lnTo>
                <a:lnTo>
                  <a:pt x="73374" y="50492"/>
                </a:lnTo>
                <a:lnTo>
                  <a:pt x="73374" y="50436"/>
                </a:lnTo>
                <a:lnTo>
                  <a:pt x="73356" y="50399"/>
                </a:lnTo>
                <a:lnTo>
                  <a:pt x="73318" y="50380"/>
                </a:lnTo>
                <a:lnTo>
                  <a:pt x="73281" y="50380"/>
                </a:lnTo>
                <a:lnTo>
                  <a:pt x="73188" y="50436"/>
                </a:lnTo>
                <a:lnTo>
                  <a:pt x="73114" y="50511"/>
                </a:lnTo>
                <a:lnTo>
                  <a:pt x="73039" y="50548"/>
                </a:lnTo>
                <a:lnTo>
                  <a:pt x="72983" y="50548"/>
                </a:lnTo>
                <a:lnTo>
                  <a:pt x="72909" y="50529"/>
                </a:lnTo>
                <a:lnTo>
                  <a:pt x="72778" y="50455"/>
                </a:lnTo>
                <a:lnTo>
                  <a:pt x="72704" y="50418"/>
                </a:lnTo>
                <a:lnTo>
                  <a:pt x="72648" y="50380"/>
                </a:lnTo>
                <a:close/>
                <a:moveTo>
                  <a:pt x="80468" y="50380"/>
                </a:moveTo>
                <a:lnTo>
                  <a:pt x="80393" y="50399"/>
                </a:lnTo>
                <a:lnTo>
                  <a:pt x="80337" y="50436"/>
                </a:lnTo>
                <a:lnTo>
                  <a:pt x="80319" y="50492"/>
                </a:lnTo>
                <a:lnTo>
                  <a:pt x="80319" y="50567"/>
                </a:lnTo>
                <a:lnTo>
                  <a:pt x="80337" y="50604"/>
                </a:lnTo>
                <a:lnTo>
                  <a:pt x="80412" y="50697"/>
                </a:lnTo>
                <a:lnTo>
                  <a:pt x="80505" y="50771"/>
                </a:lnTo>
                <a:lnTo>
                  <a:pt x="80524" y="50809"/>
                </a:lnTo>
                <a:lnTo>
                  <a:pt x="80542" y="50865"/>
                </a:lnTo>
                <a:lnTo>
                  <a:pt x="80524" y="50902"/>
                </a:lnTo>
                <a:lnTo>
                  <a:pt x="80505" y="50920"/>
                </a:lnTo>
                <a:lnTo>
                  <a:pt x="80449" y="50995"/>
                </a:lnTo>
                <a:lnTo>
                  <a:pt x="80393" y="51051"/>
                </a:lnTo>
                <a:lnTo>
                  <a:pt x="80393" y="51107"/>
                </a:lnTo>
                <a:lnTo>
                  <a:pt x="80393" y="51144"/>
                </a:lnTo>
                <a:lnTo>
                  <a:pt x="80431" y="51181"/>
                </a:lnTo>
                <a:lnTo>
                  <a:pt x="80468" y="51200"/>
                </a:lnTo>
                <a:lnTo>
                  <a:pt x="80505" y="51218"/>
                </a:lnTo>
                <a:lnTo>
                  <a:pt x="80542" y="51200"/>
                </a:lnTo>
                <a:lnTo>
                  <a:pt x="80635" y="51162"/>
                </a:lnTo>
                <a:lnTo>
                  <a:pt x="80710" y="51144"/>
                </a:lnTo>
                <a:lnTo>
                  <a:pt x="80784" y="51125"/>
                </a:lnTo>
                <a:lnTo>
                  <a:pt x="80803" y="51125"/>
                </a:lnTo>
                <a:lnTo>
                  <a:pt x="80821" y="51144"/>
                </a:lnTo>
                <a:lnTo>
                  <a:pt x="80896" y="51181"/>
                </a:lnTo>
                <a:lnTo>
                  <a:pt x="80933" y="51200"/>
                </a:lnTo>
                <a:lnTo>
                  <a:pt x="80970" y="51237"/>
                </a:lnTo>
                <a:lnTo>
                  <a:pt x="81026" y="51274"/>
                </a:lnTo>
                <a:lnTo>
                  <a:pt x="81082" y="51274"/>
                </a:lnTo>
                <a:lnTo>
                  <a:pt x="81138" y="51256"/>
                </a:lnTo>
                <a:lnTo>
                  <a:pt x="81157" y="51200"/>
                </a:lnTo>
                <a:lnTo>
                  <a:pt x="81175" y="51162"/>
                </a:lnTo>
                <a:lnTo>
                  <a:pt x="81157" y="51107"/>
                </a:lnTo>
                <a:lnTo>
                  <a:pt x="81101" y="50995"/>
                </a:lnTo>
                <a:lnTo>
                  <a:pt x="81045" y="50902"/>
                </a:lnTo>
                <a:lnTo>
                  <a:pt x="81250" y="50790"/>
                </a:lnTo>
                <a:lnTo>
                  <a:pt x="81361" y="50716"/>
                </a:lnTo>
                <a:lnTo>
                  <a:pt x="81399" y="50678"/>
                </a:lnTo>
                <a:lnTo>
                  <a:pt x="81436" y="50641"/>
                </a:lnTo>
                <a:lnTo>
                  <a:pt x="81455" y="50585"/>
                </a:lnTo>
                <a:lnTo>
                  <a:pt x="81436" y="50529"/>
                </a:lnTo>
                <a:lnTo>
                  <a:pt x="81399" y="50492"/>
                </a:lnTo>
                <a:lnTo>
                  <a:pt x="81380" y="50474"/>
                </a:lnTo>
                <a:lnTo>
                  <a:pt x="81324" y="50492"/>
                </a:lnTo>
                <a:lnTo>
                  <a:pt x="81231" y="50511"/>
                </a:lnTo>
                <a:lnTo>
                  <a:pt x="81082" y="50585"/>
                </a:lnTo>
                <a:lnTo>
                  <a:pt x="80952" y="50641"/>
                </a:lnTo>
                <a:lnTo>
                  <a:pt x="80896" y="50660"/>
                </a:lnTo>
                <a:lnTo>
                  <a:pt x="80859" y="50660"/>
                </a:lnTo>
                <a:lnTo>
                  <a:pt x="80821" y="50641"/>
                </a:lnTo>
                <a:lnTo>
                  <a:pt x="80784" y="50604"/>
                </a:lnTo>
                <a:lnTo>
                  <a:pt x="80710" y="50511"/>
                </a:lnTo>
                <a:lnTo>
                  <a:pt x="80617" y="50436"/>
                </a:lnTo>
                <a:lnTo>
                  <a:pt x="80579" y="50399"/>
                </a:lnTo>
                <a:lnTo>
                  <a:pt x="80524" y="50380"/>
                </a:lnTo>
                <a:close/>
                <a:moveTo>
                  <a:pt x="89311" y="50362"/>
                </a:moveTo>
                <a:lnTo>
                  <a:pt x="89144" y="50474"/>
                </a:lnTo>
                <a:lnTo>
                  <a:pt x="88958" y="50567"/>
                </a:lnTo>
                <a:lnTo>
                  <a:pt x="88864" y="50604"/>
                </a:lnTo>
                <a:lnTo>
                  <a:pt x="88790" y="50567"/>
                </a:lnTo>
                <a:lnTo>
                  <a:pt x="88753" y="50529"/>
                </a:lnTo>
                <a:lnTo>
                  <a:pt x="88697" y="50492"/>
                </a:lnTo>
                <a:lnTo>
                  <a:pt x="88660" y="50455"/>
                </a:lnTo>
                <a:lnTo>
                  <a:pt x="88604" y="50436"/>
                </a:lnTo>
                <a:lnTo>
                  <a:pt x="88492" y="50399"/>
                </a:lnTo>
                <a:lnTo>
                  <a:pt x="88455" y="50399"/>
                </a:lnTo>
                <a:lnTo>
                  <a:pt x="88418" y="50418"/>
                </a:lnTo>
                <a:lnTo>
                  <a:pt x="88399" y="50436"/>
                </a:lnTo>
                <a:lnTo>
                  <a:pt x="88399" y="50455"/>
                </a:lnTo>
                <a:lnTo>
                  <a:pt x="88399" y="50529"/>
                </a:lnTo>
                <a:lnTo>
                  <a:pt x="88418" y="50604"/>
                </a:lnTo>
                <a:lnTo>
                  <a:pt x="88474" y="50678"/>
                </a:lnTo>
                <a:lnTo>
                  <a:pt x="88529" y="50753"/>
                </a:lnTo>
                <a:lnTo>
                  <a:pt x="88585" y="50827"/>
                </a:lnTo>
                <a:lnTo>
                  <a:pt x="88492" y="50902"/>
                </a:lnTo>
                <a:lnTo>
                  <a:pt x="88380" y="51013"/>
                </a:lnTo>
                <a:lnTo>
                  <a:pt x="88343" y="51069"/>
                </a:lnTo>
                <a:lnTo>
                  <a:pt x="88343" y="51125"/>
                </a:lnTo>
                <a:lnTo>
                  <a:pt x="88362" y="51200"/>
                </a:lnTo>
                <a:lnTo>
                  <a:pt x="88436" y="51256"/>
                </a:lnTo>
                <a:lnTo>
                  <a:pt x="88492" y="51274"/>
                </a:lnTo>
                <a:lnTo>
                  <a:pt x="88548" y="51274"/>
                </a:lnTo>
                <a:lnTo>
                  <a:pt x="88604" y="51256"/>
                </a:lnTo>
                <a:lnTo>
                  <a:pt x="88678" y="51237"/>
                </a:lnTo>
                <a:lnTo>
                  <a:pt x="88771" y="51144"/>
                </a:lnTo>
                <a:lnTo>
                  <a:pt x="88827" y="51107"/>
                </a:lnTo>
                <a:lnTo>
                  <a:pt x="88864" y="51088"/>
                </a:lnTo>
                <a:lnTo>
                  <a:pt x="88920" y="51069"/>
                </a:lnTo>
                <a:lnTo>
                  <a:pt x="88976" y="51088"/>
                </a:lnTo>
                <a:lnTo>
                  <a:pt x="89069" y="51144"/>
                </a:lnTo>
                <a:lnTo>
                  <a:pt x="89200" y="51200"/>
                </a:lnTo>
                <a:lnTo>
                  <a:pt x="89293" y="51200"/>
                </a:lnTo>
                <a:lnTo>
                  <a:pt x="89311" y="51162"/>
                </a:lnTo>
                <a:lnTo>
                  <a:pt x="89311" y="51125"/>
                </a:lnTo>
                <a:lnTo>
                  <a:pt x="89311" y="51088"/>
                </a:lnTo>
                <a:lnTo>
                  <a:pt x="89237" y="51013"/>
                </a:lnTo>
                <a:lnTo>
                  <a:pt x="89162" y="50939"/>
                </a:lnTo>
                <a:lnTo>
                  <a:pt x="89144" y="50902"/>
                </a:lnTo>
                <a:lnTo>
                  <a:pt x="89125" y="50883"/>
                </a:lnTo>
                <a:lnTo>
                  <a:pt x="89144" y="50846"/>
                </a:lnTo>
                <a:lnTo>
                  <a:pt x="89181" y="50790"/>
                </a:lnTo>
                <a:lnTo>
                  <a:pt x="89293" y="50716"/>
                </a:lnTo>
                <a:lnTo>
                  <a:pt x="89404" y="50623"/>
                </a:lnTo>
                <a:lnTo>
                  <a:pt x="89442" y="50567"/>
                </a:lnTo>
                <a:lnTo>
                  <a:pt x="89479" y="50529"/>
                </a:lnTo>
                <a:lnTo>
                  <a:pt x="89479" y="50455"/>
                </a:lnTo>
                <a:lnTo>
                  <a:pt x="89442" y="50399"/>
                </a:lnTo>
                <a:lnTo>
                  <a:pt x="89423" y="50362"/>
                </a:lnTo>
                <a:close/>
                <a:moveTo>
                  <a:pt x="16031" y="50362"/>
                </a:moveTo>
                <a:lnTo>
                  <a:pt x="15993" y="50380"/>
                </a:lnTo>
                <a:lnTo>
                  <a:pt x="15938" y="50399"/>
                </a:lnTo>
                <a:lnTo>
                  <a:pt x="15919" y="50436"/>
                </a:lnTo>
                <a:lnTo>
                  <a:pt x="15919" y="50492"/>
                </a:lnTo>
                <a:lnTo>
                  <a:pt x="15938" y="50567"/>
                </a:lnTo>
                <a:lnTo>
                  <a:pt x="15993" y="50623"/>
                </a:lnTo>
                <a:lnTo>
                  <a:pt x="16049" y="50660"/>
                </a:lnTo>
                <a:lnTo>
                  <a:pt x="16217" y="50753"/>
                </a:lnTo>
                <a:lnTo>
                  <a:pt x="16533" y="50865"/>
                </a:lnTo>
                <a:lnTo>
                  <a:pt x="16459" y="50902"/>
                </a:lnTo>
                <a:lnTo>
                  <a:pt x="16384" y="50976"/>
                </a:lnTo>
                <a:lnTo>
                  <a:pt x="16310" y="51032"/>
                </a:lnTo>
                <a:lnTo>
                  <a:pt x="16291" y="51125"/>
                </a:lnTo>
                <a:lnTo>
                  <a:pt x="16291" y="51181"/>
                </a:lnTo>
                <a:lnTo>
                  <a:pt x="16291" y="51218"/>
                </a:lnTo>
                <a:lnTo>
                  <a:pt x="16329" y="51256"/>
                </a:lnTo>
                <a:lnTo>
                  <a:pt x="16366" y="51274"/>
                </a:lnTo>
                <a:lnTo>
                  <a:pt x="16459" y="51293"/>
                </a:lnTo>
                <a:lnTo>
                  <a:pt x="16552" y="51274"/>
                </a:lnTo>
                <a:lnTo>
                  <a:pt x="16645" y="51218"/>
                </a:lnTo>
                <a:lnTo>
                  <a:pt x="16719" y="51144"/>
                </a:lnTo>
                <a:lnTo>
                  <a:pt x="16794" y="51069"/>
                </a:lnTo>
                <a:lnTo>
                  <a:pt x="16850" y="51051"/>
                </a:lnTo>
                <a:lnTo>
                  <a:pt x="16868" y="51032"/>
                </a:lnTo>
                <a:lnTo>
                  <a:pt x="16924" y="51032"/>
                </a:lnTo>
                <a:lnTo>
                  <a:pt x="16980" y="51069"/>
                </a:lnTo>
                <a:lnTo>
                  <a:pt x="17092" y="51144"/>
                </a:lnTo>
                <a:lnTo>
                  <a:pt x="17222" y="51200"/>
                </a:lnTo>
                <a:lnTo>
                  <a:pt x="17278" y="51200"/>
                </a:lnTo>
                <a:lnTo>
                  <a:pt x="17315" y="51181"/>
                </a:lnTo>
                <a:lnTo>
                  <a:pt x="17315" y="51144"/>
                </a:lnTo>
                <a:lnTo>
                  <a:pt x="17297" y="51107"/>
                </a:lnTo>
                <a:lnTo>
                  <a:pt x="17222" y="51013"/>
                </a:lnTo>
                <a:lnTo>
                  <a:pt x="17073" y="50865"/>
                </a:lnTo>
                <a:lnTo>
                  <a:pt x="17129" y="50771"/>
                </a:lnTo>
                <a:lnTo>
                  <a:pt x="17241" y="50604"/>
                </a:lnTo>
                <a:lnTo>
                  <a:pt x="17297" y="50511"/>
                </a:lnTo>
                <a:lnTo>
                  <a:pt x="17315" y="50436"/>
                </a:lnTo>
                <a:lnTo>
                  <a:pt x="17315" y="50380"/>
                </a:lnTo>
                <a:lnTo>
                  <a:pt x="17278" y="50380"/>
                </a:lnTo>
                <a:lnTo>
                  <a:pt x="17222" y="50399"/>
                </a:lnTo>
                <a:lnTo>
                  <a:pt x="17148" y="50436"/>
                </a:lnTo>
                <a:lnTo>
                  <a:pt x="17017" y="50529"/>
                </a:lnTo>
                <a:lnTo>
                  <a:pt x="16887" y="50623"/>
                </a:lnTo>
                <a:lnTo>
                  <a:pt x="16831" y="50660"/>
                </a:lnTo>
                <a:lnTo>
                  <a:pt x="16719" y="50660"/>
                </a:lnTo>
                <a:lnTo>
                  <a:pt x="16664" y="50623"/>
                </a:lnTo>
                <a:lnTo>
                  <a:pt x="16515" y="50529"/>
                </a:lnTo>
                <a:lnTo>
                  <a:pt x="16366" y="50436"/>
                </a:lnTo>
                <a:lnTo>
                  <a:pt x="16291" y="50399"/>
                </a:lnTo>
                <a:lnTo>
                  <a:pt x="16217" y="50380"/>
                </a:lnTo>
                <a:lnTo>
                  <a:pt x="16105" y="50362"/>
                </a:lnTo>
                <a:close/>
                <a:moveTo>
                  <a:pt x="25023" y="50362"/>
                </a:moveTo>
                <a:lnTo>
                  <a:pt x="24930" y="50380"/>
                </a:lnTo>
                <a:lnTo>
                  <a:pt x="24856" y="50399"/>
                </a:lnTo>
                <a:lnTo>
                  <a:pt x="24800" y="50436"/>
                </a:lnTo>
                <a:lnTo>
                  <a:pt x="24669" y="50511"/>
                </a:lnTo>
                <a:lnTo>
                  <a:pt x="24595" y="50529"/>
                </a:lnTo>
                <a:lnTo>
                  <a:pt x="24576" y="50548"/>
                </a:lnTo>
                <a:lnTo>
                  <a:pt x="24465" y="50511"/>
                </a:lnTo>
                <a:lnTo>
                  <a:pt x="24372" y="50455"/>
                </a:lnTo>
                <a:lnTo>
                  <a:pt x="24260" y="50418"/>
                </a:lnTo>
                <a:lnTo>
                  <a:pt x="24204" y="50418"/>
                </a:lnTo>
                <a:lnTo>
                  <a:pt x="24148" y="50436"/>
                </a:lnTo>
                <a:lnTo>
                  <a:pt x="24129" y="50455"/>
                </a:lnTo>
                <a:lnTo>
                  <a:pt x="24111" y="50511"/>
                </a:lnTo>
                <a:lnTo>
                  <a:pt x="24129" y="50567"/>
                </a:lnTo>
                <a:lnTo>
                  <a:pt x="24185" y="50604"/>
                </a:lnTo>
                <a:lnTo>
                  <a:pt x="24278" y="50697"/>
                </a:lnTo>
                <a:lnTo>
                  <a:pt x="24353" y="50771"/>
                </a:lnTo>
                <a:lnTo>
                  <a:pt x="24353" y="50790"/>
                </a:lnTo>
                <a:lnTo>
                  <a:pt x="24334" y="50846"/>
                </a:lnTo>
                <a:lnTo>
                  <a:pt x="24297" y="50958"/>
                </a:lnTo>
                <a:lnTo>
                  <a:pt x="24241" y="51069"/>
                </a:lnTo>
                <a:lnTo>
                  <a:pt x="24241" y="51125"/>
                </a:lnTo>
                <a:lnTo>
                  <a:pt x="24241" y="51162"/>
                </a:lnTo>
                <a:lnTo>
                  <a:pt x="24278" y="51181"/>
                </a:lnTo>
                <a:lnTo>
                  <a:pt x="24353" y="51181"/>
                </a:lnTo>
                <a:lnTo>
                  <a:pt x="24390" y="51144"/>
                </a:lnTo>
                <a:lnTo>
                  <a:pt x="24427" y="51107"/>
                </a:lnTo>
                <a:lnTo>
                  <a:pt x="24520" y="51032"/>
                </a:lnTo>
                <a:lnTo>
                  <a:pt x="24614" y="50958"/>
                </a:lnTo>
                <a:lnTo>
                  <a:pt x="24651" y="50976"/>
                </a:lnTo>
                <a:lnTo>
                  <a:pt x="24707" y="50995"/>
                </a:lnTo>
                <a:lnTo>
                  <a:pt x="24800" y="51069"/>
                </a:lnTo>
                <a:lnTo>
                  <a:pt x="24967" y="51162"/>
                </a:lnTo>
                <a:lnTo>
                  <a:pt x="25098" y="51256"/>
                </a:lnTo>
                <a:lnTo>
                  <a:pt x="25153" y="51293"/>
                </a:lnTo>
                <a:lnTo>
                  <a:pt x="25191" y="51274"/>
                </a:lnTo>
                <a:lnTo>
                  <a:pt x="25209" y="51237"/>
                </a:lnTo>
                <a:lnTo>
                  <a:pt x="25172" y="51181"/>
                </a:lnTo>
                <a:lnTo>
                  <a:pt x="25060" y="51032"/>
                </a:lnTo>
                <a:lnTo>
                  <a:pt x="24930" y="50865"/>
                </a:lnTo>
                <a:lnTo>
                  <a:pt x="24856" y="50790"/>
                </a:lnTo>
                <a:lnTo>
                  <a:pt x="25042" y="50678"/>
                </a:lnTo>
                <a:lnTo>
                  <a:pt x="25135" y="50623"/>
                </a:lnTo>
                <a:lnTo>
                  <a:pt x="25153" y="50585"/>
                </a:lnTo>
                <a:lnTo>
                  <a:pt x="25172" y="50529"/>
                </a:lnTo>
                <a:lnTo>
                  <a:pt x="25172" y="50474"/>
                </a:lnTo>
                <a:lnTo>
                  <a:pt x="25172" y="50436"/>
                </a:lnTo>
                <a:lnTo>
                  <a:pt x="25135" y="50399"/>
                </a:lnTo>
                <a:lnTo>
                  <a:pt x="25116" y="50380"/>
                </a:lnTo>
                <a:lnTo>
                  <a:pt x="25023" y="50362"/>
                </a:lnTo>
                <a:close/>
                <a:moveTo>
                  <a:pt x="54719" y="50362"/>
                </a:moveTo>
                <a:lnTo>
                  <a:pt x="54496" y="50474"/>
                </a:lnTo>
                <a:lnTo>
                  <a:pt x="54291" y="50585"/>
                </a:lnTo>
                <a:lnTo>
                  <a:pt x="54216" y="50604"/>
                </a:lnTo>
                <a:lnTo>
                  <a:pt x="54179" y="50623"/>
                </a:lnTo>
                <a:lnTo>
                  <a:pt x="54123" y="50623"/>
                </a:lnTo>
                <a:lnTo>
                  <a:pt x="54086" y="50604"/>
                </a:lnTo>
                <a:lnTo>
                  <a:pt x="54011" y="50529"/>
                </a:lnTo>
                <a:lnTo>
                  <a:pt x="53918" y="50455"/>
                </a:lnTo>
                <a:lnTo>
                  <a:pt x="53844" y="50418"/>
                </a:lnTo>
                <a:lnTo>
                  <a:pt x="53751" y="50399"/>
                </a:lnTo>
                <a:lnTo>
                  <a:pt x="53714" y="50380"/>
                </a:lnTo>
                <a:lnTo>
                  <a:pt x="53658" y="50399"/>
                </a:lnTo>
                <a:lnTo>
                  <a:pt x="53639" y="50418"/>
                </a:lnTo>
                <a:lnTo>
                  <a:pt x="53602" y="50455"/>
                </a:lnTo>
                <a:lnTo>
                  <a:pt x="53602" y="50511"/>
                </a:lnTo>
                <a:lnTo>
                  <a:pt x="53620" y="50567"/>
                </a:lnTo>
                <a:lnTo>
                  <a:pt x="53639" y="50623"/>
                </a:lnTo>
                <a:lnTo>
                  <a:pt x="53676" y="50660"/>
                </a:lnTo>
                <a:lnTo>
                  <a:pt x="53788" y="50753"/>
                </a:lnTo>
                <a:lnTo>
                  <a:pt x="53863" y="50809"/>
                </a:lnTo>
                <a:lnTo>
                  <a:pt x="53732" y="50865"/>
                </a:lnTo>
                <a:lnTo>
                  <a:pt x="53565" y="50939"/>
                </a:lnTo>
                <a:lnTo>
                  <a:pt x="53490" y="50995"/>
                </a:lnTo>
                <a:lnTo>
                  <a:pt x="53434" y="51051"/>
                </a:lnTo>
                <a:lnTo>
                  <a:pt x="53378" y="51107"/>
                </a:lnTo>
                <a:lnTo>
                  <a:pt x="53378" y="51181"/>
                </a:lnTo>
                <a:lnTo>
                  <a:pt x="53397" y="51237"/>
                </a:lnTo>
                <a:lnTo>
                  <a:pt x="53453" y="51274"/>
                </a:lnTo>
                <a:lnTo>
                  <a:pt x="53509" y="51293"/>
                </a:lnTo>
                <a:lnTo>
                  <a:pt x="53583" y="51274"/>
                </a:lnTo>
                <a:lnTo>
                  <a:pt x="53732" y="51237"/>
                </a:lnTo>
                <a:lnTo>
                  <a:pt x="53825" y="51181"/>
                </a:lnTo>
                <a:lnTo>
                  <a:pt x="53993" y="51088"/>
                </a:lnTo>
                <a:lnTo>
                  <a:pt x="54086" y="51032"/>
                </a:lnTo>
                <a:lnTo>
                  <a:pt x="54142" y="51013"/>
                </a:lnTo>
                <a:lnTo>
                  <a:pt x="54216" y="51032"/>
                </a:lnTo>
                <a:lnTo>
                  <a:pt x="54291" y="51088"/>
                </a:lnTo>
                <a:lnTo>
                  <a:pt x="54347" y="51144"/>
                </a:lnTo>
                <a:lnTo>
                  <a:pt x="54421" y="51181"/>
                </a:lnTo>
                <a:lnTo>
                  <a:pt x="54514" y="51218"/>
                </a:lnTo>
                <a:lnTo>
                  <a:pt x="54551" y="51200"/>
                </a:lnTo>
                <a:lnTo>
                  <a:pt x="54570" y="51162"/>
                </a:lnTo>
                <a:lnTo>
                  <a:pt x="54551" y="51107"/>
                </a:lnTo>
                <a:lnTo>
                  <a:pt x="54458" y="50976"/>
                </a:lnTo>
                <a:lnTo>
                  <a:pt x="54365" y="50865"/>
                </a:lnTo>
                <a:lnTo>
                  <a:pt x="54570" y="50753"/>
                </a:lnTo>
                <a:lnTo>
                  <a:pt x="54663" y="50678"/>
                </a:lnTo>
                <a:lnTo>
                  <a:pt x="54756" y="50604"/>
                </a:lnTo>
                <a:lnTo>
                  <a:pt x="54793" y="50529"/>
                </a:lnTo>
                <a:lnTo>
                  <a:pt x="54831" y="50436"/>
                </a:lnTo>
                <a:lnTo>
                  <a:pt x="54831" y="50399"/>
                </a:lnTo>
                <a:lnTo>
                  <a:pt x="54812" y="50362"/>
                </a:lnTo>
                <a:close/>
                <a:moveTo>
                  <a:pt x="10706" y="50343"/>
                </a:moveTo>
                <a:lnTo>
                  <a:pt x="10650" y="50362"/>
                </a:lnTo>
                <a:lnTo>
                  <a:pt x="10594" y="50380"/>
                </a:lnTo>
                <a:lnTo>
                  <a:pt x="10557" y="50436"/>
                </a:lnTo>
                <a:lnTo>
                  <a:pt x="10538" y="50511"/>
                </a:lnTo>
                <a:lnTo>
                  <a:pt x="10557" y="50585"/>
                </a:lnTo>
                <a:lnTo>
                  <a:pt x="10594" y="50641"/>
                </a:lnTo>
                <a:lnTo>
                  <a:pt x="10669" y="50697"/>
                </a:lnTo>
                <a:lnTo>
                  <a:pt x="10743" y="50753"/>
                </a:lnTo>
                <a:lnTo>
                  <a:pt x="10911" y="50827"/>
                </a:lnTo>
                <a:lnTo>
                  <a:pt x="11041" y="50883"/>
                </a:lnTo>
                <a:lnTo>
                  <a:pt x="10967" y="51032"/>
                </a:lnTo>
                <a:lnTo>
                  <a:pt x="10929" y="51107"/>
                </a:lnTo>
                <a:lnTo>
                  <a:pt x="10911" y="51162"/>
                </a:lnTo>
                <a:lnTo>
                  <a:pt x="10929" y="51218"/>
                </a:lnTo>
                <a:lnTo>
                  <a:pt x="10948" y="51237"/>
                </a:lnTo>
                <a:lnTo>
                  <a:pt x="11004" y="51237"/>
                </a:lnTo>
                <a:lnTo>
                  <a:pt x="11097" y="51200"/>
                </a:lnTo>
                <a:lnTo>
                  <a:pt x="11209" y="51107"/>
                </a:lnTo>
                <a:lnTo>
                  <a:pt x="11283" y="51069"/>
                </a:lnTo>
                <a:lnTo>
                  <a:pt x="11320" y="51051"/>
                </a:lnTo>
                <a:lnTo>
                  <a:pt x="11376" y="51069"/>
                </a:lnTo>
                <a:lnTo>
                  <a:pt x="11451" y="51107"/>
                </a:lnTo>
                <a:lnTo>
                  <a:pt x="11562" y="51181"/>
                </a:lnTo>
                <a:lnTo>
                  <a:pt x="11674" y="51256"/>
                </a:lnTo>
                <a:lnTo>
                  <a:pt x="11786" y="51311"/>
                </a:lnTo>
                <a:lnTo>
                  <a:pt x="11897" y="51311"/>
                </a:lnTo>
                <a:lnTo>
                  <a:pt x="11953" y="51274"/>
                </a:lnTo>
                <a:lnTo>
                  <a:pt x="11972" y="51218"/>
                </a:lnTo>
                <a:lnTo>
                  <a:pt x="11991" y="51162"/>
                </a:lnTo>
                <a:lnTo>
                  <a:pt x="11972" y="51107"/>
                </a:lnTo>
                <a:lnTo>
                  <a:pt x="11935" y="51032"/>
                </a:lnTo>
                <a:lnTo>
                  <a:pt x="11897" y="50976"/>
                </a:lnTo>
                <a:lnTo>
                  <a:pt x="11786" y="50883"/>
                </a:lnTo>
                <a:lnTo>
                  <a:pt x="11674" y="50809"/>
                </a:lnTo>
                <a:lnTo>
                  <a:pt x="11767" y="50753"/>
                </a:lnTo>
                <a:lnTo>
                  <a:pt x="11860" y="50697"/>
                </a:lnTo>
                <a:lnTo>
                  <a:pt x="11935" y="50623"/>
                </a:lnTo>
                <a:lnTo>
                  <a:pt x="11991" y="50529"/>
                </a:lnTo>
                <a:lnTo>
                  <a:pt x="11991" y="50436"/>
                </a:lnTo>
                <a:lnTo>
                  <a:pt x="11972" y="50380"/>
                </a:lnTo>
                <a:lnTo>
                  <a:pt x="11916" y="50343"/>
                </a:lnTo>
                <a:lnTo>
                  <a:pt x="11767" y="50343"/>
                </a:lnTo>
                <a:lnTo>
                  <a:pt x="11674" y="50362"/>
                </a:lnTo>
                <a:lnTo>
                  <a:pt x="11544" y="50418"/>
                </a:lnTo>
                <a:lnTo>
                  <a:pt x="11413" y="50511"/>
                </a:lnTo>
                <a:lnTo>
                  <a:pt x="11357" y="50548"/>
                </a:lnTo>
                <a:lnTo>
                  <a:pt x="11283" y="50548"/>
                </a:lnTo>
                <a:lnTo>
                  <a:pt x="11209" y="50529"/>
                </a:lnTo>
                <a:lnTo>
                  <a:pt x="11134" y="50474"/>
                </a:lnTo>
                <a:lnTo>
                  <a:pt x="11041" y="50418"/>
                </a:lnTo>
                <a:lnTo>
                  <a:pt x="10967" y="50380"/>
                </a:lnTo>
                <a:lnTo>
                  <a:pt x="10855" y="50343"/>
                </a:lnTo>
                <a:close/>
                <a:moveTo>
                  <a:pt x="29529" y="50362"/>
                </a:moveTo>
                <a:lnTo>
                  <a:pt x="29473" y="50380"/>
                </a:lnTo>
                <a:lnTo>
                  <a:pt x="29436" y="50418"/>
                </a:lnTo>
                <a:lnTo>
                  <a:pt x="29417" y="50492"/>
                </a:lnTo>
                <a:lnTo>
                  <a:pt x="29417" y="50548"/>
                </a:lnTo>
                <a:lnTo>
                  <a:pt x="29473" y="50604"/>
                </a:lnTo>
                <a:lnTo>
                  <a:pt x="29529" y="50660"/>
                </a:lnTo>
                <a:lnTo>
                  <a:pt x="29603" y="50716"/>
                </a:lnTo>
                <a:lnTo>
                  <a:pt x="29901" y="50846"/>
                </a:lnTo>
                <a:lnTo>
                  <a:pt x="29808" y="50920"/>
                </a:lnTo>
                <a:lnTo>
                  <a:pt x="29715" y="51032"/>
                </a:lnTo>
                <a:lnTo>
                  <a:pt x="29659" y="51088"/>
                </a:lnTo>
                <a:lnTo>
                  <a:pt x="29640" y="51144"/>
                </a:lnTo>
                <a:lnTo>
                  <a:pt x="29640" y="51200"/>
                </a:lnTo>
                <a:lnTo>
                  <a:pt x="29659" y="51256"/>
                </a:lnTo>
                <a:lnTo>
                  <a:pt x="29715" y="51293"/>
                </a:lnTo>
                <a:lnTo>
                  <a:pt x="29771" y="51311"/>
                </a:lnTo>
                <a:lnTo>
                  <a:pt x="29845" y="51274"/>
                </a:lnTo>
                <a:lnTo>
                  <a:pt x="29901" y="51237"/>
                </a:lnTo>
                <a:lnTo>
                  <a:pt x="30031" y="51125"/>
                </a:lnTo>
                <a:lnTo>
                  <a:pt x="30087" y="51088"/>
                </a:lnTo>
                <a:lnTo>
                  <a:pt x="30125" y="51069"/>
                </a:lnTo>
                <a:lnTo>
                  <a:pt x="30162" y="51069"/>
                </a:lnTo>
                <a:lnTo>
                  <a:pt x="30218" y="51107"/>
                </a:lnTo>
                <a:lnTo>
                  <a:pt x="30348" y="51181"/>
                </a:lnTo>
                <a:lnTo>
                  <a:pt x="30497" y="51256"/>
                </a:lnTo>
                <a:lnTo>
                  <a:pt x="30553" y="51256"/>
                </a:lnTo>
                <a:lnTo>
                  <a:pt x="30590" y="51237"/>
                </a:lnTo>
                <a:lnTo>
                  <a:pt x="30609" y="51200"/>
                </a:lnTo>
                <a:lnTo>
                  <a:pt x="30609" y="51144"/>
                </a:lnTo>
                <a:lnTo>
                  <a:pt x="30571" y="51088"/>
                </a:lnTo>
                <a:lnTo>
                  <a:pt x="30534" y="51013"/>
                </a:lnTo>
                <a:lnTo>
                  <a:pt x="30441" y="50902"/>
                </a:lnTo>
                <a:lnTo>
                  <a:pt x="30348" y="50827"/>
                </a:lnTo>
                <a:lnTo>
                  <a:pt x="30441" y="50697"/>
                </a:lnTo>
                <a:lnTo>
                  <a:pt x="30515" y="50548"/>
                </a:lnTo>
                <a:lnTo>
                  <a:pt x="30534" y="50474"/>
                </a:lnTo>
                <a:lnTo>
                  <a:pt x="30515" y="50436"/>
                </a:lnTo>
                <a:lnTo>
                  <a:pt x="30460" y="50436"/>
                </a:lnTo>
                <a:lnTo>
                  <a:pt x="30367" y="50474"/>
                </a:lnTo>
                <a:lnTo>
                  <a:pt x="30255" y="50567"/>
                </a:lnTo>
                <a:lnTo>
                  <a:pt x="30180" y="50623"/>
                </a:lnTo>
                <a:lnTo>
                  <a:pt x="30125" y="50641"/>
                </a:lnTo>
                <a:lnTo>
                  <a:pt x="30069" y="50623"/>
                </a:lnTo>
                <a:lnTo>
                  <a:pt x="29994" y="50567"/>
                </a:lnTo>
                <a:lnTo>
                  <a:pt x="29864" y="50455"/>
                </a:lnTo>
                <a:lnTo>
                  <a:pt x="29752" y="50399"/>
                </a:lnTo>
                <a:lnTo>
                  <a:pt x="29603" y="50362"/>
                </a:lnTo>
                <a:close/>
                <a:moveTo>
                  <a:pt x="61757" y="50325"/>
                </a:moveTo>
                <a:lnTo>
                  <a:pt x="61719" y="50343"/>
                </a:lnTo>
                <a:lnTo>
                  <a:pt x="61682" y="50362"/>
                </a:lnTo>
                <a:lnTo>
                  <a:pt x="61645" y="50399"/>
                </a:lnTo>
                <a:lnTo>
                  <a:pt x="61626" y="50418"/>
                </a:lnTo>
                <a:lnTo>
                  <a:pt x="61626" y="50455"/>
                </a:lnTo>
                <a:lnTo>
                  <a:pt x="61645" y="50529"/>
                </a:lnTo>
                <a:lnTo>
                  <a:pt x="61719" y="50604"/>
                </a:lnTo>
                <a:lnTo>
                  <a:pt x="61868" y="50734"/>
                </a:lnTo>
                <a:lnTo>
                  <a:pt x="61999" y="50827"/>
                </a:lnTo>
                <a:lnTo>
                  <a:pt x="61887" y="50902"/>
                </a:lnTo>
                <a:lnTo>
                  <a:pt x="61738" y="51013"/>
                </a:lnTo>
                <a:lnTo>
                  <a:pt x="61682" y="51088"/>
                </a:lnTo>
                <a:lnTo>
                  <a:pt x="61664" y="51162"/>
                </a:lnTo>
                <a:lnTo>
                  <a:pt x="61664" y="51218"/>
                </a:lnTo>
                <a:lnTo>
                  <a:pt x="61738" y="51293"/>
                </a:lnTo>
                <a:lnTo>
                  <a:pt x="61757" y="51311"/>
                </a:lnTo>
                <a:lnTo>
                  <a:pt x="61812" y="51311"/>
                </a:lnTo>
                <a:lnTo>
                  <a:pt x="61887" y="51293"/>
                </a:lnTo>
                <a:lnTo>
                  <a:pt x="61980" y="51274"/>
                </a:lnTo>
                <a:lnTo>
                  <a:pt x="62054" y="51237"/>
                </a:lnTo>
                <a:lnTo>
                  <a:pt x="62129" y="51181"/>
                </a:lnTo>
                <a:lnTo>
                  <a:pt x="62222" y="51125"/>
                </a:lnTo>
                <a:lnTo>
                  <a:pt x="62315" y="51051"/>
                </a:lnTo>
                <a:lnTo>
                  <a:pt x="62427" y="51069"/>
                </a:lnTo>
                <a:lnTo>
                  <a:pt x="62539" y="51088"/>
                </a:lnTo>
                <a:lnTo>
                  <a:pt x="62594" y="51088"/>
                </a:lnTo>
                <a:lnTo>
                  <a:pt x="62613" y="51051"/>
                </a:lnTo>
                <a:lnTo>
                  <a:pt x="62613" y="51013"/>
                </a:lnTo>
                <a:lnTo>
                  <a:pt x="62613" y="50976"/>
                </a:lnTo>
                <a:lnTo>
                  <a:pt x="62576" y="50958"/>
                </a:lnTo>
                <a:lnTo>
                  <a:pt x="62557" y="50939"/>
                </a:lnTo>
                <a:lnTo>
                  <a:pt x="62539" y="50902"/>
                </a:lnTo>
                <a:lnTo>
                  <a:pt x="62539" y="50846"/>
                </a:lnTo>
                <a:lnTo>
                  <a:pt x="62557" y="50771"/>
                </a:lnTo>
                <a:lnTo>
                  <a:pt x="62632" y="50641"/>
                </a:lnTo>
                <a:lnTo>
                  <a:pt x="62650" y="50567"/>
                </a:lnTo>
                <a:lnTo>
                  <a:pt x="62632" y="50529"/>
                </a:lnTo>
                <a:lnTo>
                  <a:pt x="62613" y="50492"/>
                </a:lnTo>
                <a:lnTo>
                  <a:pt x="62557" y="50455"/>
                </a:lnTo>
                <a:lnTo>
                  <a:pt x="62483" y="50436"/>
                </a:lnTo>
                <a:lnTo>
                  <a:pt x="62427" y="50455"/>
                </a:lnTo>
                <a:lnTo>
                  <a:pt x="62371" y="50492"/>
                </a:lnTo>
                <a:lnTo>
                  <a:pt x="62297" y="50548"/>
                </a:lnTo>
                <a:lnTo>
                  <a:pt x="62278" y="50585"/>
                </a:lnTo>
                <a:lnTo>
                  <a:pt x="62222" y="50585"/>
                </a:lnTo>
                <a:lnTo>
                  <a:pt x="62166" y="50567"/>
                </a:lnTo>
                <a:lnTo>
                  <a:pt x="62092" y="50511"/>
                </a:lnTo>
                <a:lnTo>
                  <a:pt x="62036" y="50455"/>
                </a:lnTo>
                <a:lnTo>
                  <a:pt x="61887" y="50362"/>
                </a:lnTo>
                <a:lnTo>
                  <a:pt x="61812" y="50343"/>
                </a:lnTo>
                <a:lnTo>
                  <a:pt x="61757" y="50325"/>
                </a:lnTo>
                <a:close/>
                <a:moveTo>
                  <a:pt x="64475" y="50306"/>
                </a:moveTo>
                <a:lnTo>
                  <a:pt x="64419" y="50325"/>
                </a:lnTo>
                <a:lnTo>
                  <a:pt x="64382" y="50380"/>
                </a:lnTo>
                <a:lnTo>
                  <a:pt x="64363" y="50418"/>
                </a:lnTo>
                <a:lnTo>
                  <a:pt x="64382" y="50474"/>
                </a:lnTo>
                <a:lnTo>
                  <a:pt x="64400" y="50529"/>
                </a:lnTo>
                <a:lnTo>
                  <a:pt x="64475" y="50623"/>
                </a:lnTo>
                <a:lnTo>
                  <a:pt x="64493" y="50678"/>
                </a:lnTo>
                <a:lnTo>
                  <a:pt x="64512" y="50716"/>
                </a:lnTo>
                <a:lnTo>
                  <a:pt x="64493" y="50753"/>
                </a:lnTo>
                <a:lnTo>
                  <a:pt x="64475" y="50790"/>
                </a:lnTo>
                <a:lnTo>
                  <a:pt x="64382" y="50883"/>
                </a:lnTo>
                <a:lnTo>
                  <a:pt x="64307" y="50958"/>
                </a:lnTo>
                <a:lnTo>
                  <a:pt x="64270" y="51013"/>
                </a:lnTo>
                <a:lnTo>
                  <a:pt x="64251" y="51069"/>
                </a:lnTo>
                <a:lnTo>
                  <a:pt x="64270" y="51107"/>
                </a:lnTo>
                <a:lnTo>
                  <a:pt x="64289" y="51144"/>
                </a:lnTo>
                <a:lnTo>
                  <a:pt x="64307" y="51162"/>
                </a:lnTo>
                <a:lnTo>
                  <a:pt x="64363" y="51162"/>
                </a:lnTo>
                <a:lnTo>
                  <a:pt x="64456" y="51125"/>
                </a:lnTo>
                <a:lnTo>
                  <a:pt x="64531" y="51088"/>
                </a:lnTo>
                <a:lnTo>
                  <a:pt x="64680" y="51032"/>
                </a:lnTo>
                <a:lnTo>
                  <a:pt x="64717" y="51032"/>
                </a:lnTo>
                <a:lnTo>
                  <a:pt x="64791" y="51088"/>
                </a:lnTo>
                <a:lnTo>
                  <a:pt x="64847" y="51125"/>
                </a:lnTo>
                <a:lnTo>
                  <a:pt x="64903" y="51200"/>
                </a:lnTo>
                <a:lnTo>
                  <a:pt x="64959" y="51256"/>
                </a:lnTo>
                <a:lnTo>
                  <a:pt x="65015" y="51293"/>
                </a:lnTo>
                <a:lnTo>
                  <a:pt x="65089" y="51311"/>
                </a:lnTo>
                <a:lnTo>
                  <a:pt x="65164" y="51311"/>
                </a:lnTo>
                <a:lnTo>
                  <a:pt x="65238" y="51293"/>
                </a:lnTo>
                <a:lnTo>
                  <a:pt x="65257" y="51274"/>
                </a:lnTo>
                <a:lnTo>
                  <a:pt x="65275" y="51237"/>
                </a:lnTo>
                <a:lnTo>
                  <a:pt x="65294" y="51181"/>
                </a:lnTo>
                <a:lnTo>
                  <a:pt x="65275" y="51125"/>
                </a:lnTo>
                <a:lnTo>
                  <a:pt x="65238" y="51069"/>
                </a:lnTo>
                <a:lnTo>
                  <a:pt x="65201" y="51013"/>
                </a:lnTo>
                <a:lnTo>
                  <a:pt x="65015" y="50865"/>
                </a:lnTo>
                <a:lnTo>
                  <a:pt x="65201" y="50771"/>
                </a:lnTo>
                <a:lnTo>
                  <a:pt x="65294" y="50716"/>
                </a:lnTo>
                <a:lnTo>
                  <a:pt x="65369" y="50660"/>
                </a:lnTo>
                <a:lnTo>
                  <a:pt x="65387" y="50604"/>
                </a:lnTo>
                <a:lnTo>
                  <a:pt x="65387" y="50548"/>
                </a:lnTo>
                <a:lnTo>
                  <a:pt x="65350" y="50492"/>
                </a:lnTo>
                <a:lnTo>
                  <a:pt x="65331" y="50474"/>
                </a:lnTo>
                <a:lnTo>
                  <a:pt x="65294" y="50474"/>
                </a:lnTo>
                <a:lnTo>
                  <a:pt x="65145" y="50511"/>
                </a:lnTo>
                <a:lnTo>
                  <a:pt x="64996" y="50548"/>
                </a:lnTo>
                <a:lnTo>
                  <a:pt x="64866" y="50585"/>
                </a:lnTo>
                <a:lnTo>
                  <a:pt x="64754" y="50585"/>
                </a:lnTo>
                <a:lnTo>
                  <a:pt x="64717" y="50548"/>
                </a:lnTo>
                <a:lnTo>
                  <a:pt x="64680" y="50511"/>
                </a:lnTo>
                <a:lnTo>
                  <a:pt x="64605" y="50399"/>
                </a:lnTo>
                <a:lnTo>
                  <a:pt x="64568" y="50362"/>
                </a:lnTo>
                <a:lnTo>
                  <a:pt x="64531" y="50325"/>
                </a:lnTo>
                <a:lnTo>
                  <a:pt x="64475" y="50306"/>
                </a:lnTo>
                <a:close/>
                <a:moveTo>
                  <a:pt x="40253" y="50306"/>
                </a:moveTo>
                <a:lnTo>
                  <a:pt x="40215" y="50325"/>
                </a:lnTo>
                <a:lnTo>
                  <a:pt x="40215" y="50362"/>
                </a:lnTo>
                <a:lnTo>
                  <a:pt x="40234" y="50418"/>
                </a:lnTo>
                <a:lnTo>
                  <a:pt x="40327" y="50567"/>
                </a:lnTo>
                <a:lnTo>
                  <a:pt x="40532" y="50771"/>
                </a:lnTo>
                <a:lnTo>
                  <a:pt x="40420" y="50865"/>
                </a:lnTo>
                <a:lnTo>
                  <a:pt x="40290" y="50995"/>
                </a:lnTo>
                <a:lnTo>
                  <a:pt x="40234" y="51051"/>
                </a:lnTo>
                <a:lnTo>
                  <a:pt x="40197" y="51125"/>
                </a:lnTo>
                <a:lnTo>
                  <a:pt x="40197" y="51200"/>
                </a:lnTo>
                <a:lnTo>
                  <a:pt x="40234" y="51256"/>
                </a:lnTo>
                <a:lnTo>
                  <a:pt x="40309" y="51293"/>
                </a:lnTo>
                <a:lnTo>
                  <a:pt x="40364" y="51311"/>
                </a:lnTo>
                <a:lnTo>
                  <a:pt x="40439" y="51293"/>
                </a:lnTo>
                <a:lnTo>
                  <a:pt x="40513" y="51237"/>
                </a:lnTo>
                <a:lnTo>
                  <a:pt x="40644" y="51125"/>
                </a:lnTo>
                <a:lnTo>
                  <a:pt x="40755" y="51032"/>
                </a:lnTo>
                <a:lnTo>
                  <a:pt x="40904" y="51218"/>
                </a:lnTo>
                <a:lnTo>
                  <a:pt x="40997" y="51311"/>
                </a:lnTo>
                <a:lnTo>
                  <a:pt x="41053" y="51330"/>
                </a:lnTo>
                <a:lnTo>
                  <a:pt x="41146" y="51330"/>
                </a:lnTo>
                <a:lnTo>
                  <a:pt x="41184" y="51293"/>
                </a:lnTo>
                <a:lnTo>
                  <a:pt x="41221" y="51274"/>
                </a:lnTo>
                <a:lnTo>
                  <a:pt x="41221" y="51237"/>
                </a:lnTo>
                <a:lnTo>
                  <a:pt x="41221" y="51162"/>
                </a:lnTo>
                <a:lnTo>
                  <a:pt x="41184" y="51088"/>
                </a:lnTo>
                <a:lnTo>
                  <a:pt x="41146" y="51032"/>
                </a:lnTo>
                <a:lnTo>
                  <a:pt x="41109" y="50995"/>
                </a:lnTo>
                <a:lnTo>
                  <a:pt x="41072" y="50939"/>
                </a:lnTo>
                <a:lnTo>
                  <a:pt x="41035" y="50902"/>
                </a:lnTo>
                <a:lnTo>
                  <a:pt x="41016" y="50846"/>
                </a:lnTo>
                <a:lnTo>
                  <a:pt x="40997" y="50809"/>
                </a:lnTo>
                <a:lnTo>
                  <a:pt x="41072" y="50716"/>
                </a:lnTo>
                <a:lnTo>
                  <a:pt x="41128" y="50660"/>
                </a:lnTo>
                <a:lnTo>
                  <a:pt x="41202" y="50529"/>
                </a:lnTo>
                <a:lnTo>
                  <a:pt x="41239" y="50474"/>
                </a:lnTo>
                <a:lnTo>
                  <a:pt x="41239" y="50418"/>
                </a:lnTo>
                <a:lnTo>
                  <a:pt x="41221" y="50380"/>
                </a:lnTo>
                <a:lnTo>
                  <a:pt x="41165" y="50380"/>
                </a:lnTo>
                <a:lnTo>
                  <a:pt x="41035" y="50418"/>
                </a:lnTo>
                <a:lnTo>
                  <a:pt x="40904" y="50492"/>
                </a:lnTo>
                <a:lnTo>
                  <a:pt x="40774" y="50567"/>
                </a:lnTo>
                <a:lnTo>
                  <a:pt x="40737" y="50567"/>
                </a:lnTo>
                <a:lnTo>
                  <a:pt x="40662" y="50548"/>
                </a:lnTo>
                <a:lnTo>
                  <a:pt x="40439" y="50399"/>
                </a:lnTo>
                <a:lnTo>
                  <a:pt x="40309" y="50306"/>
                </a:lnTo>
                <a:close/>
                <a:moveTo>
                  <a:pt x="45708" y="50325"/>
                </a:moveTo>
                <a:lnTo>
                  <a:pt x="45652" y="50362"/>
                </a:lnTo>
                <a:lnTo>
                  <a:pt x="45615" y="50436"/>
                </a:lnTo>
                <a:lnTo>
                  <a:pt x="45633" y="50492"/>
                </a:lnTo>
                <a:lnTo>
                  <a:pt x="45671" y="50548"/>
                </a:lnTo>
                <a:lnTo>
                  <a:pt x="45726" y="50604"/>
                </a:lnTo>
                <a:lnTo>
                  <a:pt x="45894" y="50697"/>
                </a:lnTo>
                <a:lnTo>
                  <a:pt x="46006" y="50771"/>
                </a:lnTo>
                <a:lnTo>
                  <a:pt x="45931" y="50883"/>
                </a:lnTo>
                <a:lnTo>
                  <a:pt x="45801" y="51032"/>
                </a:lnTo>
                <a:lnTo>
                  <a:pt x="45745" y="51107"/>
                </a:lnTo>
                <a:lnTo>
                  <a:pt x="45708" y="51181"/>
                </a:lnTo>
                <a:lnTo>
                  <a:pt x="45708" y="51256"/>
                </a:lnTo>
                <a:lnTo>
                  <a:pt x="45708" y="51293"/>
                </a:lnTo>
                <a:lnTo>
                  <a:pt x="45726" y="51311"/>
                </a:lnTo>
                <a:lnTo>
                  <a:pt x="45764" y="51330"/>
                </a:lnTo>
                <a:lnTo>
                  <a:pt x="45782" y="51330"/>
                </a:lnTo>
                <a:lnTo>
                  <a:pt x="45857" y="51311"/>
                </a:lnTo>
                <a:lnTo>
                  <a:pt x="45931" y="51274"/>
                </a:lnTo>
                <a:lnTo>
                  <a:pt x="46006" y="51218"/>
                </a:lnTo>
                <a:lnTo>
                  <a:pt x="46155" y="51069"/>
                </a:lnTo>
                <a:lnTo>
                  <a:pt x="46248" y="50976"/>
                </a:lnTo>
                <a:lnTo>
                  <a:pt x="46378" y="51125"/>
                </a:lnTo>
                <a:lnTo>
                  <a:pt x="46471" y="51181"/>
                </a:lnTo>
                <a:lnTo>
                  <a:pt x="46508" y="51200"/>
                </a:lnTo>
                <a:lnTo>
                  <a:pt x="46527" y="51181"/>
                </a:lnTo>
                <a:lnTo>
                  <a:pt x="46546" y="51144"/>
                </a:lnTo>
                <a:lnTo>
                  <a:pt x="46527" y="51088"/>
                </a:lnTo>
                <a:lnTo>
                  <a:pt x="46490" y="50976"/>
                </a:lnTo>
                <a:lnTo>
                  <a:pt x="46434" y="50846"/>
                </a:lnTo>
                <a:lnTo>
                  <a:pt x="46415" y="50771"/>
                </a:lnTo>
                <a:lnTo>
                  <a:pt x="46453" y="50678"/>
                </a:lnTo>
                <a:lnTo>
                  <a:pt x="46508" y="50623"/>
                </a:lnTo>
                <a:lnTo>
                  <a:pt x="46546" y="50548"/>
                </a:lnTo>
                <a:lnTo>
                  <a:pt x="46546" y="50511"/>
                </a:lnTo>
                <a:lnTo>
                  <a:pt x="46527" y="50455"/>
                </a:lnTo>
                <a:lnTo>
                  <a:pt x="46490" y="50380"/>
                </a:lnTo>
                <a:lnTo>
                  <a:pt x="46434" y="50343"/>
                </a:lnTo>
                <a:lnTo>
                  <a:pt x="46359" y="50343"/>
                </a:lnTo>
                <a:lnTo>
                  <a:pt x="46322" y="50362"/>
                </a:lnTo>
                <a:lnTo>
                  <a:pt x="46285" y="50399"/>
                </a:lnTo>
                <a:lnTo>
                  <a:pt x="46173" y="50548"/>
                </a:lnTo>
                <a:lnTo>
                  <a:pt x="46062" y="50455"/>
                </a:lnTo>
                <a:lnTo>
                  <a:pt x="45931" y="50380"/>
                </a:lnTo>
                <a:lnTo>
                  <a:pt x="45857" y="50343"/>
                </a:lnTo>
                <a:lnTo>
                  <a:pt x="45782" y="50325"/>
                </a:lnTo>
                <a:close/>
                <a:moveTo>
                  <a:pt x="149" y="50287"/>
                </a:moveTo>
                <a:lnTo>
                  <a:pt x="112" y="50306"/>
                </a:lnTo>
                <a:lnTo>
                  <a:pt x="75" y="50343"/>
                </a:lnTo>
                <a:lnTo>
                  <a:pt x="56" y="50380"/>
                </a:lnTo>
                <a:lnTo>
                  <a:pt x="56" y="50418"/>
                </a:lnTo>
                <a:lnTo>
                  <a:pt x="75" y="50492"/>
                </a:lnTo>
                <a:lnTo>
                  <a:pt x="168" y="50623"/>
                </a:lnTo>
                <a:lnTo>
                  <a:pt x="243" y="50716"/>
                </a:lnTo>
                <a:lnTo>
                  <a:pt x="280" y="50753"/>
                </a:lnTo>
                <a:lnTo>
                  <a:pt x="280" y="50790"/>
                </a:lnTo>
                <a:lnTo>
                  <a:pt x="261" y="50827"/>
                </a:lnTo>
                <a:lnTo>
                  <a:pt x="224" y="50846"/>
                </a:lnTo>
                <a:lnTo>
                  <a:pt x="149" y="50920"/>
                </a:lnTo>
                <a:lnTo>
                  <a:pt x="94" y="51032"/>
                </a:lnTo>
                <a:lnTo>
                  <a:pt x="94" y="51125"/>
                </a:lnTo>
                <a:lnTo>
                  <a:pt x="131" y="51181"/>
                </a:lnTo>
                <a:lnTo>
                  <a:pt x="205" y="51200"/>
                </a:lnTo>
                <a:lnTo>
                  <a:pt x="280" y="51200"/>
                </a:lnTo>
                <a:lnTo>
                  <a:pt x="373" y="51181"/>
                </a:lnTo>
                <a:lnTo>
                  <a:pt x="466" y="51144"/>
                </a:lnTo>
                <a:lnTo>
                  <a:pt x="540" y="51069"/>
                </a:lnTo>
                <a:lnTo>
                  <a:pt x="633" y="51181"/>
                </a:lnTo>
                <a:lnTo>
                  <a:pt x="764" y="51293"/>
                </a:lnTo>
                <a:lnTo>
                  <a:pt x="820" y="51330"/>
                </a:lnTo>
                <a:lnTo>
                  <a:pt x="894" y="51349"/>
                </a:lnTo>
                <a:lnTo>
                  <a:pt x="950" y="51349"/>
                </a:lnTo>
                <a:lnTo>
                  <a:pt x="1024" y="51311"/>
                </a:lnTo>
                <a:lnTo>
                  <a:pt x="1062" y="51237"/>
                </a:lnTo>
                <a:lnTo>
                  <a:pt x="1062" y="51181"/>
                </a:lnTo>
                <a:lnTo>
                  <a:pt x="1024" y="51107"/>
                </a:lnTo>
                <a:lnTo>
                  <a:pt x="969" y="51051"/>
                </a:lnTo>
                <a:lnTo>
                  <a:pt x="838" y="50939"/>
                </a:lnTo>
                <a:lnTo>
                  <a:pt x="727" y="50846"/>
                </a:lnTo>
                <a:lnTo>
                  <a:pt x="876" y="50678"/>
                </a:lnTo>
                <a:lnTo>
                  <a:pt x="931" y="50585"/>
                </a:lnTo>
                <a:lnTo>
                  <a:pt x="950" y="50529"/>
                </a:lnTo>
                <a:lnTo>
                  <a:pt x="950" y="50492"/>
                </a:lnTo>
                <a:lnTo>
                  <a:pt x="931" y="50455"/>
                </a:lnTo>
                <a:lnTo>
                  <a:pt x="913" y="50418"/>
                </a:lnTo>
                <a:lnTo>
                  <a:pt x="857" y="50418"/>
                </a:lnTo>
                <a:lnTo>
                  <a:pt x="820" y="50436"/>
                </a:lnTo>
                <a:lnTo>
                  <a:pt x="727" y="50474"/>
                </a:lnTo>
                <a:lnTo>
                  <a:pt x="633" y="50529"/>
                </a:lnTo>
                <a:lnTo>
                  <a:pt x="540" y="50567"/>
                </a:lnTo>
                <a:lnTo>
                  <a:pt x="503" y="50585"/>
                </a:lnTo>
                <a:lnTo>
                  <a:pt x="485" y="50567"/>
                </a:lnTo>
                <a:lnTo>
                  <a:pt x="429" y="50529"/>
                </a:lnTo>
                <a:lnTo>
                  <a:pt x="336" y="50436"/>
                </a:lnTo>
                <a:lnTo>
                  <a:pt x="280" y="50380"/>
                </a:lnTo>
                <a:lnTo>
                  <a:pt x="224" y="50306"/>
                </a:lnTo>
                <a:lnTo>
                  <a:pt x="187" y="50306"/>
                </a:lnTo>
                <a:lnTo>
                  <a:pt x="149" y="50287"/>
                </a:lnTo>
                <a:close/>
                <a:moveTo>
                  <a:pt x="67026" y="50306"/>
                </a:moveTo>
                <a:lnTo>
                  <a:pt x="66951" y="50325"/>
                </a:lnTo>
                <a:lnTo>
                  <a:pt x="66914" y="50343"/>
                </a:lnTo>
                <a:lnTo>
                  <a:pt x="66895" y="50380"/>
                </a:lnTo>
                <a:lnTo>
                  <a:pt x="66877" y="50418"/>
                </a:lnTo>
                <a:lnTo>
                  <a:pt x="66895" y="50455"/>
                </a:lnTo>
                <a:lnTo>
                  <a:pt x="66932" y="50492"/>
                </a:lnTo>
                <a:lnTo>
                  <a:pt x="67007" y="50585"/>
                </a:lnTo>
                <a:lnTo>
                  <a:pt x="67119" y="50678"/>
                </a:lnTo>
                <a:lnTo>
                  <a:pt x="67249" y="50753"/>
                </a:lnTo>
                <a:lnTo>
                  <a:pt x="67398" y="50846"/>
                </a:lnTo>
                <a:lnTo>
                  <a:pt x="67268" y="50939"/>
                </a:lnTo>
                <a:lnTo>
                  <a:pt x="67119" y="51069"/>
                </a:lnTo>
                <a:lnTo>
                  <a:pt x="67044" y="51144"/>
                </a:lnTo>
                <a:lnTo>
                  <a:pt x="67026" y="51218"/>
                </a:lnTo>
                <a:lnTo>
                  <a:pt x="67026" y="51256"/>
                </a:lnTo>
                <a:lnTo>
                  <a:pt x="67044" y="51293"/>
                </a:lnTo>
                <a:lnTo>
                  <a:pt x="67063" y="51311"/>
                </a:lnTo>
                <a:lnTo>
                  <a:pt x="67119" y="51349"/>
                </a:lnTo>
                <a:lnTo>
                  <a:pt x="67193" y="51349"/>
                </a:lnTo>
                <a:lnTo>
                  <a:pt x="67268" y="51330"/>
                </a:lnTo>
                <a:lnTo>
                  <a:pt x="67342" y="51293"/>
                </a:lnTo>
                <a:lnTo>
                  <a:pt x="67416" y="51237"/>
                </a:lnTo>
                <a:lnTo>
                  <a:pt x="67565" y="51125"/>
                </a:lnTo>
                <a:lnTo>
                  <a:pt x="67621" y="51088"/>
                </a:lnTo>
                <a:lnTo>
                  <a:pt x="67696" y="51069"/>
                </a:lnTo>
                <a:lnTo>
                  <a:pt x="67733" y="51107"/>
                </a:lnTo>
                <a:lnTo>
                  <a:pt x="67789" y="51162"/>
                </a:lnTo>
                <a:lnTo>
                  <a:pt x="67845" y="51218"/>
                </a:lnTo>
                <a:lnTo>
                  <a:pt x="67901" y="51218"/>
                </a:lnTo>
                <a:lnTo>
                  <a:pt x="67919" y="51181"/>
                </a:lnTo>
                <a:lnTo>
                  <a:pt x="67919" y="51144"/>
                </a:lnTo>
                <a:lnTo>
                  <a:pt x="67882" y="51069"/>
                </a:lnTo>
                <a:lnTo>
                  <a:pt x="67826" y="50995"/>
                </a:lnTo>
                <a:lnTo>
                  <a:pt x="67807" y="50958"/>
                </a:lnTo>
                <a:lnTo>
                  <a:pt x="67807" y="50939"/>
                </a:lnTo>
                <a:lnTo>
                  <a:pt x="67807" y="50902"/>
                </a:lnTo>
                <a:lnTo>
                  <a:pt x="67845" y="50865"/>
                </a:lnTo>
                <a:lnTo>
                  <a:pt x="67938" y="50809"/>
                </a:lnTo>
                <a:lnTo>
                  <a:pt x="68031" y="50734"/>
                </a:lnTo>
                <a:lnTo>
                  <a:pt x="68068" y="50697"/>
                </a:lnTo>
                <a:lnTo>
                  <a:pt x="68087" y="50660"/>
                </a:lnTo>
                <a:lnTo>
                  <a:pt x="68087" y="50604"/>
                </a:lnTo>
                <a:lnTo>
                  <a:pt x="68087" y="50548"/>
                </a:lnTo>
                <a:lnTo>
                  <a:pt x="68087" y="50529"/>
                </a:lnTo>
                <a:lnTo>
                  <a:pt x="68068" y="50511"/>
                </a:lnTo>
                <a:lnTo>
                  <a:pt x="68031" y="50492"/>
                </a:lnTo>
                <a:lnTo>
                  <a:pt x="67994" y="50511"/>
                </a:lnTo>
                <a:lnTo>
                  <a:pt x="67845" y="50585"/>
                </a:lnTo>
                <a:lnTo>
                  <a:pt x="67714" y="50660"/>
                </a:lnTo>
                <a:lnTo>
                  <a:pt x="67621" y="50678"/>
                </a:lnTo>
                <a:lnTo>
                  <a:pt x="67584" y="50660"/>
                </a:lnTo>
                <a:lnTo>
                  <a:pt x="67472" y="50548"/>
                </a:lnTo>
                <a:lnTo>
                  <a:pt x="67379" y="50474"/>
                </a:lnTo>
                <a:lnTo>
                  <a:pt x="67268" y="50380"/>
                </a:lnTo>
                <a:lnTo>
                  <a:pt x="67137" y="50325"/>
                </a:lnTo>
                <a:lnTo>
                  <a:pt x="67081" y="50306"/>
                </a:lnTo>
                <a:close/>
                <a:moveTo>
                  <a:pt x="77787" y="50325"/>
                </a:moveTo>
                <a:lnTo>
                  <a:pt x="77750" y="50343"/>
                </a:lnTo>
                <a:lnTo>
                  <a:pt x="77712" y="50362"/>
                </a:lnTo>
                <a:lnTo>
                  <a:pt x="77712" y="50418"/>
                </a:lnTo>
                <a:lnTo>
                  <a:pt x="77712" y="50474"/>
                </a:lnTo>
                <a:lnTo>
                  <a:pt x="77731" y="50529"/>
                </a:lnTo>
                <a:lnTo>
                  <a:pt x="77768" y="50567"/>
                </a:lnTo>
                <a:lnTo>
                  <a:pt x="77861" y="50660"/>
                </a:lnTo>
                <a:lnTo>
                  <a:pt x="78066" y="50809"/>
                </a:lnTo>
                <a:lnTo>
                  <a:pt x="77936" y="50883"/>
                </a:lnTo>
                <a:lnTo>
                  <a:pt x="77787" y="50995"/>
                </a:lnTo>
                <a:lnTo>
                  <a:pt x="77712" y="51051"/>
                </a:lnTo>
                <a:lnTo>
                  <a:pt x="77675" y="51125"/>
                </a:lnTo>
                <a:lnTo>
                  <a:pt x="77656" y="51200"/>
                </a:lnTo>
                <a:lnTo>
                  <a:pt x="77675" y="51237"/>
                </a:lnTo>
                <a:lnTo>
                  <a:pt x="77694" y="51274"/>
                </a:lnTo>
                <a:lnTo>
                  <a:pt x="77750" y="51330"/>
                </a:lnTo>
                <a:lnTo>
                  <a:pt x="77824" y="51349"/>
                </a:lnTo>
                <a:lnTo>
                  <a:pt x="77898" y="51330"/>
                </a:lnTo>
                <a:lnTo>
                  <a:pt x="77973" y="51293"/>
                </a:lnTo>
                <a:lnTo>
                  <a:pt x="78122" y="51181"/>
                </a:lnTo>
                <a:lnTo>
                  <a:pt x="78234" y="51107"/>
                </a:lnTo>
                <a:lnTo>
                  <a:pt x="78308" y="51069"/>
                </a:lnTo>
                <a:lnTo>
                  <a:pt x="78364" y="51069"/>
                </a:lnTo>
                <a:lnTo>
                  <a:pt x="78401" y="51088"/>
                </a:lnTo>
                <a:lnTo>
                  <a:pt x="78476" y="51144"/>
                </a:lnTo>
                <a:lnTo>
                  <a:pt x="78550" y="51200"/>
                </a:lnTo>
                <a:lnTo>
                  <a:pt x="78606" y="51218"/>
                </a:lnTo>
                <a:lnTo>
                  <a:pt x="78662" y="51218"/>
                </a:lnTo>
                <a:lnTo>
                  <a:pt x="78680" y="51181"/>
                </a:lnTo>
                <a:lnTo>
                  <a:pt x="78699" y="51144"/>
                </a:lnTo>
                <a:lnTo>
                  <a:pt x="78699" y="51088"/>
                </a:lnTo>
                <a:lnTo>
                  <a:pt x="78680" y="51051"/>
                </a:lnTo>
                <a:lnTo>
                  <a:pt x="78643" y="50995"/>
                </a:lnTo>
                <a:lnTo>
                  <a:pt x="78587" y="50920"/>
                </a:lnTo>
                <a:lnTo>
                  <a:pt x="78569" y="50883"/>
                </a:lnTo>
                <a:lnTo>
                  <a:pt x="78569" y="50846"/>
                </a:lnTo>
                <a:lnTo>
                  <a:pt x="78569" y="50827"/>
                </a:lnTo>
                <a:lnTo>
                  <a:pt x="78587" y="50790"/>
                </a:lnTo>
                <a:lnTo>
                  <a:pt x="78662" y="50734"/>
                </a:lnTo>
                <a:lnTo>
                  <a:pt x="78718" y="50660"/>
                </a:lnTo>
                <a:lnTo>
                  <a:pt x="78736" y="50604"/>
                </a:lnTo>
                <a:lnTo>
                  <a:pt x="78755" y="50567"/>
                </a:lnTo>
                <a:lnTo>
                  <a:pt x="78736" y="50511"/>
                </a:lnTo>
                <a:lnTo>
                  <a:pt x="78699" y="50492"/>
                </a:lnTo>
                <a:lnTo>
                  <a:pt x="78587" y="50492"/>
                </a:lnTo>
                <a:lnTo>
                  <a:pt x="78476" y="50548"/>
                </a:lnTo>
                <a:lnTo>
                  <a:pt x="78401" y="50585"/>
                </a:lnTo>
                <a:lnTo>
                  <a:pt x="78345" y="50585"/>
                </a:lnTo>
                <a:lnTo>
                  <a:pt x="78289" y="50567"/>
                </a:lnTo>
                <a:lnTo>
                  <a:pt x="78196" y="50511"/>
                </a:lnTo>
                <a:lnTo>
                  <a:pt x="78085" y="50418"/>
                </a:lnTo>
                <a:lnTo>
                  <a:pt x="77973" y="50362"/>
                </a:lnTo>
                <a:lnTo>
                  <a:pt x="77880" y="50325"/>
                </a:lnTo>
                <a:close/>
                <a:moveTo>
                  <a:pt x="5437" y="50287"/>
                </a:moveTo>
                <a:lnTo>
                  <a:pt x="5418" y="50306"/>
                </a:lnTo>
                <a:lnTo>
                  <a:pt x="5400" y="50325"/>
                </a:lnTo>
                <a:lnTo>
                  <a:pt x="5400" y="50343"/>
                </a:lnTo>
                <a:lnTo>
                  <a:pt x="5437" y="50399"/>
                </a:lnTo>
                <a:lnTo>
                  <a:pt x="5549" y="50548"/>
                </a:lnTo>
                <a:lnTo>
                  <a:pt x="5753" y="50771"/>
                </a:lnTo>
                <a:lnTo>
                  <a:pt x="5660" y="50846"/>
                </a:lnTo>
                <a:lnTo>
                  <a:pt x="5530" y="50976"/>
                </a:lnTo>
                <a:lnTo>
                  <a:pt x="5493" y="51032"/>
                </a:lnTo>
                <a:lnTo>
                  <a:pt x="5456" y="51107"/>
                </a:lnTo>
                <a:lnTo>
                  <a:pt x="5456" y="51162"/>
                </a:lnTo>
                <a:lnTo>
                  <a:pt x="5493" y="51218"/>
                </a:lnTo>
                <a:lnTo>
                  <a:pt x="5549" y="51256"/>
                </a:lnTo>
                <a:lnTo>
                  <a:pt x="5605" y="51256"/>
                </a:lnTo>
                <a:lnTo>
                  <a:pt x="5679" y="51237"/>
                </a:lnTo>
                <a:lnTo>
                  <a:pt x="5735" y="51181"/>
                </a:lnTo>
                <a:lnTo>
                  <a:pt x="5847" y="51088"/>
                </a:lnTo>
                <a:lnTo>
                  <a:pt x="5940" y="50995"/>
                </a:lnTo>
                <a:lnTo>
                  <a:pt x="6014" y="51107"/>
                </a:lnTo>
                <a:lnTo>
                  <a:pt x="6126" y="51256"/>
                </a:lnTo>
                <a:lnTo>
                  <a:pt x="6182" y="51330"/>
                </a:lnTo>
                <a:lnTo>
                  <a:pt x="6256" y="51367"/>
                </a:lnTo>
                <a:lnTo>
                  <a:pt x="6331" y="51367"/>
                </a:lnTo>
                <a:lnTo>
                  <a:pt x="6386" y="51330"/>
                </a:lnTo>
                <a:lnTo>
                  <a:pt x="6442" y="51256"/>
                </a:lnTo>
                <a:lnTo>
                  <a:pt x="6442" y="51181"/>
                </a:lnTo>
                <a:lnTo>
                  <a:pt x="6424" y="51107"/>
                </a:lnTo>
                <a:lnTo>
                  <a:pt x="6368" y="51013"/>
                </a:lnTo>
                <a:lnTo>
                  <a:pt x="6256" y="50865"/>
                </a:lnTo>
                <a:lnTo>
                  <a:pt x="6144" y="50753"/>
                </a:lnTo>
                <a:lnTo>
                  <a:pt x="6312" y="50548"/>
                </a:lnTo>
                <a:lnTo>
                  <a:pt x="6405" y="50418"/>
                </a:lnTo>
                <a:lnTo>
                  <a:pt x="6424" y="50362"/>
                </a:lnTo>
                <a:lnTo>
                  <a:pt x="6424" y="50325"/>
                </a:lnTo>
                <a:lnTo>
                  <a:pt x="6386" y="50306"/>
                </a:lnTo>
                <a:lnTo>
                  <a:pt x="6349" y="50325"/>
                </a:lnTo>
                <a:lnTo>
                  <a:pt x="6238" y="50399"/>
                </a:lnTo>
                <a:lnTo>
                  <a:pt x="6051" y="50529"/>
                </a:lnTo>
                <a:lnTo>
                  <a:pt x="5995" y="50548"/>
                </a:lnTo>
                <a:lnTo>
                  <a:pt x="5958" y="50567"/>
                </a:lnTo>
                <a:lnTo>
                  <a:pt x="5865" y="50511"/>
                </a:lnTo>
                <a:lnTo>
                  <a:pt x="5772" y="50436"/>
                </a:lnTo>
                <a:lnTo>
                  <a:pt x="5679" y="50380"/>
                </a:lnTo>
                <a:lnTo>
                  <a:pt x="5530" y="50306"/>
                </a:lnTo>
                <a:lnTo>
                  <a:pt x="5437" y="50287"/>
                </a:lnTo>
                <a:close/>
                <a:moveTo>
                  <a:pt x="8137" y="50287"/>
                </a:moveTo>
                <a:lnTo>
                  <a:pt x="8099" y="50306"/>
                </a:lnTo>
                <a:lnTo>
                  <a:pt x="8118" y="50343"/>
                </a:lnTo>
                <a:lnTo>
                  <a:pt x="8137" y="50380"/>
                </a:lnTo>
                <a:lnTo>
                  <a:pt x="8248" y="50511"/>
                </a:lnTo>
                <a:lnTo>
                  <a:pt x="8453" y="50697"/>
                </a:lnTo>
                <a:lnTo>
                  <a:pt x="8304" y="50790"/>
                </a:lnTo>
                <a:lnTo>
                  <a:pt x="8137" y="50902"/>
                </a:lnTo>
                <a:lnTo>
                  <a:pt x="8062" y="50976"/>
                </a:lnTo>
                <a:lnTo>
                  <a:pt x="8025" y="51032"/>
                </a:lnTo>
                <a:lnTo>
                  <a:pt x="8025" y="51069"/>
                </a:lnTo>
                <a:lnTo>
                  <a:pt x="8025" y="51107"/>
                </a:lnTo>
                <a:lnTo>
                  <a:pt x="8043" y="51144"/>
                </a:lnTo>
                <a:lnTo>
                  <a:pt x="8081" y="51181"/>
                </a:lnTo>
                <a:lnTo>
                  <a:pt x="8155" y="51237"/>
                </a:lnTo>
                <a:lnTo>
                  <a:pt x="8230" y="51237"/>
                </a:lnTo>
                <a:lnTo>
                  <a:pt x="8304" y="51218"/>
                </a:lnTo>
                <a:lnTo>
                  <a:pt x="8397" y="51181"/>
                </a:lnTo>
                <a:lnTo>
                  <a:pt x="8546" y="51069"/>
                </a:lnTo>
                <a:lnTo>
                  <a:pt x="8658" y="50958"/>
                </a:lnTo>
                <a:lnTo>
                  <a:pt x="8732" y="51088"/>
                </a:lnTo>
                <a:lnTo>
                  <a:pt x="8844" y="51237"/>
                </a:lnTo>
                <a:lnTo>
                  <a:pt x="8919" y="51311"/>
                </a:lnTo>
                <a:lnTo>
                  <a:pt x="8974" y="51349"/>
                </a:lnTo>
                <a:lnTo>
                  <a:pt x="9049" y="51367"/>
                </a:lnTo>
                <a:lnTo>
                  <a:pt x="9086" y="51349"/>
                </a:lnTo>
                <a:lnTo>
                  <a:pt x="9123" y="51330"/>
                </a:lnTo>
                <a:lnTo>
                  <a:pt x="9161" y="51256"/>
                </a:lnTo>
                <a:lnTo>
                  <a:pt x="9161" y="51181"/>
                </a:lnTo>
                <a:lnTo>
                  <a:pt x="9123" y="51107"/>
                </a:lnTo>
                <a:lnTo>
                  <a:pt x="9086" y="51032"/>
                </a:lnTo>
                <a:lnTo>
                  <a:pt x="8956" y="50883"/>
                </a:lnTo>
                <a:lnTo>
                  <a:pt x="8844" y="50771"/>
                </a:lnTo>
                <a:lnTo>
                  <a:pt x="8919" y="50697"/>
                </a:lnTo>
                <a:lnTo>
                  <a:pt x="9012" y="50585"/>
                </a:lnTo>
                <a:lnTo>
                  <a:pt x="9049" y="50511"/>
                </a:lnTo>
                <a:lnTo>
                  <a:pt x="9067" y="50455"/>
                </a:lnTo>
                <a:lnTo>
                  <a:pt x="9067" y="50399"/>
                </a:lnTo>
                <a:lnTo>
                  <a:pt x="9030" y="50362"/>
                </a:lnTo>
                <a:lnTo>
                  <a:pt x="8974" y="50343"/>
                </a:lnTo>
                <a:lnTo>
                  <a:pt x="8919" y="50362"/>
                </a:lnTo>
                <a:lnTo>
                  <a:pt x="8863" y="50380"/>
                </a:lnTo>
                <a:lnTo>
                  <a:pt x="8788" y="50418"/>
                </a:lnTo>
                <a:lnTo>
                  <a:pt x="8676" y="50511"/>
                </a:lnTo>
                <a:lnTo>
                  <a:pt x="8621" y="50529"/>
                </a:lnTo>
                <a:lnTo>
                  <a:pt x="8565" y="50548"/>
                </a:lnTo>
                <a:lnTo>
                  <a:pt x="8490" y="50492"/>
                </a:lnTo>
                <a:lnTo>
                  <a:pt x="8341" y="50380"/>
                </a:lnTo>
                <a:lnTo>
                  <a:pt x="8192" y="50306"/>
                </a:lnTo>
                <a:lnTo>
                  <a:pt x="8137" y="50287"/>
                </a:lnTo>
                <a:close/>
                <a:moveTo>
                  <a:pt x="59876" y="50306"/>
                </a:moveTo>
                <a:lnTo>
                  <a:pt x="59839" y="50325"/>
                </a:lnTo>
                <a:lnTo>
                  <a:pt x="59764" y="50399"/>
                </a:lnTo>
                <a:lnTo>
                  <a:pt x="59690" y="50492"/>
                </a:lnTo>
                <a:lnTo>
                  <a:pt x="59616" y="50548"/>
                </a:lnTo>
                <a:lnTo>
                  <a:pt x="59560" y="50548"/>
                </a:lnTo>
                <a:lnTo>
                  <a:pt x="59485" y="50529"/>
                </a:lnTo>
                <a:lnTo>
                  <a:pt x="59336" y="50436"/>
                </a:lnTo>
                <a:lnTo>
                  <a:pt x="59225" y="50380"/>
                </a:lnTo>
                <a:lnTo>
                  <a:pt x="59094" y="50325"/>
                </a:lnTo>
                <a:lnTo>
                  <a:pt x="59020" y="50325"/>
                </a:lnTo>
                <a:lnTo>
                  <a:pt x="58964" y="50343"/>
                </a:lnTo>
                <a:lnTo>
                  <a:pt x="58908" y="50380"/>
                </a:lnTo>
                <a:lnTo>
                  <a:pt x="58871" y="50436"/>
                </a:lnTo>
                <a:lnTo>
                  <a:pt x="58852" y="50511"/>
                </a:lnTo>
                <a:lnTo>
                  <a:pt x="58871" y="50585"/>
                </a:lnTo>
                <a:lnTo>
                  <a:pt x="58908" y="50641"/>
                </a:lnTo>
                <a:lnTo>
                  <a:pt x="58982" y="50697"/>
                </a:lnTo>
                <a:lnTo>
                  <a:pt x="59113" y="50790"/>
                </a:lnTo>
                <a:lnTo>
                  <a:pt x="59243" y="50846"/>
                </a:lnTo>
                <a:lnTo>
                  <a:pt x="59113" y="50939"/>
                </a:lnTo>
                <a:lnTo>
                  <a:pt x="58982" y="51051"/>
                </a:lnTo>
                <a:lnTo>
                  <a:pt x="58927" y="51125"/>
                </a:lnTo>
                <a:lnTo>
                  <a:pt x="58889" y="51200"/>
                </a:lnTo>
                <a:lnTo>
                  <a:pt x="58908" y="51256"/>
                </a:lnTo>
                <a:lnTo>
                  <a:pt x="58964" y="51330"/>
                </a:lnTo>
                <a:lnTo>
                  <a:pt x="59020" y="51349"/>
                </a:lnTo>
                <a:lnTo>
                  <a:pt x="59094" y="51367"/>
                </a:lnTo>
                <a:lnTo>
                  <a:pt x="59150" y="51349"/>
                </a:lnTo>
                <a:lnTo>
                  <a:pt x="59225" y="51311"/>
                </a:lnTo>
                <a:lnTo>
                  <a:pt x="59373" y="51218"/>
                </a:lnTo>
                <a:lnTo>
                  <a:pt x="59467" y="51125"/>
                </a:lnTo>
                <a:lnTo>
                  <a:pt x="59560" y="51069"/>
                </a:lnTo>
                <a:lnTo>
                  <a:pt x="59616" y="51051"/>
                </a:lnTo>
                <a:lnTo>
                  <a:pt x="59690" y="51069"/>
                </a:lnTo>
                <a:lnTo>
                  <a:pt x="59783" y="51107"/>
                </a:lnTo>
                <a:lnTo>
                  <a:pt x="59895" y="51125"/>
                </a:lnTo>
                <a:lnTo>
                  <a:pt x="59951" y="51125"/>
                </a:lnTo>
                <a:lnTo>
                  <a:pt x="60006" y="51107"/>
                </a:lnTo>
                <a:lnTo>
                  <a:pt x="60062" y="51069"/>
                </a:lnTo>
                <a:lnTo>
                  <a:pt x="60081" y="51013"/>
                </a:lnTo>
                <a:lnTo>
                  <a:pt x="60062" y="50958"/>
                </a:lnTo>
                <a:lnTo>
                  <a:pt x="60025" y="50902"/>
                </a:lnTo>
                <a:lnTo>
                  <a:pt x="59932" y="50809"/>
                </a:lnTo>
                <a:lnTo>
                  <a:pt x="59839" y="50753"/>
                </a:lnTo>
                <a:lnTo>
                  <a:pt x="59932" y="50641"/>
                </a:lnTo>
                <a:lnTo>
                  <a:pt x="60006" y="50492"/>
                </a:lnTo>
                <a:lnTo>
                  <a:pt x="60025" y="50418"/>
                </a:lnTo>
                <a:lnTo>
                  <a:pt x="60025" y="50362"/>
                </a:lnTo>
                <a:lnTo>
                  <a:pt x="59988" y="50325"/>
                </a:lnTo>
                <a:lnTo>
                  <a:pt x="59913" y="50306"/>
                </a:lnTo>
                <a:close/>
                <a:moveTo>
                  <a:pt x="83149" y="50287"/>
                </a:moveTo>
                <a:lnTo>
                  <a:pt x="83074" y="50306"/>
                </a:lnTo>
                <a:lnTo>
                  <a:pt x="83018" y="50362"/>
                </a:lnTo>
                <a:lnTo>
                  <a:pt x="82963" y="50436"/>
                </a:lnTo>
                <a:lnTo>
                  <a:pt x="82963" y="50511"/>
                </a:lnTo>
                <a:lnTo>
                  <a:pt x="82981" y="50567"/>
                </a:lnTo>
                <a:lnTo>
                  <a:pt x="83018" y="50623"/>
                </a:lnTo>
                <a:lnTo>
                  <a:pt x="83130" y="50716"/>
                </a:lnTo>
                <a:lnTo>
                  <a:pt x="83372" y="50902"/>
                </a:lnTo>
                <a:lnTo>
                  <a:pt x="83242" y="50976"/>
                </a:lnTo>
                <a:lnTo>
                  <a:pt x="83186" y="51032"/>
                </a:lnTo>
                <a:lnTo>
                  <a:pt x="83130" y="51088"/>
                </a:lnTo>
                <a:lnTo>
                  <a:pt x="83093" y="51144"/>
                </a:lnTo>
                <a:lnTo>
                  <a:pt x="83093" y="51200"/>
                </a:lnTo>
                <a:lnTo>
                  <a:pt x="83130" y="51256"/>
                </a:lnTo>
                <a:lnTo>
                  <a:pt x="83223" y="51293"/>
                </a:lnTo>
                <a:lnTo>
                  <a:pt x="83316" y="51293"/>
                </a:lnTo>
                <a:lnTo>
                  <a:pt x="83391" y="51256"/>
                </a:lnTo>
                <a:lnTo>
                  <a:pt x="83465" y="51200"/>
                </a:lnTo>
                <a:lnTo>
                  <a:pt x="83540" y="51162"/>
                </a:lnTo>
                <a:lnTo>
                  <a:pt x="83633" y="51144"/>
                </a:lnTo>
                <a:lnTo>
                  <a:pt x="83707" y="51181"/>
                </a:lnTo>
                <a:lnTo>
                  <a:pt x="83745" y="51218"/>
                </a:lnTo>
                <a:lnTo>
                  <a:pt x="83800" y="51256"/>
                </a:lnTo>
                <a:lnTo>
                  <a:pt x="83856" y="51293"/>
                </a:lnTo>
                <a:lnTo>
                  <a:pt x="83912" y="51330"/>
                </a:lnTo>
                <a:lnTo>
                  <a:pt x="84024" y="51367"/>
                </a:lnTo>
                <a:lnTo>
                  <a:pt x="84061" y="51349"/>
                </a:lnTo>
                <a:lnTo>
                  <a:pt x="84080" y="51349"/>
                </a:lnTo>
                <a:lnTo>
                  <a:pt x="84098" y="51330"/>
                </a:lnTo>
                <a:lnTo>
                  <a:pt x="84098" y="51293"/>
                </a:lnTo>
                <a:lnTo>
                  <a:pt x="84080" y="51218"/>
                </a:lnTo>
                <a:lnTo>
                  <a:pt x="83987" y="51051"/>
                </a:lnTo>
                <a:lnTo>
                  <a:pt x="83931" y="50920"/>
                </a:lnTo>
                <a:lnTo>
                  <a:pt x="83931" y="50883"/>
                </a:lnTo>
                <a:lnTo>
                  <a:pt x="83949" y="50846"/>
                </a:lnTo>
                <a:lnTo>
                  <a:pt x="84005" y="50771"/>
                </a:lnTo>
                <a:lnTo>
                  <a:pt x="84080" y="50697"/>
                </a:lnTo>
                <a:lnTo>
                  <a:pt x="84136" y="50623"/>
                </a:lnTo>
                <a:lnTo>
                  <a:pt x="84136" y="50567"/>
                </a:lnTo>
                <a:lnTo>
                  <a:pt x="84136" y="50492"/>
                </a:lnTo>
                <a:lnTo>
                  <a:pt x="84136" y="50455"/>
                </a:lnTo>
                <a:lnTo>
                  <a:pt x="84117" y="50436"/>
                </a:lnTo>
                <a:lnTo>
                  <a:pt x="84080" y="50436"/>
                </a:lnTo>
                <a:lnTo>
                  <a:pt x="84042" y="50455"/>
                </a:lnTo>
                <a:lnTo>
                  <a:pt x="83931" y="50548"/>
                </a:lnTo>
                <a:lnTo>
                  <a:pt x="83856" y="50604"/>
                </a:lnTo>
                <a:lnTo>
                  <a:pt x="83800" y="50623"/>
                </a:lnTo>
                <a:lnTo>
                  <a:pt x="83726" y="50660"/>
                </a:lnTo>
                <a:lnTo>
                  <a:pt x="83670" y="50641"/>
                </a:lnTo>
                <a:lnTo>
                  <a:pt x="83558" y="50529"/>
                </a:lnTo>
                <a:lnTo>
                  <a:pt x="83372" y="50362"/>
                </a:lnTo>
                <a:lnTo>
                  <a:pt x="83260" y="50306"/>
                </a:lnTo>
                <a:lnTo>
                  <a:pt x="83205" y="50287"/>
                </a:lnTo>
                <a:close/>
                <a:moveTo>
                  <a:pt x="3538" y="50269"/>
                </a:moveTo>
                <a:lnTo>
                  <a:pt x="3482" y="50306"/>
                </a:lnTo>
                <a:lnTo>
                  <a:pt x="3426" y="50343"/>
                </a:lnTo>
                <a:lnTo>
                  <a:pt x="3314" y="50455"/>
                </a:lnTo>
                <a:lnTo>
                  <a:pt x="3221" y="50548"/>
                </a:lnTo>
                <a:lnTo>
                  <a:pt x="3203" y="50604"/>
                </a:lnTo>
                <a:lnTo>
                  <a:pt x="3166" y="50623"/>
                </a:lnTo>
                <a:lnTo>
                  <a:pt x="3128" y="50623"/>
                </a:lnTo>
                <a:lnTo>
                  <a:pt x="3072" y="50585"/>
                </a:lnTo>
                <a:lnTo>
                  <a:pt x="2905" y="50492"/>
                </a:lnTo>
                <a:lnTo>
                  <a:pt x="2756" y="50474"/>
                </a:lnTo>
                <a:lnTo>
                  <a:pt x="2681" y="50474"/>
                </a:lnTo>
                <a:lnTo>
                  <a:pt x="2626" y="50511"/>
                </a:lnTo>
                <a:lnTo>
                  <a:pt x="2570" y="50567"/>
                </a:lnTo>
                <a:lnTo>
                  <a:pt x="2570" y="50641"/>
                </a:lnTo>
                <a:lnTo>
                  <a:pt x="2588" y="50697"/>
                </a:lnTo>
                <a:lnTo>
                  <a:pt x="2644" y="50753"/>
                </a:lnTo>
                <a:lnTo>
                  <a:pt x="2775" y="50827"/>
                </a:lnTo>
                <a:lnTo>
                  <a:pt x="2868" y="50902"/>
                </a:lnTo>
                <a:lnTo>
                  <a:pt x="2979" y="50958"/>
                </a:lnTo>
                <a:lnTo>
                  <a:pt x="2924" y="51162"/>
                </a:lnTo>
                <a:lnTo>
                  <a:pt x="2905" y="51274"/>
                </a:lnTo>
                <a:lnTo>
                  <a:pt x="2924" y="51330"/>
                </a:lnTo>
                <a:lnTo>
                  <a:pt x="2979" y="51367"/>
                </a:lnTo>
                <a:lnTo>
                  <a:pt x="3035" y="51386"/>
                </a:lnTo>
                <a:lnTo>
                  <a:pt x="3091" y="51367"/>
                </a:lnTo>
                <a:lnTo>
                  <a:pt x="3128" y="51330"/>
                </a:lnTo>
                <a:lnTo>
                  <a:pt x="3147" y="51274"/>
                </a:lnTo>
                <a:lnTo>
                  <a:pt x="3203" y="51181"/>
                </a:lnTo>
                <a:lnTo>
                  <a:pt x="3240" y="51125"/>
                </a:lnTo>
                <a:lnTo>
                  <a:pt x="3277" y="51107"/>
                </a:lnTo>
                <a:lnTo>
                  <a:pt x="3333" y="51107"/>
                </a:lnTo>
                <a:lnTo>
                  <a:pt x="3408" y="51144"/>
                </a:lnTo>
                <a:lnTo>
                  <a:pt x="3557" y="51256"/>
                </a:lnTo>
                <a:lnTo>
                  <a:pt x="3650" y="51293"/>
                </a:lnTo>
                <a:lnTo>
                  <a:pt x="3724" y="51330"/>
                </a:lnTo>
                <a:lnTo>
                  <a:pt x="3836" y="51330"/>
                </a:lnTo>
                <a:lnTo>
                  <a:pt x="3854" y="51293"/>
                </a:lnTo>
                <a:lnTo>
                  <a:pt x="3892" y="51274"/>
                </a:lnTo>
                <a:lnTo>
                  <a:pt x="3892" y="51237"/>
                </a:lnTo>
                <a:lnTo>
                  <a:pt x="3892" y="51162"/>
                </a:lnTo>
                <a:lnTo>
                  <a:pt x="3836" y="51088"/>
                </a:lnTo>
                <a:lnTo>
                  <a:pt x="3780" y="51032"/>
                </a:lnTo>
                <a:lnTo>
                  <a:pt x="3612" y="50902"/>
                </a:lnTo>
                <a:lnTo>
                  <a:pt x="3482" y="50827"/>
                </a:lnTo>
                <a:lnTo>
                  <a:pt x="3594" y="50716"/>
                </a:lnTo>
                <a:lnTo>
                  <a:pt x="3705" y="50567"/>
                </a:lnTo>
                <a:lnTo>
                  <a:pt x="3724" y="50492"/>
                </a:lnTo>
                <a:lnTo>
                  <a:pt x="3743" y="50436"/>
                </a:lnTo>
                <a:lnTo>
                  <a:pt x="3724" y="50362"/>
                </a:lnTo>
                <a:lnTo>
                  <a:pt x="3668" y="50306"/>
                </a:lnTo>
                <a:lnTo>
                  <a:pt x="3594" y="50269"/>
                </a:lnTo>
                <a:close/>
                <a:moveTo>
                  <a:pt x="26829" y="50232"/>
                </a:moveTo>
                <a:lnTo>
                  <a:pt x="26792" y="50250"/>
                </a:lnTo>
                <a:lnTo>
                  <a:pt x="26773" y="50287"/>
                </a:lnTo>
                <a:lnTo>
                  <a:pt x="26773" y="50343"/>
                </a:lnTo>
                <a:lnTo>
                  <a:pt x="26792" y="50399"/>
                </a:lnTo>
                <a:lnTo>
                  <a:pt x="26810" y="50455"/>
                </a:lnTo>
                <a:lnTo>
                  <a:pt x="26848" y="50511"/>
                </a:lnTo>
                <a:lnTo>
                  <a:pt x="26941" y="50623"/>
                </a:lnTo>
                <a:lnTo>
                  <a:pt x="27146" y="50790"/>
                </a:lnTo>
                <a:lnTo>
                  <a:pt x="26997" y="50883"/>
                </a:lnTo>
                <a:lnTo>
                  <a:pt x="26848" y="50976"/>
                </a:lnTo>
                <a:lnTo>
                  <a:pt x="26792" y="51032"/>
                </a:lnTo>
                <a:lnTo>
                  <a:pt x="26736" y="51107"/>
                </a:lnTo>
                <a:lnTo>
                  <a:pt x="26699" y="51181"/>
                </a:lnTo>
                <a:lnTo>
                  <a:pt x="26680" y="51256"/>
                </a:lnTo>
                <a:lnTo>
                  <a:pt x="26680" y="51349"/>
                </a:lnTo>
                <a:lnTo>
                  <a:pt x="26699" y="51386"/>
                </a:lnTo>
                <a:lnTo>
                  <a:pt x="26717" y="51404"/>
                </a:lnTo>
                <a:lnTo>
                  <a:pt x="26792" y="51404"/>
                </a:lnTo>
                <a:lnTo>
                  <a:pt x="26866" y="51386"/>
                </a:lnTo>
                <a:lnTo>
                  <a:pt x="26941" y="51349"/>
                </a:lnTo>
                <a:lnTo>
                  <a:pt x="27034" y="51311"/>
                </a:lnTo>
                <a:lnTo>
                  <a:pt x="27146" y="51218"/>
                </a:lnTo>
                <a:lnTo>
                  <a:pt x="27257" y="51107"/>
                </a:lnTo>
                <a:lnTo>
                  <a:pt x="27313" y="51051"/>
                </a:lnTo>
                <a:lnTo>
                  <a:pt x="27369" y="51013"/>
                </a:lnTo>
                <a:lnTo>
                  <a:pt x="27406" y="51032"/>
                </a:lnTo>
                <a:lnTo>
                  <a:pt x="27444" y="51051"/>
                </a:lnTo>
                <a:lnTo>
                  <a:pt x="27518" y="51125"/>
                </a:lnTo>
                <a:lnTo>
                  <a:pt x="27611" y="51218"/>
                </a:lnTo>
                <a:lnTo>
                  <a:pt x="27686" y="51274"/>
                </a:lnTo>
                <a:lnTo>
                  <a:pt x="27741" y="51311"/>
                </a:lnTo>
                <a:lnTo>
                  <a:pt x="27816" y="51330"/>
                </a:lnTo>
                <a:lnTo>
                  <a:pt x="27834" y="51330"/>
                </a:lnTo>
                <a:lnTo>
                  <a:pt x="27872" y="51311"/>
                </a:lnTo>
                <a:lnTo>
                  <a:pt x="27890" y="51274"/>
                </a:lnTo>
                <a:lnTo>
                  <a:pt x="27890" y="51237"/>
                </a:lnTo>
                <a:lnTo>
                  <a:pt x="27890" y="51200"/>
                </a:lnTo>
                <a:lnTo>
                  <a:pt x="27853" y="51144"/>
                </a:lnTo>
                <a:lnTo>
                  <a:pt x="27779" y="51032"/>
                </a:lnTo>
                <a:lnTo>
                  <a:pt x="27611" y="50865"/>
                </a:lnTo>
                <a:lnTo>
                  <a:pt x="27704" y="50809"/>
                </a:lnTo>
                <a:lnTo>
                  <a:pt x="27853" y="50697"/>
                </a:lnTo>
                <a:lnTo>
                  <a:pt x="27928" y="50623"/>
                </a:lnTo>
                <a:lnTo>
                  <a:pt x="27983" y="50567"/>
                </a:lnTo>
                <a:lnTo>
                  <a:pt x="27983" y="50529"/>
                </a:lnTo>
                <a:lnTo>
                  <a:pt x="27946" y="50511"/>
                </a:lnTo>
                <a:lnTo>
                  <a:pt x="27797" y="50548"/>
                </a:lnTo>
                <a:lnTo>
                  <a:pt x="27630" y="50585"/>
                </a:lnTo>
                <a:lnTo>
                  <a:pt x="27481" y="50623"/>
                </a:lnTo>
                <a:lnTo>
                  <a:pt x="27369" y="50623"/>
                </a:lnTo>
                <a:lnTo>
                  <a:pt x="27313" y="50585"/>
                </a:lnTo>
                <a:lnTo>
                  <a:pt x="27276" y="50548"/>
                </a:lnTo>
                <a:lnTo>
                  <a:pt x="27183" y="50455"/>
                </a:lnTo>
                <a:lnTo>
                  <a:pt x="27108" y="50343"/>
                </a:lnTo>
                <a:lnTo>
                  <a:pt x="27053" y="50306"/>
                </a:lnTo>
                <a:lnTo>
                  <a:pt x="27015" y="50269"/>
                </a:lnTo>
                <a:lnTo>
                  <a:pt x="26904" y="50232"/>
                </a:lnTo>
                <a:close/>
                <a:moveTo>
                  <a:pt x="49115" y="50250"/>
                </a:moveTo>
                <a:lnTo>
                  <a:pt x="49040" y="50269"/>
                </a:lnTo>
                <a:lnTo>
                  <a:pt x="48947" y="50343"/>
                </a:lnTo>
                <a:lnTo>
                  <a:pt x="48873" y="50418"/>
                </a:lnTo>
                <a:lnTo>
                  <a:pt x="48817" y="50474"/>
                </a:lnTo>
                <a:lnTo>
                  <a:pt x="48761" y="50492"/>
                </a:lnTo>
                <a:lnTo>
                  <a:pt x="48724" y="50492"/>
                </a:lnTo>
                <a:lnTo>
                  <a:pt x="48668" y="50455"/>
                </a:lnTo>
                <a:lnTo>
                  <a:pt x="48575" y="50362"/>
                </a:lnTo>
                <a:lnTo>
                  <a:pt x="48463" y="50287"/>
                </a:lnTo>
                <a:lnTo>
                  <a:pt x="48445" y="50269"/>
                </a:lnTo>
                <a:lnTo>
                  <a:pt x="48407" y="50269"/>
                </a:lnTo>
                <a:lnTo>
                  <a:pt x="48407" y="50306"/>
                </a:lnTo>
                <a:lnTo>
                  <a:pt x="48426" y="50325"/>
                </a:lnTo>
                <a:lnTo>
                  <a:pt x="48482" y="50380"/>
                </a:lnTo>
                <a:lnTo>
                  <a:pt x="48575" y="50492"/>
                </a:lnTo>
                <a:lnTo>
                  <a:pt x="48649" y="50604"/>
                </a:lnTo>
                <a:lnTo>
                  <a:pt x="48631" y="50623"/>
                </a:lnTo>
                <a:lnTo>
                  <a:pt x="48575" y="50697"/>
                </a:lnTo>
                <a:lnTo>
                  <a:pt x="48482" y="50753"/>
                </a:lnTo>
                <a:lnTo>
                  <a:pt x="48389" y="50790"/>
                </a:lnTo>
                <a:lnTo>
                  <a:pt x="48296" y="50846"/>
                </a:lnTo>
                <a:lnTo>
                  <a:pt x="48221" y="50902"/>
                </a:lnTo>
                <a:lnTo>
                  <a:pt x="48165" y="50958"/>
                </a:lnTo>
                <a:lnTo>
                  <a:pt x="48147" y="51032"/>
                </a:lnTo>
                <a:lnTo>
                  <a:pt x="48147" y="51069"/>
                </a:lnTo>
                <a:lnTo>
                  <a:pt x="48165" y="51107"/>
                </a:lnTo>
                <a:lnTo>
                  <a:pt x="48184" y="51144"/>
                </a:lnTo>
                <a:lnTo>
                  <a:pt x="48240" y="51162"/>
                </a:lnTo>
                <a:lnTo>
                  <a:pt x="48314" y="51162"/>
                </a:lnTo>
                <a:lnTo>
                  <a:pt x="48389" y="51144"/>
                </a:lnTo>
                <a:lnTo>
                  <a:pt x="48482" y="51107"/>
                </a:lnTo>
                <a:lnTo>
                  <a:pt x="48575" y="51069"/>
                </a:lnTo>
                <a:lnTo>
                  <a:pt x="48724" y="50939"/>
                </a:lnTo>
                <a:lnTo>
                  <a:pt x="48836" y="50846"/>
                </a:lnTo>
                <a:lnTo>
                  <a:pt x="48929" y="50995"/>
                </a:lnTo>
                <a:lnTo>
                  <a:pt x="49059" y="51218"/>
                </a:lnTo>
                <a:lnTo>
                  <a:pt x="49134" y="51311"/>
                </a:lnTo>
                <a:lnTo>
                  <a:pt x="49208" y="51386"/>
                </a:lnTo>
                <a:lnTo>
                  <a:pt x="49282" y="51404"/>
                </a:lnTo>
                <a:lnTo>
                  <a:pt x="49320" y="51404"/>
                </a:lnTo>
                <a:lnTo>
                  <a:pt x="49338" y="51386"/>
                </a:lnTo>
                <a:lnTo>
                  <a:pt x="49376" y="51367"/>
                </a:lnTo>
                <a:lnTo>
                  <a:pt x="49376" y="51330"/>
                </a:lnTo>
                <a:lnTo>
                  <a:pt x="49357" y="51237"/>
                </a:lnTo>
                <a:lnTo>
                  <a:pt x="49320" y="51144"/>
                </a:lnTo>
                <a:lnTo>
                  <a:pt x="49245" y="51032"/>
                </a:lnTo>
                <a:lnTo>
                  <a:pt x="49078" y="50846"/>
                </a:lnTo>
                <a:lnTo>
                  <a:pt x="48966" y="50716"/>
                </a:lnTo>
                <a:lnTo>
                  <a:pt x="49040" y="50585"/>
                </a:lnTo>
                <a:lnTo>
                  <a:pt x="49134" y="50399"/>
                </a:lnTo>
                <a:lnTo>
                  <a:pt x="49152" y="50325"/>
                </a:lnTo>
                <a:lnTo>
                  <a:pt x="49152" y="50269"/>
                </a:lnTo>
                <a:lnTo>
                  <a:pt x="49134" y="50250"/>
                </a:lnTo>
                <a:close/>
                <a:moveTo>
                  <a:pt x="56357" y="50250"/>
                </a:moveTo>
                <a:lnTo>
                  <a:pt x="56246" y="50269"/>
                </a:lnTo>
                <a:lnTo>
                  <a:pt x="56227" y="50269"/>
                </a:lnTo>
                <a:lnTo>
                  <a:pt x="56190" y="50306"/>
                </a:lnTo>
                <a:lnTo>
                  <a:pt x="56190" y="50325"/>
                </a:lnTo>
                <a:lnTo>
                  <a:pt x="56190" y="50362"/>
                </a:lnTo>
                <a:lnTo>
                  <a:pt x="56227" y="50455"/>
                </a:lnTo>
                <a:lnTo>
                  <a:pt x="56264" y="50511"/>
                </a:lnTo>
                <a:lnTo>
                  <a:pt x="56320" y="50567"/>
                </a:lnTo>
                <a:lnTo>
                  <a:pt x="56432" y="50641"/>
                </a:lnTo>
                <a:lnTo>
                  <a:pt x="56562" y="50734"/>
                </a:lnTo>
                <a:lnTo>
                  <a:pt x="56674" y="50809"/>
                </a:lnTo>
                <a:lnTo>
                  <a:pt x="56544" y="50902"/>
                </a:lnTo>
                <a:lnTo>
                  <a:pt x="56376" y="51013"/>
                </a:lnTo>
                <a:lnTo>
                  <a:pt x="56301" y="51069"/>
                </a:lnTo>
                <a:lnTo>
                  <a:pt x="56246" y="51144"/>
                </a:lnTo>
                <a:lnTo>
                  <a:pt x="56208" y="51218"/>
                </a:lnTo>
                <a:lnTo>
                  <a:pt x="56208" y="51293"/>
                </a:lnTo>
                <a:lnTo>
                  <a:pt x="56246" y="51349"/>
                </a:lnTo>
                <a:lnTo>
                  <a:pt x="56283" y="51386"/>
                </a:lnTo>
                <a:lnTo>
                  <a:pt x="56320" y="51404"/>
                </a:lnTo>
                <a:lnTo>
                  <a:pt x="56357" y="51404"/>
                </a:lnTo>
                <a:lnTo>
                  <a:pt x="56469" y="51367"/>
                </a:lnTo>
                <a:lnTo>
                  <a:pt x="56581" y="51311"/>
                </a:lnTo>
                <a:lnTo>
                  <a:pt x="56786" y="51125"/>
                </a:lnTo>
                <a:lnTo>
                  <a:pt x="56879" y="51069"/>
                </a:lnTo>
                <a:lnTo>
                  <a:pt x="56935" y="51051"/>
                </a:lnTo>
                <a:lnTo>
                  <a:pt x="56972" y="51069"/>
                </a:lnTo>
                <a:lnTo>
                  <a:pt x="56990" y="51088"/>
                </a:lnTo>
                <a:lnTo>
                  <a:pt x="57065" y="51162"/>
                </a:lnTo>
                <a:lnTo>
                  <a:pt x="57121" y="51237"/>
                </a:lnTo>
                <a:lnTo>
                  <a:pt x="57158" y="51237"/>
                </a:lnTo>
                <a:lnTo>
                  <a:pt x="57195" y="51218"/>
                </a:lnTo>
                <a:lnTo>
                  <a:pt x="57232" y="51181"/>
                </a:lnTo>
                <a:lnTo>
                  <a:pt x="57232" y="51144"/>
                </a:lnTo>
                <a:lnTo>
                  <a:pt x="57177" y="51069"/>
                </a:lnTo>
                <a:lnTo>
                  <a:pt x="57121" y="50995"/>
                </a:lnTo>
                <a:lnTo>
                  <a:pt x="57102" y="50958"/>
                </a:lnTo>
                <a:lnTo>
                  <a:pt x="57083" y="50920"/>
                </a:lnTo>
                <a:lnTo>
                  <a:pt x="57102" y="50883"/>
                </a:lnTo>
                <a:lnTo>
                  <a:pt x="57139" y="50846"/>
                </a:lnTo>
                <a:lnTo>
                  <a:pt x="57232" y="50753"/>
                </a:lnTo>
                <a:lnTo>
                  <a:pt x="57325" y="50660"/>
                </a:lnTo>
                <a:lnTo>
                  <a:pt x="57363" y="50623"/>
                </a:lnTo>
                <a:lnTo>
                  <a:pt x="57381" y="50567"/>
                </a:lnTo>
                <a:lnTo>
                  <a:pt x="57381" y="50492"/>
                </a:lnTo>
                <a:lnTo>
                  <a:pt x="57344" y="50418"/>
                </a:lnTo>
                <a:lnTo>
                  <a:pt x="57325" y="50380"/>
                </a:lnTo>
                <a:lnTo>
                  <a:pt x="57251" y="50380"/>
                </a:lnTo>
                <a:lnTo>
                  <a:pt x="57214" y="50399"/>
                </a:lnTo>
                <a:lnTo>
                  <a:pt x="57065" y="50511"/>
                </a:lnTo>
                <a:lnTo>
                  <a:pt x="56972" y="50585"/>
                </a:lnTo>
                <a:lnTo>
                  <a:pt x="56897" y="50623"/>
                </a:lnTo>
                <a:lnTo>
                  <a:pt x="56823" y="50623"/>
                </a:lnTo>
                <a:lnTo>
                  <a:pt x="56748" y="50529"/>
                </a:lnTo>
                <a:lnTo>
                  <a:pt x="56562" y="50362"/>
                </a:lnTo>
                <a:lnTo>
                  <a:pt x="56469" y="50287"/>
                </a:lnTo>
                <a:lnTo>
                  <a:pt x="56413" y="50269"/>
                </a:lnTo>
                <a:lnTo>
                  <a:pt x="56357" y="50250"/>
                </a:lnTo>
                <a:close/>
                <a:moveTo>
                  <a:pt x="91452" y="50585"/>
                </a:moveTo>
                <a:lnTo>
                  <a:pt x="91397" y="50604"/>
                </a:lnTo>
                <a:lnTo>
                  <a:pt x="91341" y="50641"/>
                </a:lnTo>
                <a:lnTo>
                  <a:pt x="91322" y="50678"/>
                </a:lnTo>
                <a:lnTo>
                  <a:pt x="91322" y="50716"/>
                </a:lnTo>
                <a:lnTo>
                  <a:pt x="91322" y="50771"/>
                </a:lnTo>
                <a:lnTo>
                  <a:pt x="91322" y="50827"/>
                </a:lnTo>
                <a:lnTo>
                  <a:pt x="91341" y="50865"/>
                </a:lnTo>
                <a:lnTo>
                  <a:pt x="91378" y="50920"/>
                </a:lnTo>
                <a:lnTo>
                  <a:pt x="91378" y="50958"/>
                </a:lnTo>
                <a:lnTo>
                  <a:pt x="91341" y="51032"/>
                </a:lnTo>
                <a:lnTo>
                  <a:pt x="91266" y="51107"/>
                </a:lnTo>
                <a:lnTo>
                  <a:pt x="91173" y="51162"/>
                </a:lnTo>
                <a:lnTo>
                  <a:pt x="91099" y="51218"/>
                </a:lnTo>
                <a:lnTo>
                  <a:pt x="91061" y="51274"/>
                </a:lnTo>
                <a:lnTo>
                  <a:pt x="91043" y="51311"/>
                </a:lnTo>
                <a:lnTo>
                  <a:pt x="91024" y="51367"/>
                </a:lnTo>
                <a:lnTo>
                  <a:pt x="91024" y="51423"/>
                </a:lnTo>
                <a:lnTo>
                  <a:pt x="91043" y="51460"/>
                </a:lnTo>
                <a:lnTo>
                  <a:pt x="91061" y="51479"/>
                </a:lnTo>
                <a:lnTo>
                  <a:pt x="91099" y="51498"/>
                </a:lnTo>
                <a:lnTo>
                  <a:pt x="91136" y="51516"/>
                </a:lnTo>
                <a:lnTo>
                  <a:pt x="91229" y="51498"/>
                </a:lnTo>
                <a:lnTo>
                  <a:pt x="91266" y="51479"/>
                </a:lnTo>
                <a:lnTo>
                  <a:pt x="91322" y="51442"/>
                </a:lnTo>
                <a:lnTo>
                  <a:pt x="91415" y="51367"/>
                </a:lnTo>
                <a:lnTo>
                  <a:pt x="91508" y="51274"/>
                </a:lnTo>
                <a:lnTo>
                  <a:pt x="91545" y="51256"/>
                </a:lnTo>
                <a:lnTo>
                  <a:pt x="91583" y="51256"/>
                </a:lnTo>
                <a:lnTo>
                  <a:pt x="91620" y="51274"/>
                </a:lnTo>
                <a:lnTo>
                  <a:pt x="91676" y="51311"/>
                </a:lnTo>
                <a:lnTo>
                  <a:pt x="91788" y="51423"/>
                </a:lnTo>
                <a:lnTo>
                  <a:pt x="91843" y="51460"/>
                </a:lnTo>
                <a:lnTo>
                  <a:pt x="91899" y="51498"/>
                </a:lnTo>
                <a:lnTo>
                  <a:pt x="91955" y="51479"/>
                </a:lnTo>
                <a:lnTo>
                  <a:pt x="91992" y="51442"/>
                </a:lnTo>
                <a:lnTo>
                  <a:pt x="91992" y="51404"/>
                </a:lnTo>
                <a:lnTo>
                  <a:pt x="91974" y="51349"/>
                </a:lnTo>
                <a:lnTo>
                  <a:pt x="91899" y="51256"/>
                </a:lnTo>
                <a:lnTo>
                  <a:pt x="91825" y="51162"/>
                </a:lnTo>
                <a:lnTo>
                  <a:pt x="91806" y="51107"/>
                </a:lnTo>
                <a:lnTo>
                  <a:pt x="91806" y="51069"/>
                </a:lnTo>
                <a:lnTo>
                  <a:pt x="91825" y="51032"/>
                </a:lnTo>
                <a:lnTo>
                  <a:pt x="91899" y="50976"/>
                </a:lnTo>
                <a:lnTo>
                  <a:pt x="92011" y="50865"/>
                </a:lnTo>
                <a:lnTo>
                  <a:pt x="92104" y="50753"/>
                </a:lnTo>
                <a:lnTo>
                  <a:pt x="92179" y="50623"/>
                </a:lnTo>
                <a:lnTo>
                  <a:pt x="92179" y="50623"/>
                </a:lnTo>
                <a:lnTo>
                  <a:pt x="92104" y="50641"/>
                </a:lnTo>
                <a:lnTo>
                  <a:pt x="91936" y="50697"/>
                </a:lnTo>
                <a:lnTo>
                  <a:pt x="91676" y="50827"/>
                </a:lnTo>
                <a:lnTo>
                  <a:pt x="91620" y="50734"/>
                </a:lnTo>
                <a:lnTo>
                  <a:pt x="91564" y="50641"/>
                </a:lnTo>
                <a:lnTo>
                  <a:pt x="91545" y="50604"/>
                </a:lnTo>
                <a:lnTo>
                  <a:pt x="91490" y="5058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0300" y="205975"/>
            <a:ext cx="7363500" cy="857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1pPr>
            <a:lvl2pPr lvl="1"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2pPr>
            <a:lvl3pPr lvl="2"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3pPr>
            <a:lvl4pPr lvl="3"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4pPr>
            <a:lvl5pPr lvl="4"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5pPr>
            <a:lvl6pPr lvl="5"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6pPr>
            <a:lvl7pPr lvl="6"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7pPr>
            <a:lvl8pPr lvl="7"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8pPr>
            <a:lvl9pPr lvl="8" algn="ctr">
              <a:spcBef>
                <a:spcPts val="0"/>
              </a:spcBef>
              <a:spcAft>
                <a:spcPts val="0"/>
              </a:spcAft>
              <a:buClr>
                <a:schemeClr val="dk2"/>
              </a:buClr>
              <a:buSzPts val="2400"/>
              <a:buFont typeface="Amatic SC"/>
              <a:buNone/>
              <a:defRPr sz="2400" b="1">
                <a:solidFill>
                  <a:schemeClr val="dk2"/>
                </a:solidFill>
                <a:latin typeface="Amatic SC"/>
                <a:ea typeface="Amatic SC"/>
                <a:cs typeface="Amatic SC"/>
                <a:sym typeface="Amatic SC"/>
              </a:defRPr>
            </a:lvl9pPr>
          </a:lstStyle>
          <a:p>
            <a:endParaRPr dirty="0"/>
          </a:p>
        </p:txBody>
      </p:sp>
      <p:sp>
        <p:nvSpPr>
          <p:cNvPr id="7" name="Google Shape;7;p1"/>
          <p:cNvSpPr txBox="1">
            <a:spLocks noGrp="1"/>
          </p:cNvSpPr>
          <p:nvPr>
            <p:ph type="body" idx="1"/>
          </p:nvPr>
        </p:nvSpPr>
        <p:spPr>
          <a:xfrm>
            <a:off x="890300" y="1200149"/>
            <a:ext cx="7363500" cy="3021000"/>
          </a:xfrm>
          <a:prstGeom prst="rect">
            <a:avLst/>
          </a:prstGeom>
          <a:noFill/>
          <a:ln>
            <a:noFill/>
          </a:ln>
        </p:spPr>
        <p:txBody>
          <a:bodyPr spcFirstLastPara="1" wrap="square" lIns="91425" tIns="91425" rIns="91425" bIns="91425" anchor="t" anchorCtr="0">
            <a:noAutofit/>
          </a:bodyPr>
          <a:lstStyle>
            <a:lvl1pPr marL="457200" lvl="0" indent="-368300">
              <a:spcBef>
                <a:spcPts val="600"/>
              </a:spcBef>
              <a:spcAft>
                <a:spcPts val="0"/>
              </a:spcAft>
              <a:buClr>
                <a:schemeClr val="dk2"/>
              </a:buClr>
              <a:buSzPts val="2200"/>
              <a:buFont typeface="Muli"/>
              <a:buChar char="‐"/>
              <a:defRPr sz="2200">
                <a:solidFill>
                  <a:schemeClr val="dk2"/>
                </a:solidFill>
                <a:latin typeface="Muli"/>
                <a:ea typeface="Muli"/>
                <a:cs typeface="Muli"/>
                <a:sym typeface="Muli"/>
              </a:defRPr>
            </a:lvl1pPr>
            <a:lvl2pPr marL="914400" lvl="1" indent="-368300">
              <a:spcBef>
                <a:spcPts val="0"/>
              </a:spcBef>
              <a:spcAft>
                <a:spcPts val="0"/>
              </a:spcAft>
              <a:buClr>
                <a:schemeClr val="dk2"/>
              </a:buClr>
              <a:buSzPts val="2200"/>
              <a:buFont typeface="Muli"/>
              <a:buChar char="‐"/>
              <a:defRPr sz="2200">
                <a:solidFill>
                  <a:schemeClr val="dk2"/>
                </a:solidFill>
                <a:latin typeface="Muli"/>
                <a:ea typeface="Muli"/>
                <a:cs typeface="Muli"/>
                <a:sym typeface="Muli"/>
              </a:defRPr>
            </a:lvl2pPr>
            <a:lvl3pPr marL="1371600" lvl="2" indent="-368300">
              <a:spcBef>
                <a:spcPts val="0"/>
              </a:spcBef>
              <a:spcAft>
                <a:spcPts val="0"/>
              </a:spcAft>
              <a:buClr>
                <a:schemeClr val="dk2"/>
              </a:buClr>
              <a:buSzPts val="2200"/>
              <a:buFont typeface="Muli"/>
              <a:buChar char="‐"/>
              <a:defRPr sz="2200">
                <a:solidFill>
                  <a:schemeClr val="dk2"/>
                </a:solidFill>
                <a:latin typeface="Muli"/>
                <a:ea typeface="Muli"/>
                <a:cs typeface="Muli"/>
                <a:sym typeface="Muli"/>
              </a:defRPr>
            </a:lvl3pPr>
            <a:lvl4pPr marL="1828800" lvl="3" indent="-368300">
              <a:spcBef>
                <a:spcPts val="0"/>
              </a:spcBef>
              <a:spcAft>
                <a:spcPts val="0"/>
              </a:spcAft>
              <a:buClr>
                <a:schemeClr val="dk2"/>
              </a:buClr>
              <a:buSzPts val="2200"/>
              <a:buFont typeface="Muli"/>
              <a:buChar char="‐"/>
              <a:defRPr sz="2200">
                <a:solidFill>
                  <a:schemeClr val="dk2"/>
                </a:solidFill>
                <a:latin typeface="Muli"/>
                <a:ea typeface="Muli"/>
                <a:cs typeface="Muli"/>
                <a:sym typeface="Muli"/>
              </a:defRPr>
            </a:lvl4pPr>
            <a:lvl5pPr marL="2286000" lvl="4" indent="-368300">
              <a:spcBef>
                <a:spcPts val="0"/>
              </a:spcBef>
              <a:spcAft>
                <a:spcPts val="0"/>
              </a:spcAft>
              <a:buClr>
                <a:schemeClr val="dk2"/>
              </a:buClr>
              <a:buSzPts val="2200"/>
              <a:buFont typeface="Muli"/>
              <a:buChar char="‐"/>
              <a:defRPr sz="2200">
                <a:solidFill>
                  <a:schemeClr val="dk2"/>
                </a:solidFill>
                <a:latin typeface="Muli"/>
                <a:ea typeface="Muli"/>
                <a:cs typeface="Muli"/>
                <a:sym typeface="Muli"/>
              </a:defRPr>
            </a:lvl5pPr>
            <a:lvl6pPr marL="2743200" lvl="5" indent="-368300">
              <a:spcBef>
                <a:spcPts val="0"/>
              </a:spcBef>
              <a:spcAft>
                <a:spcPts val="0"/>
              </a:spcAft>
              <a:buClr>
                <a:schemeClr val="dk2"/>
              </a:buClr>
              <a:buSzPts val="2200"/>
              <a:buFont typeface="Muli"/>
              <a:buChar char="‐"/>
              <a:defRPr sz="2200">
                <a:solidFill>
                  <a:schemeClr val="dk2"/>
                </a:solidFill>
                <a:latin typeface="Muli"/>
                <a:ea typeface="Muli"/>
                <a:cs typeface="Muli"/>
                <a:sym typeface="Muli"/>
              </a:defRPr>
            </a:lvl6pPr>
            <a:lvl7pPr marL="3200400" lvl="6" indent="-368300">
              <a:spcBef>
                <a:spcPts val="0"/>
              </a:spcBef>
              <a:spcAft>
                <a:spcPts val="0"/>
              </a:spcAft>
              <a:buClr>
                <a:schemeClr val="dk2"/>
              </a:buClr>
              <a:buSzPts val="2200"/>
              <a:buFont typeface="Muli"/>
              <a:buChar char="‐"/>
              <a:defRPr sz="2200">
                <a:solidFill>
                  <a:schemeClr val="dk2"/>
                </a:solidFill>
                <a:latin typeface="Muli"/>
                <a:ea typeface="Muli"/>
                <a:cs typeface="Muli"/>
                <a:sym typeface="Muli"/>
              </a:defRPr>
            </a:lvl7pPr>
            <a:lvl8pPr marL="3657600" lvl="7" indent="-368300">
              <a:spcBef>
                <a:spcPts val="0"/>
              </a:spcBef>
              <a:spcAft>
                <a:spcPts val="0"/>
              </a:spcAft>
              <a:buClr>
                <a:schemeClr val="dk2"/>
              </a:buClr>
              <a:buSzPts val="2200"/>
              <a:buFont typeface="Muli"/>
              <a:buChar char="‐"/>
              <a:defRPr sz="2200">
                <a:solidFill>
                  <a:schemeClr val="dk2"/>
                </a:solidFill>
                <a:latin typeface="Muli"/>
                <a:ea typeface="Muli"/>
                <a:cs typeface="Muli"/>
                <a:sym typeface="Muli"/>
              </a:defRPr>
            </a:lvl8pPr>
            <a:lvl9pPr marL="4114800" lvl="8" indent="-368300">
              <a:spcBef>
                <a:spcPts val="0"/>
              </a:spcBef>
              <a:spcAft>
                <a:spcPts val="0"/>
              </a:spcAft>
              <a:buClr>
                <a:schemeClr val="dk2"/>
              </a:buClr>
              <a:buSzPts val="2200"/>
              <a:buFont typeface="Muli"/>
              <a:buChar char="‐"/>
              <a:defRPr sz="2200">
                <a:solidFill>
                  <a:schemeClr val="dk2"/>
                </a:solidFill>
                <a:latin typeface="Muli"/>
                <a:ea typeface="Muli"/>
                <a:cs typeface="Muli"/>
                <a:sym typeface="Muli"/>
              </a:defRPr>
            </a:lvl9pPr>
          </a:lstStyle>
          <a:p>
            <a:endParaRPr/>
          </a:p>
        </p:txBody>
      </p:sp>
      <p:sp>
        <p:nvSpPr>
          <p:cNvPr id="8" name="Google Shape;8;p1"/>
          <p:cNvSpPr txBox="1">
            <a:spLocks noGrp="1"/>
          </p:cNvSpPr>
          <p:nvPr>
            <p:ph type="sldNum" idx="12"/>
          </p:nvPr>
        </p:nvSpPr>
        <p:spPr>
          <a:xfrm>
            <a:off x="0" y="4521250"/>
            <a:ext cx="9144000" cy="393600"/>
          </a:xfrm>
          <a:prstGeom prst="rect">
            <a:avLst/>
          </a:prstGeom>
          <a:noFill/>
          <a:ln>
            <a:noFill/>
          </a:ln>
        </p:spPr>
        <p:txBody>
          <a:bodyPr spcFirstLastPara="1" wrap="square" lIns="91425" tIns="91425" rIns="91425" bIns="91425" anchor="ctr" anchorCtr="0">
            <a:noAutofit/>
          </a:bodyPr>
          <a:lstStyle>
            <a:lvl1pPr lvl="0" algn="ctr">
              <a:buNone/>
              <a:defRPr sz="1200">
                <a:solidFill>
                  <a:schemeClr val="dk2"/>
                </a:solidFill>
                <a:latin typeface="Muli"/>
                <a:ea typeface="Muli"/>
                <a:cs typeface="Muli"/>
                <a:sym typeface="Muli"/>
              </a:defRPr>
            </a:lvl1pPr>
            <a:lvl2pPr lvl="1" algn="ctr">
              <a:buNone/>
              <a:defRPr sz="1200">
                <a:solidFill>
                  <a:schemeClr val="dk2"/>
                </a:solidFill>
                <a:latin typeface="Muli"/>
                <a:ea typeface="Muli"/>
                <a:cs typeface="Muli"/>
                <a:sym typeface="Muli"/>
              </a:defRPr>
            </a:lvl2pPr>
            <a:lvl3pPr lvl="2" algn="ctr">
              <a:buNone/>
              <a:defRPr sz="1200">
                <a:solidFill>
                  <a:schemeClr val="dk2"/>
                </a:solidFill>
                <a:latin typeface="Muli"/>
                <a:ea typeface="Muli"/>
                <a:cs typeface="Muli"/>
                <a:sym typeface="Muli"/>
              </a:defRPr>
            </a:lvl3pPr>
            <a:lvl4pPr lvl="3" algn="ctr">
              <a:buNone/>
              <a:defRPr sz="1200">
                <a:solidFill>
                  <a:schemeClr val="dk2"/>
                </a:solidFill>
                <a:latin typeface="Muli"/>
                <a:ea typeface="Muli"/>
                <a:cs typeface="Muli"/>
                <a:sym typeface="Muli"/>
              </a:defRPr>
            </a:lvl4pPr>
            <a:lvl5pPr lvl="4" algn="ctr">
              <a:buNone/>
              <a:defRPr sz="1200">
                <a:solidFill>
                  <a:schemeClr val="dk2"/>
                </a:solidFill>
                <a:latin typeface="Muli"/>
                <a:ea typeface="Muli"/>
                <a:cs typeface="Muli"/>
                <a:sym typeface="Muli"/>
              </a:defRPr>
            </a:lvl5pPr>
            <a:lvl6pPr lvl="5" algn="ctr">
              <a:buNone/>
              <a:defRPr sz="1200">
                <a:solidFill>
                  <a:schemeClr val="dk2"/>
                </a:solidFill>
                <a:latin typeface="Muli"/>
                <a:ea typeface="Muli"/>
                <a:cs typeface="Muli"/>
                <a:sym typeface="Muli"/>
              </a:defRPr>
            </a:lvl6pPr>
            <a:lvl7pPr lvl="6" algn="ctr">
              <a:buNone/>
              <a:defRPr sz="1200">
                <a:solidFill>
                  <a:schemeClr val="dk2"/>
                </a:solidFill>
                <a:latin typeface="Muli"/>
                <a:ea typeface="Muli"/>
                <a:cs typeface="Muli"/>
                <a:sym typeface="Muli"/>
              </a:defRPr>
            </a:lvl7pPr>
            <a:lvl8pPr lvl="7" algn="ctr">
              <a:buNone/>
              <a:defRPr sz="1200">
                <a:solidFill>
                  <a:schemeClr val="dk2"/>
                </a:solidFill>
                <a:latin typeface="Muli"/>
                <a:ea typeface="Muli"/>
                <a:cs typeface="Muli"/>
                <a:sym typeface="Muli"/>
              </a:defRPr>
            </a:lvl8pPr>
            <a:lvl9pPr lvl="8" algn="ctr">
              <a:buNone/>
              <a:defRPr sz="1200">
                <a:solidFill>
                  <a:schemeClr val="dk2"/>
                </a:solidFill>
                <a:latin typeface="Muli"/>
                <a:ea typeface="Muli"/>
                <a:cs typeface="Muli"/>
                <a:sym typeface="Muli"/>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vi-VN"/>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vl1pPr>
          </a:lstStyle>
          <a:p>
            <a:endParaRPr lang="en-US" altLang="vi-VN"/>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vl1pPr>
          </a:lstStyle>
          <a:p>
            <a:endParaRPr lang="en-US" altLang="vi-VN"/>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vl1pPr>
          </a:lstStyle>
          <a:p>
            <a:fld id="{E3BC72D4-A97D-42F7-B193-0EE91DF712C1}" type="slidenum">
              <a:rPr lang="en-US" altLang="vi-VN"/>
              <a:t>‹#›</a:t>
            </a:fld>
            <a:endParaRPr lang="en-US" altLang="vi-VN"/>
          </a:p>
        </p:txBody>
      </p:sp>
    </p:spTree>
    <p:extLst>
      <p:ext uri="{BB962C8B-B14F-4D97-AF65-F5344CB8AC3E}">
        <p14:creationId xmlns:p14="http://schemas.microsoft.com/office/powerpoint/2010/main" val="222268363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03668-F748-44BA-910D-7E0943BB360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44674A-BC54-4830-A388-0536374B63D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C11D-DF69-4678-A518-49D279C7B9C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AA4382-A734-4EEC-A611-A319BA2C1029}" type="datetimeFigureOut">
              <a:rPr lang="en-US" smtClean="0"/>
              <a:t>9/23/2025</a:t>
            </a:fld>
            <a:endParaRPr lang="en-US"/>
          </a:p>
        </p:txBody>
      </p:sp>
      <p:sp>
        <p:nvSpPr>
          <p:cNvPr id="5" name="Footer Placeholder 4">
            <a:extLst>
              <a:ext uri="{FF2B5EF4-FFF2-40B4-BE49-F238E27FC236}">
                <a16:creationId xmlns:a16="http://schemas.microsoft.com/office/drawing/2014/main" id="{F5D7639C-DC14-45A7-9AB7-6F12B6BD634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B6FB5D-2615-449C-BD6E-3F84C87CF27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75114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p:fade thruBlk="1"/>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5">
            <a:extLst>
              <a:ext uri="{FF2B5EF4-FFF2-40B4-BE49-F238E27FC236}">
                <a16:creationId xmlns:a16="http://schemas.microsoft.com/office/drawing/2014/main" id="{F2ECD817-EEC0-09AD-5483-71A5649F523C}"/>
              </a:ext>
            </a:extLst>
          </p:cNvPr>
          <p:cNvSpPr>
            <a:spLocks noChangeArrowheads="1"/>
          </p:cNvSpPr>
          <p:nvPr/>
        </p:nvSpPr>
        <p:spPr bwMode="gray">
          <a:xfrm>
            <a:off x="165101" y="108348"/>
            <a:ext cx="8816975" cy="4841081"/>
          </a:xfrm>
          <a:prstGeom prst="roundRect">
            <a:avLst>
              <a:gd name="adj" fmla="val 428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1027" name="Rectangle 3">
            <a:extLst>
              <a:ext uri="{FF2B5EF4-FFF2-40B4-BE49-F238E27FC236}">
                <a16:creationId xmlns:a16="http://schemas.microsoft.com/office/drawing/2014/main" id="{062A1A40-741C-69A4-0894-D082BCA00F70}"/>
              </a:ext>
            </a:extLst>
          </p:cNvPr>
          <p:cNvSpPr>
            <a:spLocks noGrp="1" noChangeArrowheads="1"/>
          </p:cNvSpPr>
          <p:nvPr>
            <p:ph type="body" idx="1"/>
          </p:nvPr>
        </p:nvSpPr>
        <p:spPr bwMode="auto">
          <a:xfrm>
            <a:off x="457200" y="882253"/>
            <a:ext cx="82296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74D6E4F3-CF24-CE31-B27F-36CC50765A32}"/>
              </a:ext>
            </a:extLst>
          </p:cNvPr>
          <p:cNvSpPr>
            <a:spLocks noGrp="1" noChangeArrowheads="1"/>
          </p:cNvSpPr>
          <p:nvPr>
            <p:ph type="ftr" sz="quarter" idx="3"/>
          </p:nvPr>
        </p:nvSpPr>
        <p:spPr bwMode="auto">
          <a:xfrm>
            <a:off x="6096000" y="4960144"/>
            <a:ext cx="2895600" cy="18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750">
                <a:latin typeface="+mj-lt"/>
              </a:defRPr>
            </a:lvl1pPr>
          </a:lstStyle>
          <a:p>
            <a:pPr>
              <a:defRPr/>
            </a:pPr>
            <a:r>
              <a:rPr lang="en-US"/>
              <a:t>Company Logo</a:t>
            </a:r>
          </a:p>
        </p:txBody>
      </p:sp>
      <p:sp>
        <p:nvSpPr>
          <p:cNvPr id="1030" name="Rectangle 6">
            <a:extLst>
              <a:ext uri="{FF2B5EF4-FFF2-40B4-BE49-F238E27FC236}">
                <a16:creationId xmlns:a16="http://schemas.microsoft.com/office/drawing/2014/main" id="{51D03C9D-37CE-971D-C591-79F2C2C919E0}"/>
              </a:ext>
            </a:extLst>
          </p:cNvPr>
          <p:cNvSpPr>
            <a:spLocks noGrp="1" noChangeArrowheads="1"/>
          </p:cNvSpPr>
          <p:nvPr>
            <p:ph type="sldNum" sz="quarter" idx="4"/>
          </p:nvPr>
        </p:nvSpPr>
        <p:spPr bwMode="auto">
          <a:xfrm>
            <a:off x="3657600" y="4902994"/>
            <a:ext cx="2133600" cy="2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fld id="{55EED2ED-BDCE-4FDB-A758-2FEEC74ECE7A}" type="slidenum">
              <a:rPr lang="en-US" altLang="en-US"/>
              <a:pPr/>
              <a:t>‹#›</a:t>
            </a:fld>
            <a:endParaRPr lang="en-US" altLang="en-US"/>
          </a:p>
        </p:txBody>
      </p:sp>
      <p:sp>
        <p:nvSpPr>
          <p:cNvPr id="2" name="Freeform 17">
            <a:extLst>
              <a:ext uri="{FF2B5EF4-FFF2-40B4-BE49-F238E27FC236}">
                <a16:creationId xmlns:a16="http://schemas.microsoft.com/office/drawing/2014/main" id="{A6316441-939D-A946-8707-05F055949C9F}"/>
              </a:ext>
            </a:extLst>
          </p:cNvPr>
          <p:cNvSpPr>
            <a:spLocks noEditPoints="1"/>
          </p:cNvSpPr>
          <p:nvPr/>
        </p:nvSpPr>
        <p:spPr bwMode="gray">
          <a:xfrm>
            <a:off x="395289" y="141685"/>
            <a:ext cx="1152525" cy="594122"/>
          </a:xfrm>
          <a:custGeom>
            <a:avLst/>
            <a:gdLst>
              <a:gd name="T0" fmla="*/ 284630977 w 3482"/>
              <a:gd name="T1" fmla="*/ 132410496 h 2308"/>
              <a:gd name="T2" fmla="*/ 274770963 w 3482"/>
              <a:gd name="T3" fmla="*/ 108143156 h 2308"/>
              <a:gd name="T4" fmla="*/ 260966481 w 3482"/>
              <a:gd name="T5" fmla="*/ 85289213 h 2308"/>
              <a:gd name="T6" fmla="*/ 241903479 w 3482"/>
              <a:gd name="T7" fmla="*/ 58430185 h 2308"/>
              <a:gd name="T8" fmla="*/ 217362508 w 3482"/>
              <a:gd name="T9" fmla="*/ 50184218 h 2308"/>
              <a:gd name="T10" fmla="*/ 212542226 w 3482"/>
              <a:gd name="T11" fmla="*/ 16021373 h 2308"/>
              <a:gd name="T12" fmla="*/ 172882060 w 3482"/>
              <a:gd name="T13" fmla="*/ 2355893 h 2308"/>
              <a:gd name="T14" fmla="*/ 159077909 w 3482"/>
              <a:gd name="T15" fmla="*/ 14843084 h 2308"/>
              <a:gd name="T16" fmla="*/ 151846989 w 3482"/>
              <a:gd name="T17" fmla="*/ 38639521 h 2308"/>
              <a:gd name="T18" fmla="*/ 150970514 w 3482"/>
              <a:gd name="T19" fmla="*/ 58194733 h 2308"/>
              <a:gd name="T20" fmla="*/ 139357550 w 3482"/>
              <a:gd name="T21" fmla="*/ 71388623 h 2308"/>
              <a:gd name="T22" fmla="*/ 141767857 w 3482"/>
              <a:gd name="T23" fmla="*/ 65262754 h 2308"/>
              <a:gd name="T24" fmla="*/ 143301688 w 3482"/>
              <a:gd name="T25" fmla="*/ 56074292 h 2308"/>
              <a:gd name="T26" fmla="*/ 140891382 w 3482"/>
              <a:gd name="T27" fmla="*/ 36754532 h 2308"/>
              <a:gd name="T28" fmla="*/ 144178163 w 3482"/>
              <a:gd name="T29" fmla="*/ 35105339 h 2308"/>
              <a:gd name="T30" fmla="*/ 138261957 w 3482"/>
              <a:gd name="T31" fmla="*/ 20968954 h 2308"/>
              <a:gd name="T32" fmla="*/ 136728125 w 3482"/>
              <a:gd name="T33" fmla="*/ 18612718 h 2308"/>
              <a:gd name="T34" fmla="*/ 128401612 w 3482"/>
              <a:gd name="T35" fmla="*/ 13900590 h 2308"/>
              <a:gd name="T36" fmla="*/ 114378342 w 3482"/>
              <a:gd name="T37" fmla="*/ 12015944 h 2308"/>
              <a:gd name="T38" fmla="*/ 102984166 w 3482"/>
              <a:gd name="T39" fmla="*/ 10130956 h 2308"/>
              <a:gd name="T40" fmla="*/ 84359402 w 3482"/>
              <a:gd name="T41" fmla="*/ 17906019 h 2308"/>
              <a:gd name="T42" fmla="*/ 65515519 w 3482"/>
              <a:gd name="T43" fmla="*/ 48770476 h 2308"/>
              <a:gd name="T44" fmla="*/ 67487588 w 3482"/>
              <a:gd name="T45" fmla="*/ 69974882 h 2308"/>
              <a:gd name="T46" fmla="*/ 71650844 w 3482"/>
              <a:gd name="T47" fmla="*/ 79163687 h 2308"/>
              <a:gd name="T48" fmla="*/ 76252338 w 3482"/>
              <a:gd name="T49" fmla="*/ 85760460 h 2308"/>
              <a:gd name="T50" fmla="*/ 81072620 w 3482"/>
              <a:gd name="T51" fmla="*/ 107200661 h 2308"/>
              <a:gd name="T52" fmla="*/ 72089082 w 3482"/>
              <a:gd name="T53" fmla="*/ 98718899 h 2308"/>
              <a:gd name="T54" fmla="*/ 67268469 w 3482"/>
              <a:gd name="T55" fmla="*/ 105080221 h 2308"/>
              <a:gd name="T56" fmla="*/ 60037549 w 3482"/>
              <a:gd name="T57" fmla="*/ 109792349 h 2308"/>
              <a:gd name="T58" fmla="*/ 47767229 w 3482"/>
              <a:gd name="T59" fmla="*/ 121101594 h 2308"/>
              <a:gd name="T60" fmla="*/ 39440716 w 3482"/>
              <a:gd name="T61" fmla="*/ 128876657 h 2308"/>
              <a:gd name="T62" fmla="*/ 5916207 w 3482"/>
              <a:gd name="T63" fmla="*/ 176233392 h 2308"/>
              <a:gd name="T64" fmla="*/ 7230919 w 3482"/>
              <a:gd name="T65" fmla="*/ 248093263 h 2308"/>
              <a:gd name="T66" fmla="*/ 114378342 w 3482"/>
              <a:gd name="T67" fmla="*/ 115918219 h 2308"/>
              <a:gd name="T68" fmla="*/ 120075430 w 3482"/>
              <a:gd name="T69" fmla="*/ 118274111 h 2308"/>
              <a:gd name="T70" fmla="*/ 108462135 w 3482"/>
              <a:gd name="T71" fmla="*/ 125342475 h 2308"/>
              <a:gd name="T72" fmla="*/ 114816579 w 3482"/>
              <a:gd name="T73" fmla="*/ 141834753 h 2308"/>
              <a:gd name="T74" fmla="*/ 149655802 w 3482"/>
              <a:gd name="T75" fmla="*/ 244794533 h 2308"/>
              <a:gd name="T76" fmla="*/ 116569530 w 3482"/>
              <a:gd name="T77" fmla="*/ 163981653 h 2308"/>
              <a:gd name="T78" fmla="*/ 120075430 w 3482"/>
              <a:gd name="T79" fmla="*/ 142777247 h 2308"/>
              <a:gd name="T80" fmla="*/ 150532277 w 3482"/>
              <a:gd name="T81" fmla="*/ 223825579 h 2308"/>
              <a:gd name="T82" fmla="*/ 198080387 w 3482"/>
              <a:gd name="T83" fmla="*/ 126049174 h 2308"/>
              <a:gd name="T84" fmla="*/ 194355368 w 3482"/>
              <a:gd name="T85" fmla="*/ 151966052 h 2308"/>
              <a:gd name="T86" fmla="*/ 180332098 w 3482"/>
              <a:gd name="T87" fmla="*/ 146075634 h 2308"/>
              <a:gd name="T88" fmla="*/ 170033516 w 3482"/>
              <a:gd name="T89" fmla="*/ 122044088 h 2308"/>
              <a:gd name="T90" fmla="*/ 151189633 w 3482"/>
              <a:gd name="T91" fmla="*/ 127227121 h 2308"/>
              <a:gd name="T92" fmla="*/ 156448483 w 3482"/>
              <a:gd name="T93" fmla="*/ 88116696 h 2308"/>
              <a:gd name="T94" fmla="*/ 165651472 w 3482"/>
              <a:gd name="T95" fmla="*/ 73980311 h 2308"/>
              <a:gd name="T96" fmla="*/ 181865929 w 3482"/>
              <a:gd name="T97" fmla="*/ 124635433 h 2308"/>
              <a:gd name="T98" fmla="*/ 191725943 w 3482"/>
              <a:gd name="T99" fmla="*/ 132410496 h 2308"/>
              <a:gd name="T100" fmla="*/ 198518625 w 3482"/>
              <a:gd name="T101" fmla="*/ 103431027 h 2308"/>
              <a:gd name="T102" fmla="*/ 209036326 w 3482"/>
              <a:gd name="T103" fmla="*/ 81755374 h 2308"/>
              <a:gd name="T104" fmla="*/ 230071396 w 3482"/>
              <a:gd name="T105" fmla="*/ 102724328 h 2308"/>
              <a:gd name="T106" fmla="*/ 260966481 w 3482"/>
              <a:gd name="T107" fmla="*/ 163274954 h 2308"/>
              <a:gd name="T108" fmla="*/ 249791755 w 3482"/>
              <a:gd name="T109" fmla="*/ 132881743 h 2308"/>
              <a:gd name="T110" fmla="*/ 254174130 w 3482"/>
              <a:gd name="T111" fmla="*/ 142306000 h 2308"/>
              <a:gd name="T112" fmla="*/ 260309124 w 3482"/>
              <a:gd name="T113" fmla="*/ 151966052 h 2308"/>
              <a:gd name="T114" fmla="*/ 260747362 w 3482"/>
              <a:gd name="T115" fmla="*/ 153143998 h 2308"/>
              <a:gd name="T116" fmla="*/ 261404718 w 3482"/>
              <a:gd name="T117" fmla="*/ 154557396 h 2308"/>
              <a:gd name="T118" fmla="*/ 262719431 w 3482"/>
              <a:gd name="T119" fmla="*/ 155971138 h 23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82" h="2308">
                <a:moveTo>
                  <a:pt x="3278" y="1750"/>
                </a:moveTo>
                <a:lnTo>
                  <a:pt x="3482" y="1144"/>
                </a:lnTo>
                <a:lnTo>
                  <a:pt x="3414" y="1126"/>
                </a:lnTo>
                <a:lnTo>
                  <a:pt x="2642" y="1152"/>
                </a:lnTo>
                <a:lnTo>
                  <a:pt x="2640" y="1150"/>
                </a:lnTo>
                <a:lnTo>
                  <a:pt x="2638" y="1148"/>
                </a:lnTo>
                <a:lnTo>
                  <a:pt x="2630" y="1144"/>
                </a:lnTo>
                <a:lnTo>
                  <a:pt x="2622" y="1142"/>
                </a:lnTo>
                <a:lnTo>
                  <a:pt x="2618" y="1136"/>
                </a:lnTo>
                <a:lnTo>
                  <a:pt x="2612" y="1132"/>
                </a:lnTo>
                <a:lnTo>
                  <a:pt x="2606" y="1128"/>
                </a:lnTo>
                <a:lnTo>
                  <a:pt x="2598" y="1124"/>
                </a:lnTo>
                <a:lnTo>
                  <a:pt x="2592" y="1122"/>
                </a:lnTo>
                <a:lnTo>
                  <a:pt x="2608" y="1100"/>
                </a:lnTo>
                <a:lnTo>
                  <a:pt x="2620" y="1076"/>
                </a:lnTo>
                <a:lnTo>
                  <a:pt x="2622" y="1050"/>
                </a:lnTo>
                <a:lnTo>
                  <a:pt x="2620" y="1040"/>
                </a:lnTo>
                <a:lnTo>
                  <a:pt x="2618" y="1032"/>
                </a:lnTo>
                <a:lnTo>
                  <a:pt x="2604" y="998"/>
                </a:lnTo>
                <a:lnTo>
                  <a:pt x="2586" y="970"/>
                </a:lnTo>
                <a:lnTo>
                  <a:pt x="2566" y="950"/>
                </a:lnTo>
                <a:lnTo>
                  <a:pt x="2546" y="934"/>
                </a:lnTo>
                <a:lnTo>
                  <a:pt x="2526" y="924"/>
                </a:lnTo>
                <a:lnTo>
                  <a:pt x="2508" y="918"/>
                </a:lnTo>
                <a:lnTo>
                  <a:pt x="2494" y="916"/>
                </a:lnTo>
                <a:lnTo>
                  <a:pt x="2484" y="914"/>
                </a:lnTo>
                <a:lnTo>
                  <a:pt x="2480" y="914"/>
                </a:lnTo>
                <a:lnTo>
                  <a:pt x="2428" y="798"/>
                </a:lnTo>
                <a:lnTo>
                  <a:pt x="2424" y="778"/>
                </a:lnTo>
                <a:lnTo>
                  <a:pt x="2416" y="768"/>
                </a:lnTo>
                <a:lnTo>
                  <a:pt x="2408" y="762"/>
                </a:lnTo>
                <a:lnTo>
                  <a:pt x="2400" y="760"/>
                </a:lnTo>
                <a:lnTo>
                  <a:pt x="2398" y="760"/>
                </a:lnTo>
                <a:lnTo>
                  <a:pt x="2396" y="754"/>
                </a:lnTo>
                <a:lnTo>
                  <a:pt x="2390" y="742"/>
                </a:lnTo>
                <a:lnTo>
                  <a:pt x="2382" y="724"/>
                </a:lnTo>
                <a:lnTo>
                  <a:pt x="2368" y="698"/>
                </a:lnTo>
                <a:lnTo>
                  <a:pt x="2352" y="670"/>
                </a:lnTo>
                <a:lnTo>
                  <a:pt x="2338" y="638"/>
                </a:lnTo>
                <a:lnTo>
                  <a:pt x="2328" y="610"/>
                </a:lnTo>
                <a:lnTo>
                  <a:pt x="2320" y="580"/>
                </a:lnTo>
                <a:lnTo>
                  <a:pt x="2308" y="550"/>
                </a:lnTo>
                <a:lnTo>
                  <a:pt x="2290" y="518"/>
                </a:lnTo>
                <a:lnTo>
                  <a:pt x="2272" y="500"/>
                </a:lnTo>
                <a:lnTo>
                  <a:pt x="2256" y="490"/>
                </a:lnTo>
                <a:lnTo>
                  <a:pt x="2238" y="488"/>
                </a:lnTo>
                <a:lnTo>
                  <a:pt x="2222" y="492"/>
                </a:lnTo>
                <a:lnTo>
                  <a:pt x="2208" y="496"/>
                </a:lnTo>
                <a:lnTo>
                  <a:pt x="2200" y="502"/>
                </a:lnTo>
                <a:lnTo>
                  <a:pt x="2196" y="504"/>
                </a:lnTo>
                <a:lnTo>
                  <a:pt x="2134" y="480"/>
                </a:lnTo>
                <a:lnTo>
                  <a:pt x="2072" y="466"/>
                </a:lnTo>
                <a:lnTo>
                  <a:pt x="2014" y="458"/>
                </a:lnTo>
                <a:lnTo>
                  <a:pt x="1998" y="456"/>
                </a:lnTo>
                <a:lnTo>
                  <a:pt x="1982" y="454"/>
                </a:lnTo>
                <a:lnTo>
                  <a:pt x="1980" y="454"/>
                </a:lnTo>
                <a:lnTo>
                  <a:pt x="1982" y="432"/>
                </a:lnTo>
                <a:lnTo>
                  <a:pt x="1980" y="410"/>
                </a:lnTo>
                <a:lnTo>
                  <a:pt x="1984" y="426"/>
                </a:lnTo>
                <a:lnTo>
                  <a:pt x="1984" y="440"/>
                </a:lnTo>
                <a:lnTo>
                  <a:pt x="1982" y="452"/>
                </a:lnTo>
                <a:lnTo>
                  <a:pt x="1996" y="410"/>
                </a:lnTo>
                <a:lnTo>
                  <a:pt x="2006" y="366"/>
                </a:lnTo>
                <a:lnTo>
                  <a:pt x="2008" y="320"/>
                </a:lnTo>
                <a:lnTo>
                  <a:pt x="2002" y="284"/>
                </a:lnTo>
                <a:lnTo>
                  <a:pt x="1992" y="250"/>
                </a:lnTo>
                <a:lnTo>
                  <a:pt x="1978" y="216"/>
                </a:lnTo>
                <a:lnTo>
                  <a:pt x="1970" y="190"/>
                </a:lnTo>
                <a:lnTo>
                  <a:pt x="1962" y="170"/>
                </a:lnTo>
                <a:lnTo>
                  <a:pt x="1952" y="152"/>
                </a:lnTo>
                <a:lnTo>
                  <a:pt x="1940" y="136"/>
                </a:lnTo>
                <a:lnTo>
                  <a:pt x="1918" y="116"/>
                </a:lnTo>
                <a:lnTo>
                  <a:pt x="1886" y="86"/>
                </a:lnTo>
                <a:lnTo>
                  <a:pt x="1854" y="58"/>
                </a:lnTo>
                <a:lnTo>
                  <a:pt x="1816" y="34"/>
                </a:lnTo>
                <a:lnTo>
                  <a:pt x="1780" y="18"/>
                </a:lnTo>
                <a:lnTo>
                  <a:pt x="1742" y="6"/>
                </a:lnTo>
                <a:lnTo>
                  <a:pt x="1700" y="0"/>
                </a:lnTo>
                <a:lnTo>
                  <a:pt x="1670" y="2"/>
                </a:lnTo>
                <a:lnTo>
                  <a:pt x="1640" y="4"/>
                </a:lnTo>
                <a:lnTo>
                  <a:pt x="1616" y="8"/>
                </a:lnTo>
                <a:lnTo>
                  <a:pt x="1592" y="12"/>
                </a:lnTo>
                <a:lnTo>
                  <a:pt x="1578" y="20"/>
                </a:lnTo>
                <a:lnTo>
                  <a:pt x="1564" y="30"/>
                </a:lnTo>
                <a:lnTo>
                  <a:pt x="1552" y="42"/>
                </a:lnTo>
                <a:lnTo>
                  <a:pt x="1532" y="58"/>
                </a:lnTo>
                <a:lnTo>
                  <a:pt x="1510" y="72"/>
                </a:lnTo>
                <a:lnTo>
                  <a:pt x="1502" y="78"/>
                </a:lnTo>
                <a:lnTo>
                  <a:pt x="1492" y="86"/>
                </a:lnTo>
                <a:lnTo>
                  <a:pt x="1484" y="90"/>
                </a:lnTo>
                <a:lnTo>
                  <a:pt x="1476" y="96"/>
                </a:lnTo>
                <a:lnTo>
                  <a:pt x="1468" y="104"/>
                </a:lnTo>
                <a:lnTo>
                  <a:pt x="1462" y="110"/>
                </a:lnTo>
                <a:lnTo>
                  <a:pt x="1458" y="118"/>
                </a:lnTo>
                <a:lnTo>
                  <a:pt x="1452" y="126"/>
                </a:lnTo>
                <a:lnTo>
                  <a:pt x="1448" y="134"/>
                </a:lnTo>
                <a:lnTo>
                  <a:pt x="1442" y="142"/>
                </a:lnTo>
                <a:lnTo>
                  <a:pt x="1436" y="148"/>
                </a:lnTo>
                <a:lnTo>
                  <a:pt x="1426" y="166"/>
                </a:lnTo>
                <a:lnTo>
                  <a:pt x="1418" y="182"/>
                </a:lnTo>
                <a:lnTo>
                  <a:pt x="1406" y="208"/>
                </a:lnTo>
                <a:lnTo>
                  <a:pt x="1396" y="234"/>
                </a:lnTo>
                <a:lnTo>
                  <a:pt x="1388" y="266"/>
                </a:lnTo>
                <a:lnTo>
                  <a:pt x="1388" y="296"/>
                </a:lnTo>
                <a:lnTo>
                  <a:pt x="1390" y="308"/>
                </a:lnTo>
                <a:lnTo>
                  <a:pt x="1388" y="318"/>
                </a:lnTo>
                <a:lnTo>
                  <a:pt x="1386" y="328"/>
                </a:lnTo>
                <a:lnTo>
                  <a:pt x="1386" y="346"/>
                </a:lnTo>
                <a:lnTo>
                  <a:pt x="1388" y="364"/>
                </a:lnTo>
                <a:lnTo>
                  <a:pt x="1384" y="368"/>
                </a:lnTo>
                <a:lnTo>
                  <a:pt x="1380" y="370"/>
                </a:lnTo>
                <a:lnTo>
                  <a:pt x="1378" y="376"/>
                </a:lnTo>
                <a:lnTo>
                  <a:pt x="1376" y="382"/>
                </a:lnTo>
                <a:lnTo>
                  <a:pt x="1372" y="404"/>
                </a:lnTo>
                <a:lnTo>
                  <a:pt x="1372" y="422"/>
                </a:lnTo>
                <a:lnTo>
                  <a:pt x="1372" y="436"/>
                </a:lnTo>
                <a:lnTo>
                  <a:pt x="1370" y="450"/>
                </a:lnTo>
                <a:lnTo>
                  <a:pt x="1372" y="470"/>
                </a:lnTo>
                <a:lnTo>
                  <a:pt x="1378" y="494"/>
                </a:lnTo>
                <a:lnTo>
                  <a:pt x="1386" y="516"/>
                </a:lnTo>
                <a:lnTo>
                  <a:pt x="1350" y="546"/>
                </a:lnTo>
                <a:lnTo>
                  <a:pt x="1318" y="574"/>
                </a:lnTo>
                <a:lnTo>
                  <a:pt x="1308" y="582"/>
                </a:lnTo>
                <a:lnTo>
                  <a:pt x="1294" y="596"/>
                </a:lnTo>
                <a:lnTo>
                  <a:pt x="1276" y="614"/>
                </a:lnTo>
                <a:lnTo>
                  <a:pt x="1274" y="610"/>
                </a:lnTo>
                <a:lnTo>
                  <a:pt x="1272" y="608"/>
                </a:lnTo>
                <a:lnTo>
                  <a:pt x="1272" y="606"/>
                </a:lnTo>
                <a:lnTo>
                  <a:pt x="1276" y="602"/>
                </a:lnTo>
                <a:lnTo>
                  <a:pt x="1276" y="600"/>
                </a:lnTo>
                <a:lnTo>
                  <a:pt x="1278" y="598"/>
                </a:lnTo>
                <a:lnTo>
                  <a:pt x="1280" y="596"/>
                </a:lnTo>
                <a:lnTo>
                  <a:pt x="1282" y="594"/>
                </a:lnTo>
                <a:lnTo>
                  <a:pt x="1284" y="590"/>
                </a:lnTo>
                <a:lnTo>
                  <a:pt x="1288" y="592"/>
                </a:lnTo>
                <a:lnTo>
                  <a:pt x="1292" y="594"/>
                </a:lnTo>
                <a:lnTo>
                  <a:pt x="1292" y="574"/>
                </a:lnTo>
                <a:lnTo>
                  <a:pt x="1294" y="554"/>
                </a:lnTo>
                <a:lnTo>
                  <a:pt x="1300" y="528"/>
                </a:lnTo>
                <a:lnTo>
                  <a:pt x="1302" y="528"/>
                </a:lnTo>
                <a:lnTo>
                  <a:pt x="1304" y="528"/>
                </a:lnTo>
                <a:lnTo>
                  <a:pt x="1306" y="528"/>
                </a:lnTo>
                <a:lnTo>
                  <a:pt x="1308" y="522"/>
                </a:lnTo>
                <a:lnTo>
                  <a:pt x="1308" y="518"/>
                </a:lnTo>
                <a:lnTo>
                  <a:pt x="1308" y="512"/>
                </a:lnTo>
                <a:lnTo>
                  <a:pt x="1306" y="508"/>
                </a:lnTo>
                <a:lnTo>
                  <a:pt x="1306" y="504"/>
                </a:lnTo>
                <a:lnTo>
                  <a:pt x="1304" y="504"/>
                </a:lnTo>
                <a:lnTo>
                  <a:pt x="1308" y="476"/>
                </a:lnTo>
                <a:lnTo>
                  <a:pt x="1302" y="444"/>
                </a:lnTo>
                <a:lnTo>
                  <a:pt x="1298" y="430"/>
                </a:lnTo>
                <a:lnTo>
                  <a:pt x="1296" y="418"/>
                </a:lnTo>
                <a:lnTo>
                  <a:pt x="1296" y="408"/>
                </a:lnTo>
                <a:lnTo>
                  <a:pt x="1294" y="394"/>
                </a:lnTo>
                <a:lnTo>
                  <a:pt x="1290" y="374"/>
                </a:lnTo>
                <a:lnTo>
                  <a:pt x="1286" y="348"/>
                </a:lnTo>
                <a:lnTo>
                  <a:pt x="1280" y="318"/>
                </a:lnTo>
                <a:lnTo>
                  <a:pt x="1276" y="290"/>
                </a:lnTo>
                <a:lnTo>
                  <a:pt x="1280" y="298"/>
                </a:lnTo>
                <a:lnTo>
                  <a:pt x="1284" y="304"/>
                </a:lnTo>
                <a:lnTo>
                  <a:pt x="1286" y="312"/>
                </a:lnTo>
                <a:lnTo>
                  <a:pt x="1286" y="320"/>
                </a:lnTo>
                <a:lnTo>
                  <a:pt x="1288" y="312"/>
                </a:lnTo>
                <a:lnTo>
                  <a:pt x="1288" y="304"/>
                </a:lnTo>
                <a:lnTo>
                  <a:pt x="1290" y="296"/>
                </a:lnTo>
                <a:lnTo>
                  <a:pt x="1292" y="300"/>
                </a:lnTo>
                <a:lnTo>
                  <a:pt x="1294" y="302"/>
                </a:lnTo>
                <a:lnTo>
                  <a:pt x="1296" y="306"/>
                </a:lnTo>
                <a:lnTo>
                  <a:pt x="1296" y="310"/>
                </a:lnTo>
                <a:lnTo>
                  <a:pt x="1300" y="300"/>
                </a:lnTo>
                <a:lnTo>
                  <a:pt x="1304" y="292"/>
                </a:lnTo>
                <a:lnTo>
                  <a:pt x="1310" y="294"/>
                </a:lnTo>
                <a:lnTo>
                  <a:pt x="1316" y="298"/>
                </a:lnTo>
                <a:lnTo>
                  <a:pt x="1322" y="302"/>
                </a:lnTo>
                <a:lnTo>
                  <a:pt x="1318" y="286"/>
                </a:lnTo>
                <a:lnTo>
                  <a:pt x="1314" y="268"/>
                </a:lnTo>
                <a:lnTo>
                  <a:pt x="1320" y="268"/>
                </a:lnTo>
                <a:lnTo>
                  <a:pt x="1324" y="270"/>
                </a:lnTo>
                <a:lnTo>
                  <a:pt x="1328" y="272"/>
                </a:lnTo>
                <a:lnTo>
                  <a:pt x="1330" y="278"/>
                </a:lnTo>
                <a:lnTo>
                  <a:pt x="1332" y="252"/>
                </a:lnTo>
                <a:lnTo>
                  <a:pt x="1322" y="228"/>
                </a:lnTo>
                <a:lnTo>
                  <a:pt x="1306" y="206"/>
                </a:lnTo>
                <a:lnTo>
                  <a:pt x="1286" y="188"/>
                </a:lnTo>
                <a:lnTo>
                  <a:pt x="1262" y="178"/>
                </a:lnTo>
                <a:lnTo>
                  <a:pt x="1266" y="176"/>
                </a:lnTo>
                <a:lnTo>
                  <a:pt x="1272" y="176"/>
                </a:lnTo>
                <a:lnTo>
                  <a:pt x="1278" y="178"/>
                </a:lnTo>
                <a:lnTo>
                  <a:pt x="1284" y="178"/>
                </a:lnTo>
                <a:lnTo>
                  <a:pt x="1288" y="180"/>
                </a:lnTo>
                <a:lnTo>
                  <a:pt x="1294" y="180"/>
                </a:lnTo>
                <a:lnTo>
                  <a:pt x="1282" y="172"/>
                </a:lnTo>
                <a:lnTo>
                  <a:pt x="1272" y="168"/>
                </a:lnTo>
                <a:lnTo>
                  <a:pt x="1266" y="166"/>
                </a:lnTo>
                <a:lnTo>
                  <a:pt x="1260" y="166"/>
                </a:lnTo>
                <a:lnTo>
                  <a:pt x="1256" y="166"/>
                </a:lnTo>
                <a:lnTo>
                  <a:pt x="1248" y="158"/>
                </a:lnTo>
                <a:lnTo>
                  <a:pt x="1234" y="148"/>
                </a:lnTo>
                <a:lnTo>
                  <a:pt x="1216" y="140"/>
                </a:lnTo>
                <a:lnTo>
                  <a:pt x="1196" y="134"/>
                </a:lnTo>
                <a:lnTo>
                  <a:pt x="1176" y="128"/>
                </a:lnTo>
                <a:lnTo>
                  <a:pt x="1162" y="126"/>
                </a:lnTo>
                <a:lnTo>
                  <a:pt x="1152" y="126"/>
                </a:lnTo>
                <a:lnTo>
                  <a:pt x="1154" y="124"/>
                </a:lnTo>
                <a:lnTo>
                  <a:pt x="1158" y="124"/>
                </a:lnTo>
                <a:lnTo>
                  <a:pt x="1162" y="122"/>
                </a:lnTo>
                <a:lnTo>
                  <a:pt x="1166" y="120"/>
                </a:lnTo>
                <a:lnTo>
                  <a:pt x="1170" y="120"/>
                </a:lnTo>
                <a:lnTo>
                  <a:pt x="1172" y="118"/>
                </a:lnTo>
                <a:lnTo>
                  <a:pt x="1162" y="118"/>
                </a:lnTo>
                <a:lnTo>
                  <a:pt x="1150" y="116"/>
                </a:lnTo>
                <a:lnTo>
                  <a:pt x="1134" y="116"/>
                </a:lnTo>
                <a:lnTo>
                  <a:pt x="1112" y="116"/>
                </a:lnTo>
                <a:lnTo>
                  <a:pt x="1082" y="118"/>
                </a:lnTo>
                <a:lnTo>
                  <a:pt x="1078" y="118"/>
                </a:lnTo>
                <a:lnTo>
                  <a:pt x="1072" y="116"/>
                </a:lnTo>
                <a:lnTo>
                  <a:pt x="1068" y="112"/>
                </a:lnTo>
                <a:lnTo>
                  <a:pt x="1064" y="108"/>
                </a:lnTo>
                <a:lnTo>
                  <a:pt x="1060" y="106"/>
                </a:lnTo>
                <a:lnTo>
                  <a:pt x="1052" y="102"/>
                </a:lnTo>
                <a:lnTo>
                  <a:pt x="1044" y="102"/>
                </a:lnTo>
                <a:lnTo>
                  <a:pt x="1036" y="100"/>
                </a:lnTo>
                <a:lnTo>
                  <a:pt x="1028" y="98"/>
                </a:lnTo>
                <a:lnTo>
                  <a:pt x="1038" y="96"/>
                </a:lnTo>
                <a:lnTo>
                  <a:pt x="1048" y="92"/>
                </a:lnTo>
                <a:lnTo>
                  <a:pt x="1030" y="86"/>
                </a:lnTo>
                <a:lnTo>
                  <a:pt x="1010" y="84"/>
                </a:lnTo>
                <a:lnTo>
                  <a:pt x="990" y="86"/>
                </a:lnTo>
                <a:lnTo>
                  <a:pt x="970" y="86"/>
                </a:lnTo>
                <a:lnTo>
                  <a:pt x="974" y="84"/>
                </a:lnTo>
                <a:lnTo>
                  <a:pt x="976" y="82"/>
                </a:lnTo>
                <a:lnTo>
                  <a:pt x="958" y="82"/>
                </a:lnTo>
                <a:lnTo>
                  <a:pt x="940" y="86"/>
                </a:lnTo>
                <a:lnTo>
                  <a:pt x="922" y="92"/>
                </a:lnTo>
                <a:lnTo>
                  <a:pt x="922" y="90"/>
                </a:lnTo>
                <a:lnTo>
                  <a:pt x="924" y="88"/>
                </a:lnTo>
                <a:lnTo>
                  <a:pt x="896" y="90"/>
                </a:lnTo>
                <a:lnTo>
                  <a:pt x="870" y="98"/>
                </a:lnTo>
                <a:lnTo>
                  <a:pt x="844" y="106"/>
                </a:lnTo>
                <a:lnTo>
                  <a:pt x="830" y="110"/>
                </a:lnTo>
                <a:lnTo>
                  <a:pt x="816" y="116"/>
                </a:lnTo>
                <a:lnTo>
                  <a:pt x="802" y="122"/>
                </a:lnTo>
                <a:lnTo>
                  <a:pt x="786" y="132"/>
                </a:lnTo>
                <a:lnTo>
                  <a:pt x="776" y="142"/>
                </a:lnTo>
                <a:lnTo>
                  <a:pt x="770" y="152"/>
                </a:lnTo>
                <a:lnTo>
                  <a:pt x="768" y="154"/>
                </a:lnTo>
                <a:lnTo>
                  <a:pt x="740" y="162"/>
                </a:lnTo>
                <a:lnTo>
                  <a:pt x="716" y="174"/>
                </a:lnTo>
                <a:lnTo>
                  <a:pt x="694" y="194"/>
                </a:lnTo>
                <a:lnTo>
                  <a:pt x="674" y="220"/>
                </a:lnTo>
                <a:lnTo>
                  <a:pt x="660" y="254"/>
                </a:lnTo>
                <a:lnTo>
                  <a:pt x="648" y="286"/>
                </a:lnTo>
                <a:lnTo>
                  <a:pt x="634" y="320"/>
                </a:lnTo>
                <a:lnTo>
                  <a:pt x="618" y="354"/>
                </a:lnTo>
                <a:lnTo>
                  <a:pt x="604" y="390"/>
                </a:lnTo>
                <a:lnTo>
                  <a:pt x="594" y="422"/>
                </a:lnTo>
                <a:lnTo>
                  <a:pt x="598" y="414"/>
                </a:lnTo>
                <a:lnTo>
                  <a:pt x="604" y="408"/>
                </a:lnTo>
                <a:lnTo>
                  <a:pt x="598" y="428"/>
                </a:lnTo>
                <a:lnTo>
                  <a:pt x="596" y="454"/>
                </a:lnTo>
                <a:lnTo>
                  <a:pt x="596" y="484"/>
                </a:lnTo>
                <a:lnTo>
                  <a:pt x="598" y="510"/>
                </a:lnTo>
                <a:lnTo>
                  <a:pt x="604" y="528"/>
                </a:lnTo>
                <a:lnTo>
                  <a:pt x="608" y="522"/>
                </a:lnTo>
                <a:lnTo>
                  <a:pt x="610" y="514"/>
                </a:lnTo>
                <a:lnTo>
                  <a:pt x="608" y="530"/>
                </a:lnTo>
                <a:lnTo>
                  <a:pt x="608" y="552"/>
                </a:lnTo>
                <a:lnTo>
                  <a:pt x="612" y="574"/>
                </a:lnTo>
                <a:lnTo>
                  <a:pt x="616" y="594"/>
                </a:lnTo>
                <a:lnTo>
                  <a:pt x="624" y="612"/>
                </a:lnTo>
                <a:lnTo>
                  <a:pt x="636" y="624"/>
                </a:lnTo>
                <a:lnTo>
                  <a:pt x="636" y="620"/>
                </a:lnTo>
                <a:lnTo>
                  <a:pt x="636" y="616"/>
                </a:lnTo>
                <a:lnTo>
                  <a:pt x="638" y="612"/>
                </a:lnTo>
                <a:lnTo>
                  <a:pt x="638" y="608"/>
                </a:lnTo>
                <a:lnTo>
                  <a:pt x="644" y="636"/>
                </a:lnTo>
                <a:lnTo>
                  <a:pt x="650" y="662"/>
                </a:lnTo>
                <a:lnTo>
                  <a:pt x="650" y="660"/>
                </a:lnTo>
                <a:lnTo>
                  <a:pt x="650" y="658"/>
                </a:lnTo>
                <a:lnTo>
                  <a:pt x="654" y="672"/>
                </a:lnTo>
                <a:lnTo>
                  <a:pt x="662" y="686"/>
                </a:lnTo>
                <a:lnTo>
                  <a:pt x="672" y="700"/>
                </a:lnTo>
                <a:lnTo>
                  <a:pt x="678" y="712"/>
                </a:lnTo>
                <a:lnTo>
                  <a:pt x="678" y="708"/>
                </a:lnTo>
                <a:lnTo>
                  <a:pt x="680" y="702"/>
                </a:lnTo>
                <a:lnTo>
                  <a:pt x="680" y="696"/>
                </a:lnTo>
                <a:lnTo>
                  <a:pt x="682" y="690"/>
                </a:lnTo>
                <a:lnTo>
                  <a:pt x="682" y="684"/>
                </a:lnTo>
                <a:lnTo>
                  <a:pt x="684" y="710"/>
                </a:lnTo>
                <a:lnTo>
                  <a:pt x="684" y="736"/>
                </a:lnTo>
                <a:lnTo>
                  <a:pt x="690" y="732"/>
                </a:lnTo>
                <a:lnTo>
                  <a:pt x="696" y="728"/>
                </a:lnTo>
                <a:lnTo>
                  <a:pt x="694" y="762"/>
                </a:lnTo>
                <a:lnTo>
                  <a:pt x="688" y="788"/>
                </a:lnTo>
                <a:lnTo>
                  <a:pt x="682" y="804"/>
                </a:lnTo>
                <a:lnTo>
                  <a:pt x="678" y="814"/>
                </a:lnTo>
                <a:lnTo>
                  <a:pt x="674" y="818"/>
                </a:lnTo>
                <a:lnTo>
                  <a:pt x="672" y="820"/>
                </a:lnTo>
                <a:lnTo>
                  <a:pt x="674" y="824"/>
                </a:lnTo>
                <a:lnTo>
                  <a:pt x="678" y="834"/>
                </a:lnTo>
                <a:lnTo>
                  <a:pt x="686" y="852"/>
                </a:lnTo>
                <a:lnTo>
                  <a:pt x="702" y="872"/>
                </a:lnTo>
                <a:lnTo>
                  <a:pt x="722" y="894"/>
                </a:lnTo>
                <a:lnTo>
                  <a:pt x="740" y="910"/>
                </a:lnTo>
                <a:lnTo>
                  <a:pt x="760" y="926"/>
                </a:lnTo>
                <a:lnTo>
                  <a:pt x="776" y="938"/>
                </a:lnTo>
                <a:lnTo>
                  <a:pt x="790" y="948"/>
                </a:lnTo>
                <a:lnTo>
                  <a:pt x="780" y="946"/>
                </a:lnTo>
                <a:lnTo>
                  <a:pt x="772" y="944"/>
                </a:lnTo>
                <a:lnTo>
                  <a:pt x="744" y="924"/>
                </a:lnTo>
                <a:lnTo>
                  <a:pt x="716" y="902"/>
                </a:lnTo>
                <a:lnTo>
                  <a:pt x="692" y="880"/>
                </a:lnTo>
                <a:lnTo>
                  <a:pt x="672" y="860"/>
                </a:lnTo>
                <a:lnTo>
                  <a:pt x="658" y="838"/>
                </a:lnTo>
                <a:lnTo>
                  <a:pt x="652" y="820"/>
                </a:lnTo>
                <a:lnTo>
                  <a:pt x="658" y="804"/>
                </a:lnTo>
                <a:lnTo>
                  <a:pt x="656" y="804"/>
                </a:lnTo>
                <a:lnTo>
                  <a:pt x="654" y="806"/>
                </a:lnTo>
                <a:lnTo>
                  <a:pt x="650" y="808"/>
                </a:lnTo>
                <a:lnTo>
                  <a:pt x="646" y="812"/>
                </a:lnTo>
                <a:lnTo>
                  <a:pt x="642" y="818"/>
                </a:lnTo>
                <a:lnTo>
                  <a:pt x="638" y="826"/>
                </a:lnTo>
                <a:lnTo>
                  <a:pt x="632" y="840"/>
                </a:lnTo>
                <a:lnTo>
                  <a:pt x="626" y="858"/>
                </a:lnTo>
                <a:lnTo>
                  <a:pt x="620" y="876"/>
                </a:lnTo>
                <a:lnTo>
                  <a:pt x="614" y="892"/>
                </a:lnTo>
                <a:lnTo>
                  <a:pt x="612" y="898"/>
                </a:lnTo>
                <a:lnTo>
                  <a:pt x="610" y="902"/>
                </a:lnTo>
                <a:lnTo>
                  <a:pt x="610" y="906"/>
                </a:lnTo>
                <a:lnTo>
                  <a:pt x="610" y="908"/>
                </a:lnTo>
                <a:lnTo>
                  <a:pt x="604" y="908"/>
                </a:lnTo>
                <a:lnTo>
                  <a:pt x="592" y="910"/>
                </a:lnTo>
                <a:lnTo>
                  <a:pt x="576" y="914"/>
                </a:lnTo>
                <a:lnTo>
                  <a:pt x="562" y="920"/>
                </a:lnTo>
                <a:lnTo>
                  <a:pt x="552" y="930"/>
                </a:lnTo>
                <a:lnTo>
                  <a:pt x="548" y="932"/>
                </a:lnTo>
                <a:lnTo>
                  <a:pt x="538" y="934"/>
                </a:lnTo>
                <a:lnTo>
                  <a:pt x="528" y="940"/>
                </a:lnTo>
                <a:lnTo>
                  <a:pt x="516" y="950"/>
                </a:lnTo>
                <a:lnTo>
                  <a:pt x="508" y="964"/>
                </a:lnTo>
                <a:lnTo>
                  <a:pt x="508" y="984"/>
                </a:lnTo>
                <a:lnTo>
                  <a:pt x="504" y="986"/>
                </a:lnTo>
                <a:lnTo>
                  <a:pt x="492" y="990"/>
                </a:lnTo>
                <a:lnTo>
                  <a:pt x="476" y="998"/>
                </a:lnTo>
                <a:lnTo>
                  <a:pt x="460" y="1006"/>
                </a:lnTo>
                <a:lnTo>
                  <a:pt x="446" y="1018"/>
                </a:lnTo>
                <a:lnTo>
                  <a:pt x="440" y="1024"/>
                </a:lnTo>
                <a:lnTo>
                  <a:pt x="436" y="1028"/>
                </a:lnTo>
                <a:lnTo>
                  <a:pt x="432" y="1032"/>
                </a:lnTo>
                <a:lnTo>
                  <a:pt x="430" y="1034"/>
                </a:lnTo>
                <a:lnTo>
                  <a:pt x="428" y="1036"/>
                </a:lnTo>
                <a:lnTo>
                  <a:pt x="424" y="1036"/>
                </a:lnTo>
                <a:lnTo>
                  <a:pt x="416" y="1040"/>
                </a:lnTo>
                <a:lnTo>
                  <a:pt x="404" y="1046"/>
                </a:lnTo>
                <a:lnTo>
                  <a:pt x="388" y="1060"/>
                </a:lnTo>
                <a:lnTo>
                  <a:pt x="370" y="1082"/>
                </a:lnTo>
                <a:lnTo>
                  <a:pt x="360" y="1094"/>
                </a:lnTo>
                <a:lnTo>
                  <a:pt x="350" y="1106"/>
                </a:lnTo>
                <a:lnTo>
                  <a:pt x="312" y="1108"/>
                </a:lnTo>
                <a:lnTo>
                  <a:pt x="272" y="1118"/>
                </a:lnTo>
                <a:lnTo>
                  <a:pt x="230" y="1136"/>
                </a:lnTo>
                <a:lnTo>
                  <a:pt x="192" y="1160"/>
                </a:lnTo>
                <a:lnTo>
                  <a:pt x="160" y="1188"/>
                </a:lnTo>
                <a:lnTo>
                  <a:pt x="138" y="1220"/>
                </a:lnTo>
                <a:lnTo>
                  <a:pt x="116" y="1272"/>
                </a:lnTo>
                <a:lnTo>
                  <a:pt x="98" y="1326"/>
                </a:lnTo>
                <a:lnTo>
                  <a:pt x="84" y="1384"/>
                </a:lnTo>
                <a:lnTo>
                  <a:pt x="70" y="1440"/>
                </a:lnTo>
                <a:lnTo>
                  <a:pt x="54" y="1496"/>
                </a:lnTo>
                <a:lnTo>
                  <a:pt x="38" y="1538"/>
                </a:lnTo>
                <a:lnTo>
                  <a:pt x="22" y="1584"/>
                </a:lnTo>
                <a:lnTo>
                  <a:pt x="8" y="1630"/>
                </a:lnTo>
                <a:lnTo>
                  <a:pt x="0" y="1672"/>
                </a:lnTo>
                <a:lnTo>
                  <a:pt x="2" y="1698"/>
                </a:lnTo>
                <a:lnTo>
                  <a:pt x="12" y="1728"/>
                </a:lnTo>
                <a:lnTo>
                  <a:pt x="30" y="1758"/>
                </a:lnTo>
                <a:lnTo>
                  <a:pt x="52" y="1788"/>
                </a:lnTo>
                <a:lnTo>
                  <a:pt x="74" y="1818"/>
                </a:lnTo>
                <a:lnTo>
                  <a:pt x="68" y="1934"/>
                </a:lnTo>
                <a:lnTo>
                  <a:pt x="68" y="2050"/>
                </a:lnTo>
                <a:lnTo>
                  <a:pt x="66" y="2106"/>
                </a:lnTo>
                <a:lnTo>
                  <a:pt x="66" y="2158"/>
                </a:lnTo>
                <a:lnTo>
                  <a:pt x="64" y="2204"/>
                </a:lnTo>
                <a:lnTo>
                  <a:pt x="68" y="2246"/>
                </a:lnTo>
                <a:lnTo>
                  <a:pt x="68" y="2254"/>
                </a:lnTo>
                <a:lnTo>
                  <a:pt x="68" y="2260"/>
                </a:lnTo>
                <a:lnTo>
                  <a:pt x="68" y="2268"/>
                </a:lnTo>
                <a:lnTo>
                  <a:pt x="76" y="2288"/>
                </a:lnTo>
                <a:lnTo>
                  <a:pt x="90" y="2304"/>
                </a:lnTo>
                <a:lnTo>
                  <a:pt x="3292" y="2308"/>
                </a:lnTo>
                <a:lnTo>
                  <a:pt x="3268" y="1756"/>
                </a:lnTo>
                <a:lnTo>
                  <a:pt x="3278" y="1750"/>
                </a:lnTo>
                <a:close/>
                <a:moveTo>
                  <a:pt x="1044" y="984"/>
                </a:moveTo>
                <a:lnTo>
                  <a:pt x="1048" y="978"/>
                </a:lnTo>
                <a:lnTo>
                  <a:pt x="1054" y="974"/>
                </a:lnTo>
                <a:lnTo>
                  <a:pt x="1062" y="972"/>
                </a:lnTo>
                <a:lnTo>
                  <a:pt x="1070" y="970"/>
                </a:lnTo>
                <a:lnTo>
                  <a:pt x="1092" y="974"/>
                </a:lnTo>
                <a:lnTo>
                  <a:pt x="1116" y="982"/>
                </a:lnTo>
                <a:lnTo>
                  <a:pt x="1140" y="988"/>
                </a:lnTo>
                <a:lnTo>
                  <a:pt x="1162" y="990"/>
                </a:lnTo>
                <a:lnTo>
                  <a:pt x="1162" y="1006"/>
                </a:lnTo>
                <a:lnTo>
                  <a:pt x="1162" y="1022"/>
                </a:lnTo>
                <a:lnTo>
                  <a:pt x="1128" y="1012"/>
                </a:lnTo>
                <a:lnTo>
                  <a:pt x="1096" y="1004"/>
                </a:lnTo>
                <a:lnTo>
                  <a:pt x="1064" y="1000"/>
                </a:lnTo>
                <a:lnTo>
                  <a:pt x="1058" y="1000"/>
                </a:lnTo>
                <a:lnTo>
                  <a:pt x="1050" y="998"/>
                </a:lnTo>
                <a:lnTo>
                  <a:pt x="1040" y="998"/>
                </a:lnTo>
                <a:lnTo>
                  <a:pt x="1042" y="990"/>
                </a:lnTo>
                <a:lnTo>
                  <a:pt x="1044" y="984"/>
                </a:lnTo>
                <a:close/>
                <a:moveTo>
                  <a:pt x="974" y="1130"/>
                </a:moveTo>
                <a:lnTo>
                  <a:pt x="974" y="1114"/>
                </a:lnTo>
                <a:lnTo>
                  <a:pt x="980" y="1098"/>
                </a:lnTo>
                <a:lnTo>
                  <a:pt x="988" y="1086"/>
                </a:lnTo>
                <a:lnTo>
                  <a:pt x="994" y="1074"/>
                </a:lnTo>
                <a:lnTo>
                  <a:pt x="990" y="1064"/>
                </a:lnTo>
                <a:lnTo>
                  <a:pt x="994" y="1066"/>
                </a:lnTo>
                <a:lnTo>
                  <a:pt x="1006" y="1072"/>
                </a:lnTo>
                <a:lnTo>
                  <a:pt x="1018" y="1080"/>
                </a:lnTo>
                <a:lnTo>
                  <a:pt x="1030" y="1092"/>
                </a:lnTo>
                <a:lnTo>
                  <a:pt x="1038" y="1106"/>
                </a:lnTo>
                <a:lnTo>
                  <a:pt x="1040" y="1122"/>
                </a:lnTo>
                <a:lnTo>
                  <a:pt x="1042" y="1144"/>
                </a:lnTo>
                <a:lnTo>
                  <a:pt x="1046" y="1166"/>
                </a:lnTo>
                <a:lnTo>
                  <a:pt x="1050" y="1186"/>
                </a:lnTo>
                <a:lnTo>
                  <a:pt x="1052" y="1202"/>
                </a:lnTo>
                <a:lnTo>
                  <a:pt x="1052" y="1208"/>
                </a:lnTo>
                <a:lnTo>
                  <a:pt x="1048" y="1204"/>
                </a:lnTo>
                <a:lnTo>
                  <a:pt x="1038" y="1196"/>
                </a:lnTo>
                <a:lnTo>
                  <a:pt x="1024" y="1186"/>
                </a:lnTo>
                <a:lnTo>
                  <a:pt x="1010" y="1172"/>
                </a:lnTo>
                <a:lnTo>
                  <a:pt x="994" y="1158"/>
                </a:lnTo>
                <a:lnTo>
                  <a:pt x="982" y="1144"/>
                </a:lnTo>
                <a:lnTo>
                  <a:pt x="974" y="1130"/>
                </a:lnTo>
                <a:close/>
                <a:moveTo>
                  <a:pt x="1374" y="2006"/>
                </a:moveTo>
                <a:lnTo>
                  <a:pt x="1374" y="2012"/>
                </a:lnTo>
                <a:lnTo>
                  <a:pt x="1374" y="2018"/>
                </a:lnTo>
                <a:lnTo>
                  <a:pt x="1372" y="2036"/>
                </a:lnTo>
                <a:lnTo>
                  <a:pt x="1370" y="2058"/>
                </a:lnTo>
                <a:lnTo>
                  <a:pt x="1366" y="2078"/>
                </a:lnTo>
                <a:lnTo>
                  <a:pt x="1362" y="2090"/>
                </a:lnTo>
                <a:lnTo>
                  <a:pt x="1340" y="2048"/>
                </a:lnTo>
                <a:lnTo>
                  <a:pt x="1312" y="2006"/>
                </a:lnTo>
                <a:lnTo>
                  <a:pt x="1282" y="1964"/>
                </a:lnTo>
                <a:lnTo>
                  <a:pt x="1256" y="1922"/>
                </a:lnTo>
                <a:lnTo>
                  <a:pt x="1220" y="1854"/>
                </a:lnTo>
                <a:lnTo>
                  <a:pt x="1190" y="1784"/>
                </a:lnTo>
                <a:lnTo>
                  <a:pt x="1160" y="1712"/>
                </a:lnTo>
                <a:lnTo>
                  <a:pt x="1128" y="1622"/>
                </a:lnTo>
                <a:lnTo>
                  <a:pt x="1102" y="1530"/>
                </a:lnTo>
                <a:lnTo>
                  <a:pt x="1078" y="1436"/>
                </a:lnTo>
                <a:lnTo>
                  <a:pt x="1064" y="1392"/>
                </a:lnTo>
                <a:lnTo>
                  <a:pt x="1048" y="1346"/>
                </a:lnTo>
                <a:lnTo>
                  <a:pt x="1034" y="1302"/>
                </a:lnTo>
                <a:lnTo>
                  <a:pt x="1026" y="1256"/>
                </a:lnTo>
                <a:lnTo>
                  <a:pt x="1030" y="1210"/>
                </a:lnTo>
                <a:lnTo>
                  <a:pt x="1032" y="1214"/>
                </a:lnTo>
                <a:lnTo>
                  <a:pt x="1038" y="1216"/>
                </a:lnTo>
                <a:lnTo>
                  <a:pt x="1048" y="1216"/>
                </a:lnTo>
                <a:lnTo>
                  <a:pt x="1060" y="1212"/>
                </a:lnTo>
                <a:lnTo>
                  <a:pt x="1070" y="1210"/>
                </a:lnTo>
                <a:lnTo>
                  <a:pt x="1078" y="1206"/>
                </a:lnTo>
                <a:lnTo>
                  <a:pt x="1080" y="1206"/>
                </a:lnTo>
                <a:lnTo>
                  <a:pt x="1096" y="1212"/>
                </a:lnTo>
                <a:lnTo>
                  <a:pt x="1112" y="1228"/>
                </a:lnTo>
                <a:lnTo>
                  <a:pt x="1126" y="1246"/>
                </a:lnTo>
                <a:lnTo>
                  <a:pt x="1138" y="1266"/>
                </a:lnTo>
                <a:lnTo>
                  <a:pt x="1148" y="1280"/>
                </a:lnTo>
                <a:lnTo>
                  <a:pt x="1190" y="1348"/>
                </a:lnTo>
                <a:lnTo>
                  <a:pt x="1226" y="1420"/>
                </a:lnTo>
                <a:lnTo>
                  <a:pt x="1258" y="1492"/>
                </a:lnTo>
                <a:lnTo>
                  <a:pt x="1290" y="1566"/>
                </a:lnTo>
                <a:lnTo>
                  <a:pt x="1320" y="1640"/>
                </a:lnTo>
                <a:lnTo>
                  <a:pt x="1346" y="1716"/>
                </a:lnTo>
                <a:lnTo>
                  <a:pt x="1364" y="1796"/>
                </a:lnTo>
                <a:lnTo>
                  <a:pt x="1374" y="1900"/>
                </a:lnTo>
                <a:lnTo>
                  <a:pt x="1374" y="2006"/>
                </a:lnTo>
                <a:close/>
                <a:moveTo>
                  <a:pt x="1884" y="900"/>
                </a:moveTo>
                <a:lnTo>
                  <a:pt x="1886" y="904"/>
                </a:lnTo>
                <a:lnTo>
                  <a:pt x="1886" y="916"/>
                </a:lnTo>
                <a:lnTo>
                  <a:pt x="1886" y="932"/>
                </a:lnTo>
                <a:lnTo>
                  <a:pt x="1882" y="950"/>
                </a:lnTo>
                <a:lnTo>
                  <a:pt x="1872" y="964"/>
                </a:lnTo>
                <a:lnTo>
                  <a:pt x="1864" y="974"/>
                </a:lnTo>
                <a:lnTo>
                  <a:pt x="1854" y="992"/>
                </a:lnTo>
                <a:lnTo>
                  <a:pt x="1840" y="1014"/>
                </a:lnTo>
                <a:lnTo>
                  <a:pt x="1824" y="1042"/>
                </a:lnTo>
                <a:lnTo>
                  <a:pt x="1808" y="1070"/>
                </a:lnTo>
                <a:lnTo>
                  <a:pt x="1790" y="1098"/>
                </a:lnTo>
                <a:lnTo>
                  <a:pt x="1790" y="1100"/>
                </a:lnTo>
                <a:lnTo>
                  <a:pt x="1790" y="1104"/>
                </a:lnTo>
                <a:lnTo>
                  <a:pt x="1780" y="1142"/>
                </a:lnTo>
                <a:lnTo>
                  <a:pt x="1772" y="1180"/>
                </a:lnTo>
                <a:lnTo>
                  <a:pt x="1768" y="1218"/>
                </a:lnTo>
                <a:lnTo>
                  <a:pt x="1768" y="1222"/>
                </a:lnTo>
                <a:lnTo>
                  <a:pt x="1768" y="1224"/>
                </a:lnTo>
                <a:lnTo>
                  <a:pt x="1770" y="1240"/>
                </a:lnTo>
                <a:lnTo>
                  <a:pt x="1772" y="1256"/>
                </a:lnTo>
                <a:lnTo>
                  <a:pt x="1774" y="1274"/>
                </a:lnTo>
                <a:lnTo>
                  <a:pt x="1774" y="1290"/>
                </a:lnTo>
                <a:lnTo>
                  <a:pt x="1770" y="1304"/>
                </a:lnTo>
                <a:lnTo>
                  <a:pt x="1762" y="1316"/>
                </a:lnTo>
                <a:lnTo>
                  <a:pt x="1748" y="1322"/>
                </a:lnTo>
                <a:lnTo>
                  <a:pt x="1740" y="1322"/>
                </a:lnTo>
                <a:lnTo>
                  <a:pt x="1724" y="1320"/>
                </a:lnTo>
                <a:lnTo>
                  <a:pt x="1704" y="1318"/>
                </a:lnTo>
                <a:lnTo>
                  <a:pt x="1682" y="1316"/>
                </a:lnTo>
                <a:lnTo>
                  <a:pt x="1664" y="1312"/>
                </a:lnTo>
                <a:lnTo>
                  <a:pt x="1650" y="1310"/>
                </a:lnTo>
                <a:lnTo>
                  <a:pt x="1644" y="1306"/>
                </a:lnTo>
                <a:lnTo>
                  <a:pt x="1646" y="1276"/>
                </a:lnTo>
                <a:lnTo>
                  <a:pt x="1646" y="1240"/>
                </a:lnTo>
                <a:lnTo>
                  <a:pt x="1646" y="1204"/>
                </a:lnTo>
                <a:lnTo>
                  <a:pt x="1630" y="1178"/>
                </a:lnTo>
                <a:lnTo>
                  <a:pt x="1620" y="1152"/>
                </a:lnTo>
                <a:lnTo>
                  <a:pt x="1612" y="1132"/>
                </a:lnTo>
                <a:lnTo>
                  <a:pt x="1610" y="1116"/>
                </a:lnTo>
                <a:lnTo>
                  <a:pt x="1608" y="1112"/>
                </a:lnTo>
                <a:lnTo>
                  <a:pt x="1588" y="1100"/>
                </a:lnTo>
                <a:lnTo>
                  <a:pt x="1574" y="1084"/>
                </a:lnTo>
                <a:lnTo>
                  <a:pt x="1564" y="1068"/>
                </a:lnTo>
                <a:lnTo>
                  <a:pt x="1558" y="1052"/>
                </a:lnTo>
                <a:lnTo>
                  <a:pt x="1554" y="1040"/>
                </a:lnTo>
                <a:lnTo>
                  <a:pt x="1552" y="1036"/>
                </a:lnTo>
                <a:lnTo>
                  <a:pt x="1532" y="1056"/>
                </a:lnTo>
                <a:lnTo>
                  <a:pt x="1508" y="1070"/>
                </a:lnTo>
                <a:lnTo>
                  <a:pt x="1482" y="1080"/>
                </a:lnTo>
                <a:lnTo>
                  <a:pt x="1454" y="1084"/>
                </a:lnTo>
                <a:lnTo>
                  <a:pt x="1428" y="1084"/>
                </a:lnTo>
                <a:lnTo>
                  <a:pt x="1406" y="1084"/>
                </a:lnTo>
                <a:lnTo>
                  <a:pt x="1388" y="1082"/>
                </a:lnTo>
                <a:lnTo>
                  <a:pt x="1386" y="1082"/>
                </a:lnTo>
                <a:lnTo>
                  <a:pt x="1384" y="1082"/>
                </a:lnTo>
                <a:lnTo>
                  <a:pt x="1384" y="1080"/>
                </a:lnTo>
                <a:lnTo>
                  <a:pt x="1380" y="1080"/>
                </a:lnTo>
                <a:lnTo>
                  <a:pt x="1378" y="1080"/>
                </a:lnTo>
                <a:lnTo>
                  <a:pt x="1376" y="1080"/>
                </a:lnTo>
                <a:lnTo>
                  <a:pt x="1388" y="1060"/>
                </a:lnTo>
                <a:lnTo>
                  <a:pt x="1396" y="1030"/>
                </a:lnTo>
                <a:lnTo>
                  <a:pt x="1402" y="994"/>
                </a:lnTo>
                <a:lnTo>
                  <a:pt x="1408" y="954"/>
                </a:lnTo>
                <a:lnTo>
                  <a:pt x="1412" y="912"/>
                </a:lnTo>
                <a:lnTo>
                  <a:pt x="1416" y="870"/>
                </a:lnTo>
                <a:lnTo>
                  <a:pt x="1420" y="830"/>
                </a:lnTo>
                <a:lnTo>
                  <a:pt x="1422" y="794"/>
                </a:lnTo>
                <a:lnTo>
                  <a:pt x="1426" y="766"/>
                </a:lnTo>
                <a:lnTo>
                  <a:pt x="1428" y="748"/>
                </a:lnTo>
                <a:lnTo>
                  <a:pt x="1434" y="730"/>
                </a:lnTo>
                <a:lnTo>
                  <a:pt x="1444" y="710"/>
                </a:lnTo>
                <a:lnTo>
                  <a:pt x="1456" y="690"/>
                </a:lnTo>
                <a:lnTo>
                  <a:pt x="1468" y="670"/>
                </a:lnTo>
                <a:lnTo>
                  <a:pt x="1480" y="654"/>
                </a:lnTo>
                <a:lnTo>
                  <a:pt x="1490" y="640"/>
                </a:lnTo>
                <a:lnTo>
                  <a:pt x="1498" y="630"/>
                </a:lnTo>
                <a:lnTo>
                  <a:pt x="1500" y="628"/>
                </a:lnTo>
                <a:lnTo>
                  <a:pt x="1504" y="630"/>
                </a:lnTo>
                <a:lnTo>
                  <a:pt x="1508" y="626"/>
                </a:lnTo>
                <a:lnTo>
                  <a:pt x="1512" y="620"/>
                </a:lnTo>
                <a:lnTo>
                  <a:pt x="1512" y="628"/>
                </a:lnTo>
                <a:lnTo>
                  <a:pt x="1512" y="636"/>
                </a:lnTo>
                <a:lnTo>
                  <a:pt x="1556" y="672"/>
                </a:lnTo>
                <a:lnTo>
                  <a:pt x="1556" y="704"/>
                </a:lnTo>
                <a:lnTo>
                  <a:pt x="1562" y="742"/>
                </a:lnTo>
                <a:lnTo>
                  <a:pt x="1570" y="784"/>
                </a:lnTo>
                <a:lnTo>
                  <a:pt x="1580" y="826"/>
                </a:lnTo>
                <a:lnTo>
                  <a:pt x="1592" y="870"/>
                </a:lnTo>
                <a:lnTo>
                  <a:pt x="1606" y="914"/>
                </a:lnTo>
                <a:lnTo>
                  <a:pt x="1620" y="956"/>
                </a:lnTo>
                <a:lnTo>
                  <a:pt x="1634" y="994"/>
                </a:lnTo>
                <a:lnTo>
                  <a:pt x="1648" y="1028"/>
                </a:lnTo>
                <a:lnTo>
                  <a:pt x="1660" y="1058"/>
                </a:lnTo>
                <a:lnTo>
                  <a:pt x="1668" y="1080"/>
                </a:lnTo>
                <a:lnTo>
                  <a:pt x="1674" y="1094"/>
                </a:lnTo>
                <a:lnTo>
                  <a:pt x="1676" y="1100"/>
                </a:lnTo>
                <a:lnTo>
                  <a:pt x="1742" y="1170"/>
                </a:lnTo>
                <a:lnTo>
                  <a:pt x="1742" y="1168"/>
                </a:lnTo>
                <a:lnTo>
                  <a:pt x="1742" y="1166"/>
                </a:lnTo>
                <a:lnTo>
                  <a:pt x="1742" y="1160"/>
                </a:lnTo>
                <a:lnTo>
                  <a:pt x="1746" y="1146"/>
                </a:lnTo>
                <a:lnTo>
                  <a:pt x="1750" y="1124"/>
                </a:lnTo>
                <a:lnTo>
                  <a:pt x="1746" y="1132"/>
                </a:lnTo>
                <a:lnTo>
                  <a:pt x="1742" y="1140"/>
                </a:lnTo>
                <a:lnTo>
                  <a:pt x="1748" y="1114"/>
                </a:lnTo>
                <a:lnTo>
                  <a:pt x="1752" y="1084"/>
                </a:lnTo>
                <a:lnTo>
                  <a:pt x="1754" y="1052"/>
                </a:lnTo>
                <a:lnTo>
                  <a:pt x="1758" y="1022"/>
                </a:lnTo>
                <a:lnTo>
                  <a:pt x="1764" y="992"/>
                </a:lnTo>
                <a:lnTo>
                  <a:pt x="1772" y="968"/>
                </a:lnTo>
                <a:lnTo>
                  <a:pt x="1780" y="950"/>
                </a:lnTo>
                <a:lnTo>
                  <a:pt x="1790" y="930"/>
                </a:lnTo>
                <a:lnTo>
                  <a:pt x="1802" y="904"/>
                </a:lnTo>
                <a:lnTo>
                  <a:pt x="1812" y="878"/>
                </a:lnTo>
                <a:lnTo>
                  <a:pt x="1824" y="852"/>
                </a:lnTo>
                <a:lnTo>
                  <a:pt x="1834" y="830"/>
                </a:lnTo>
                <a:lnTo>
                  <a:pt x="1842" y="812"/>
                </a:lnTo>
                <a:lnTo>
                  <a:pt x="1848" y="802"/>
                </a:lnTo>
                <a:lnTo>
                  <a:pt x="1862" y="776"/>
                </a:lnTo>
                <a:lnTo>
                  <a:pt x="1876" y="754"/>
                </a:lnTo>
                <a:lnTo>
                  <a:pt x="1884" y="736"/>
                </a:lnTo>
                <a:lnTo>
                  <a:pt x="1892" y="720"/>
                </a:lnTo>
                <a:lnTo>
                  <a:pt x="1900" y="706"/>
                </a:lnTo>
                <a:lnTo>
                  <a:pt x="1908" y="694"/>
                </a:lnTo>
                <a:lnTo>
                  <a:pt x="1912" y="682"/>
                </a:lnTo>
                <a:lnTo>
                  <a:pt x="1920" y="636"/>
                </a:lnTo>
                <a:lnTo>
                  <a:pt x="1930" y="592"/>
                </a:lnTo>
                <a:lnTo>
                  <a:pt x="1932" y="588"/>
                </a:lnTo>
                <a:lnTo>
                  <a:pt x="1938" y="576"/>
                </a:lnTo>
                <a:lnTo>
                  <a:pt x="1944" y="564"/>
                </a:lnTo>
                <a:lnTo>
                  <a:pt x="1950" y="552"/>
                </a:lnTo>
                <a:lnTo>
                  <a:pt x="1958" y="546"/>
                </a:lnTo>
                <a:lnTo>
                  <a:pt x="1960" y="546"/>
                </a:lnTo>
                <a:lnTo>
                  <a:pt x="2002" y="656"/>
                </a:lnTo>
                <a:lnTo>
                  <a:pt x="2048" y="766"/>
                </a:lnTo>
                <a:lnTo>
                  <a:pt x="2100" y="872"/>
                </a:lnTo>
                <a:lnTo>
                  <a:pt x="2062" y="894"/>
                </a:lnTo>
                <a:lnTo>
                  <a:pt x="2022" y="906"/>
                </a:lnTo>
                <a:lnTo>
                  <a:pt x="1986" y="912"/>
                </a:lnTo>
                <a:lnTo>
                  <a:pt x="1954" y="912"/>
                </a:lnTo>
                <a:lnTo>
                  <a:pt x="1926" y="910"/>
                </a:lnTo>
                <a:lnTo>
                  <a:pt x="1904" y="906"/>
                </a:lnTo>
                <a:lnTo>
                  <a:pt x="1890" y="902"/>
                </a:lnTo>
                <a:lnTo>
                  <a:pt x="1884" y="900"/>
                </a:lnTo>
                <a:close/>
                <a:moveTo>
                  <a:pt x="2362" y="1360"/>
                </a:moveTo>
                <a:lnTo>
                  <a:pt x="2366" y="1372"/>
                </a:lnTo>
                <a:lnTo>
                  <a:pt x="2372" y="1382"/>
                </a:lnTo>
                <a:lnTo>
                  <a:pt x="2382" y="1386"/>
                </a:lnTo>
                <a:lnTo>
                  <a:pt x="2394" y="1388"/>
                </a:lnTo>
                <a:lnTo>
                  <a:pt x="2374" y="1460"/>
                </a:lnTo>
                <a:lnTo>
                  <a:pt x="2356" y="1420"/>
                </a:lnTo>
                <a:lnTo>
                  <a:pt x="2338" y="1370"/>
                </a:lnTo>
                <a:lnTo>
                  <a:pt x="2322" y="1316"/>
                </a:lnTo>
                <a:lnTo>
                  <a:pt x="2320" y="1314"/>
                </a:lnTo>
                <a:lnTo>
                  <a:pt x="2316" y="1288"/>
                </a:lnTo>
                <a:lnTo>
                  <a:pt x="2308" y="1262"/>
                </a:lnTo>
                <a:lnTo>
                  <a:pt x="2296" y="1214"/>
                </a:lnTo>
                <a:lnTo>
                  <a:pt x="2288" y="1168"/>
                </a:lnTo>
                <a:lnTo>
                  <a:pt x="2280" y="1128"/>
                </a:lnTo>
                <a:lnTo>
                  <a:pt x="2274" y="1096"/>
                </a:lnTo>
                <a:lnTo>
                  <a:pt x="2274" y="1086"/>
                </a:lnTo>
                <a:lnTo>
                  <a:pt x="2274" y="1078"/>
                </a:lnTo>
                <a:lnTo>
                  <a:pt x="2272" y="1070"/>
                </a:lnTo>
                <a:lnTo>
                  <a:pt x="2270" y="1066"/>
                </a:lnTo>
                <a:lnTo>
                  <a:pt x="2270" y="1062"/>
                </a:lnTo>
                <a:lnTo>
                  <a:pt x="2270" y="1060"/>
                </a:lnTo>
                <a:lnTo>
                  <a:pt x="2332" y="1154"/>
                </a:lnTo>
                <a:lnTo>
                  <a:pt x="2324" y="1162"/>
                </a:lnTo>
                <a:lnTo>
                  <a:pt x="2318" y="1176"/>
                </a:lnTo>
                <a:lnTo>
                  <a:pt x="2316" y="1192"/>
                </a:lnTo>
                <a:lnTo>
                  <a:pt x="2320" y="1208"/>
                </a:lnTo>
                <a:lnTo>
                  <a:pt x="2326" y="1222"/>
                </a:lnTo>
                <a:lnTo>
                  <a:pt x="2338" y="1232"/>
                </a:lnTo>
                <a:lnTo>
                  <a:pt x="2352" y="1242"/>
                </a:lnTo>
                <a:lnTo>
                  <a:pt x="2364" y="1256"/>
                </a:lnTo>
                <a:lnTo>
                  <a:pt x="2370" y="1272"/>
                </a:lnTo>
                <a:lnTo>
                  <a:pt x="2374" y="1284"/>
                </a:lnTo>
                <a:lnTo>
                  <a:pt x="2374" y="1288"/>
                </a:lnTo>
                <a:lnTo>
                  <a:pt x="2376" y="1290"/>
                </a:lnTo>
                <a:lnTo>
                  <a:pt x="2376" y="1294"/>
                </a:lnTo>
                <a:lnTo>
                  <a:pt x="2378" y="1296"/>
                </a:lnTo>
                <a:lnTo>
                  <a:pt x="2378" y="1298"/>
                </a:lnTo>
                <a:lnTo>
                  <a:pt x="2378" y="1300"/>
                </a:lnTo>
                <a:lnTo>
                  <a:pt x="2380" y="1300"/>
                </a:lnTo>
                <a:lnTo>
                  <a:pt x="2380" y="1302"/>
                </a:lnTo>
                <a:lnTo>
                  <a:pt x="2380" y="1304"/>
                </a:lnTo>
                <a:lnTo>
                  <a:pt x="2382" y="1304"/>
                </a:lnTo>
                <a:lnTo>
                  <a:pt x="2382" y="1306"/>
                </a:lnTo>
                <a:lnTo>
                  <a:pt x="2382" y="1308"/>
                </a:lnTo>
                <a:lnTo>
                  <a:pt x="2384" y="1308"/>
                </a:lnTo>
                <a:lnTo>
                  <a:pt x="2384" y="1310"/>
                </a:lnTo>
                <a:lnTo>
                  <a:pt x="2386" y="1310"/>
                </a:lnTo>
                <a:lnTo>
                  <a:pt x="2386" y="1312"/>
                </a:lnTo>
                <a:lnTo>
                  <a:pt x="2388" y="1312"/>
                </a:lnTo>
                <a:lnTo>
                  <a:pt x="2388" y="1314"/>
                </a:lnTo>
                <a:lnTo>
                  <a:pt x="2390" y="1314"/>
                </a:lnTo>
                <a:lnTo>
                  <a:pt x="2392" y="1316"/>
                </a:lnTo>
                <a:lnTo>
                  <a:pt x="2394" y="1316"/>
                </a:lnTo>
                <a:lnTo>
                  <a:pt x="2396" y="1316"/>
                </a:lnTo>
                <a:lnTo>
                  <a:pt x="2396" y="1320"/>
                </a:lnTo>
                <a:lnTo>
                  <a:pt x="2398" y="1324"/>
                </a:lnTo>
                <a:lnTo>
                  <a:pt x="2380" y="1328"/>
                </a:lnTo>
                <a:lnTo>
                  <a:pt x="2370" y="1334"/>
                </a:lnTo>
                <a:lnTo>
                  <a:pt x="2362" y="1344"/>
                </a:lnTo>
                <a:lnTo>
                  <a:pt x="2362" y="1360"/>
                </a:lnTo>
                <a:close/>
              </a:path>
            </a:pathLst>
          </a:custGeom>
          <a:gradFill rotWithShape="1">
            <a:gsLst>
              <a:gs pos="0">
                <a:srgbClr val="B5B5B5"/>
              </a:gs>
              <a:gs pos="100000">
                <a:srgbClr val="F6F6F6"/>
              </a:gs>
            </a:gsLst>
            <a:lin ang="5400000" scaled="1"/>
          </a:gradFill>
          <a:ln>
            <a:noFill/>
          </a:ln>
          <a:extLst>
            <a:ext uri="{91240B29-F687-4F45-9708-019B960494DF}">
              <a14:hiddenLine xmlns:a14="http://schemas.microsoft.com/office/drawing/2010/main" w="0">
                <a:solidFill>
                  <a:srgbClr val="B5B5B5"/>
                </a:solidFill>
                <a:prstDash val="solid"/>
                <a:round/>
                <a:headEnd/>
                <a:tailEnd/>
              </a14:hiddenLine>
            </a:ext>
          </a:extLst>
        </p:spPr>
        <p:txBody>
          <a:bodyPr/>
          <a:lstStyle/>
          <a:p>
            <a:endParaRPr lang="en-US" sz="1050"/>
          </a:p>
        </p:txBody>
      </p:sp>
      <p:sp>
        <p:nvSpPr>
          <p:cNvPr id="1031" name="Rectangle 2">
            <a:extLst>
              <a:ext uri="{FF2B5EF4-FFF2-40B4-BE49-F238E27FC236}">
                <a16:creationId xmlns:a16="http://schemas.microsoft.com/office/drawing/2014/main" id="{34CEFD61-5764-CC5D-9AF1-03FEF0E8B757}"/>
              </a:ext>
            </a:extLst>
          </p:cNvPr>
          <p:cNvSpPr>
            <a:spLocks noGrp="1" noChangeArrowheads="1"/>
          </p:cNvSpPr>
          <p:nvPr>
            <p:ph type="title"/>
          </p:nvPr>
        </p:nvSpPr>
        <p:spPr bwMode="black">
          <a:xfrm>
            <a:off x="457200" y="205978"/>
            <a:ext cx="8229600"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2" name="Line 16">
            <a:extLst>
              <a:ext uri="{FF2B5EF4-FFF2-40B4-BE49-F238E27FC236}">
                <a16:creationId xmlns:a16="http://schemas.microsoft.com/office/drawing/2014/main" id="{9D966B96-46AB-B098-C117-4457C3C46D70}"/>
              </a:ext>
            </a:extLst>
          </p:cNvPr>
          <p:cNvSpPr>
            <a:spLocks noChangeShapeType="1"/>
          </p:cNvSpPr>
          <p:nvPr/>
        </p:nvSpPr>
        <p:spPr bwMode="gray">
          <a:xfrm>
            <a:off x="468314" y="735807"/>
            <a:ext cx="8275637" cy="714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042" name="Rectangle 18">
            <a:extLst>
              <a:ext uri="{FF2B5EF4-FFF2-40B4-BE49-F238E27FC236}">
                <a16:creationId xmlns:a16="http://schemas.microsoft.com/office/drawing/2014/main" id="{5A2FFCFA-FCFD-DF3C-7B4E-674C531DB995}"/>
              </a:ext>
            </a:extLst>
          </p:cNvPr>
          <p:cNvSpPr>
            <a:spLocks noGrp="1" noChangeArrowheads="1"/>
          </p:cNvSpPr>
          <p:nvPr>
            <p:ph type="dt" sz="half" idx="2"/>
          </p:nvPr>
        </p:nvSpPr>
        <p:spPr bwMode="auto">
          <a:xfrm>
            <a:off x="381000" y="4972050"/>
            <a:ext cx="25146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750" b="1">
                <a:latin typeface="+mj-lt"/>
              </a:defRPr>
            </a:lvl1pPr>
          </a:lstStyle>
          <a:p>
            <a:pPr>
              <a:defRPr/>
            </a:pPr>
            <a:r>
              <a:rPr lang="en-US"/>
              <a:t>www.themegallery.com</a:t>
            </a:r>
          </a:p>
        </p:txBody>
      </p:sp>
    </p:spTree>
    <p:extLst>
      <p:ext uri="{BB962C8B-B14F-4D97-AF65-F5344CB8AC3E}">
        <p14:creationId xmlns:p14="http://schemas.microsoft.com/office/powerpoint/2010/main" val="11201498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p:txStyles>
    <p:titleStyle>
      <a:lvl1pPr algn="r" rtl="0" eaLnBrk="0" fontAlgn="base" hangingPunct="0">
        <a:spcBef>
          <a:spcPct val="0"/>
        </a:spcBef>
        <a:spcAft>
          <a:spcPct val="0"/>
        </a:spcAft>
        <a:defRPr sz="2100" b="1" i="1" kern="1200">
          <a:solidFill>
            <a:srgbClr val="1F5281"/>
          </a:solidFill>
          <a:latin typeface="+mj-lt"/>
          <a:ea typeface="+mj-ea"/>
          <a:cs typeface="+mj-cs"/>
        </a:defRPr>
      </a:lvl1pPr>
      <a:lvl2pPr algn="r" rtl="0" eaLnBrk="0" fontAlgn="base" hangingPunct="0">
        <a:spcBef>
          <a:spcPct val="0"/>
        </a:spcBef>
        <a:spcAft>
          <a:spcPct val="0"/>
        </a:spcAft>
        <a:defRPr sz="2100" b="1" i="1">
          <a:solidFill>
            <a:srgbClr val="1F5281"/>
          </a:solidFill>
          <a:latin typeface="Verdana" panose="020B0604030504040204" pitchFamily="34" charset="0"/>
        </a:defRPr>
      </a:lvl2pPr>
      <a:lvl3pPr algn="r" rtl="0" eaLnBrk="0" fontAlgn="base" hangingPunct="0">
        <a:spcBef>
          <a:spcPct val="0"/>
        </a:spcBef>
        <a:spcAft>
          <a:spcPct val="0"/>
        </a:spcAft>
        <a:defRPr sz="2100" b="1" i="1">
          <a:solidFill>
            <a:srgbClr val="1F5281"/>
          </a:solidFill>
          <a:latin typeface="Verdana" panose="020B0604030504040204" pitchFamily="34" charset="0"/>
        </a:defRPr>
      </a:lvl3pPr>
      <a:lvl4pPr algn="r" rtl="0" eaLnBrk="0" fontAlgn="base" hangingPunct="0">
        <a:spcBef>
          <a:spcPct val="0"/>
        </a:spcBef>
        <a:spcAft>
          <a:spcPct val="0"/>
        </a:spcAft>
        <a:defRPr sz="2100" b="1" i="1">
          <a:solidFill>
            <a:srgbClr val="1F5281"/>
          </a:solidFill>
          <a:latin typeface="Verdana" panose="020B0604030504040204" pitchFamily="34" charset="0"/>
        </a:defRPr>
      </a:lvl4pPr>
      <a:lvl5pPr algn="r" rtl="0" eaLnBrk="0" fontAlgn="base" hangingPunct="0">
        <a:spcBef>
          <a:spcPct val="0"/>
        </a:spcBef>
        <a:spcAft>
          <a:spcPct val="0"/>
        </a:spcAft>
        <a:defRPr sz="2100" b="1" i="1">
          <a:solidFill>
            <a:srgbClr val="1F5281"/>
          </a:solidFill>
          <a:latin typeface="Verdana" panose="020B0604030504040204" pitchFamily="34" charset="0"/>
        </a:defRPr>
      </a:lvl5pPr>
      <a:lvl6pPr marL="342900" algn="r" rtl="0" eaLnBrk="1" fontAlgn="base" hangingPunct="1">
        <a:spcBef>
          <a:spcPct val="0"/>
        </a:spcBef>
        <a:spcAft>
          <a:spcPct val="0"/>
        </a:spcAft>
        <a:defRPr sz="2100" b="1" i="1">
          <a:solidFill>
            <a:srgbClr val="1F5281"/>
          </a:solidFill>
          <a:latin typeface="Verdana" panose="020B0604030504040204" pitchFamily="34" charset="0"/>
        </a:defRPr>
      </a:lvl6pPr>
      <a:lvl7pPr marL="685800" algn="r" rtl="0" eaLnBrk="1" fontAlgn="base" hangingPunct="1">
        <a:spcBef>
          <a:spcPct val="0"/>
        </a:spcBef>
        <a:spcAft>
          <a:spcPct val="0"/>
        </a:spcAft>
        <a:defRPr sz="2100" b="1" i="1">
          <a:solidFill>
            <a:srgbClr val="1F5281"/>
          </a:solidFill>
          <a:latin typeface="Verdana" panose="020B0604030504040204" pitchFamily="34" charset="0"/>
        </a:defRPr>
      </a:lvl7pPr>
      <a:lvl8pPr marL="1028700" algn="r" rtl="0" eaLnBrk="1" fontAlgn="base" hangingPunct="1">
        <a:spcBef>
          <a:spcPct val="0"/>
        </a:spcBef>
        <a:spcAft>
          <a:spcPct val="0"/>
        </a:spcAft>
        <a:defRPr sz="2100" b="1" i="1">
          <a:solidFill>
            <a:srgbClr val="1F5281"/>
          </a:solidFill>
          <a:latin typeface="Verdana" panose="020B0604030504040204" pitchFamily="34" charset="0"/>
        </a:defRPr>
      </a:lvl8pPr>
      <a:lvl9pPr marL="1371600" algn="r" rtl="0" eaLnBrk="1" fontAlgn="base" hangingPunct="1">
        <a:spcBef>
          <a:spcPct val="0"/>
        </a:spcBef>
        <a:spcAft>
          <a:spcPct val="0"/>
        </a:spcAft>
        <a:defRPr sz="2100" b="1" i="1">
          <a:solidFill>
            <a:srgbClr val="1F5281"/>
          </a:solidFill>
          <a:latin typeface="Verdana" panose="020B0604030504040204" pitchFamily="34" charset="0"/>
        </a:defRPr>
      </a:lvl9pPr>
    </p:titleStyle>
    <p:bodyStyle>
      <a:lvl1pPr marL="257175" indent="-257175" algn="l" rtl="0" eaLnBrk="0" fontAlgn="base" hangingPunct="0">
        <a:spcBef>
          <a:spcPct val="20000"/>
        </a:spcBef>
        <a:spcAft>
          <a:spcPct val="0"/>
        </a:spcAft>
        <a:buClr>
          <a:schemeClr val="hlink"/>
        </a:buClr>
        <a:buFont typeface="Wingdings" panose="05000000000000000000" pitchFamily="2" charset="2"/>
        <a:buChar char="v"/>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1"/>
        </a:buClr>
        <a:buFont typeface="Wingdings" panose="05000000000000000000" pitchFamily="2" charset="2"/>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lr>
          <a:schemeClr val="tx1"/>
        </a:buClr>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5.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34.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48.jpe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ustomXml" Target="../ink/ink1.xml"/><Relationship Id="rId1" Type="http://schemas.openxmlformats.org/officeDocument/2006/relationships/slideLayout" Target="../slideLayouts/slideLayout5.xml"/><Relationship Id="rId4" Type="http://schemas.openxmlformats.org/officeDocument/2006/relationships/customXml" Target="../ink/ink2.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8.png"/><Relationship Id="rId7" Type="http://schemas.openxmlformats.org/officeDocument/2006/relationships/image" Target="../media/image54.png"/><Relationship Id="rId2" Type="http://schemas.openxmlformats.org/officeDocument/2006/relationships/customXml" Target="../ink/ink3.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customXml" Target="../ink/ink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ustomXml" Target="../ink/ink5.xml"/><Relationship Id="rId1" Type="http://schemas.openxmlformats.org/officeDocument/2006/relationships/slideLayout" Target="../slideLayouts/slideLayout5.xml"/><Relationship Id="rId4" Type="http://schemas.openxmlformats.org/officeDocument/2006/relationships/customXml" Target="../ink/ink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customXml" Target="../ink/ink7.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customXml" Target="../ink/ink8.xml"/></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customXml" Target="../ink/ink9.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customXml" Target="../ink/ink10.xml"/><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6.png"/><Relationship Id="rId2" Type="http://schemas.openxmlformats.org/officeDocument/2006/relationships/customXml" Target="../ink/ink11.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customXml" Target="../ink/ink12.xml"/><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customXml" Target="../ink/ink13.xml"/><Relationship Id="rId7" Type="http://schemas.openxmlformats.org/officeDocument/2006/relationships/image" Target="../media/image69.jpe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customXml" Target="../ink/ink14.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2.png"/><Relationship Id="rId2" Type="http://schemas.openxmlformats.org/officeDocument/2006/relationships/customXml" Target="../ink/ink15.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customXml" Target="../ink/ink16.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72.png"/><Relationship Id="rId2" Type="http://schemas.openxmlformats.org/officeDocument/2006/relationships/customXml" Target="../ink/ink17.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customXml" Target="../ink/ink18.xml"/></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72.png"/><Relationship Id="rId2" Type="http://schemas.openxmlformats.org/officeDocument/2006/relationships/customXml" Target="../ink/ink19.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customXml" Target="../ink/ink20.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3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6.emf"/><Relationship Id="rId7" Type="http://schemas.openxmlformats.org/officeDocument/2006/relationships/diagramColors" Target="../diagrams/colors1.xml"/><Relationship Id="rId2" Type="http://schemas.openxmlformats.org/officeDocument/2006/relationships/package" Target="../embeddings/Microsoft_Word_Document.docx"/><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svg"/></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n fb Do Nu">
            <a:extLst>
              <a:ext uri="{FF2B5EF4-FFF2-40B4-BE49-F238E27FC236}">
                <a16:creationId xmlns:a16="http://schemas.microsoft.com/office/drawing/2014/main" id="{FFA1808D-A36E-D6D9-6ADB-5DA7FC0B917C}"/>
              </a:ext>
            </a:extLst>
          </p:cNvPr>
          <p:cNvSpPr>
            <a:spLocks noGrp="1" noChangeArrowheads="1"/>
          </p:cNvSpPr>
          <p:nvPr>
            <p:ph type="ctrTitle" idx="4294967295"/>
          </p:nvPr>
        </p:nvSpPr>
        <p:spPr>
          <a:xfrm>
            <a:off x="1683488" y="3859619"/>
            <a:ext cx="7239000" cy="1096482"/>
          </a:xfrm>
        </p:spPr>
        <p:txBody>
          <a:bodyPr/>
          <a:lstStyle/>
          <a:p>
            <a:pPr eaLnBrk="1" hangingPunct="1"/>
            <a:r>
              <a:rPr lang="en-US" altLang="en-US" sz="1800">
                <a:solidFill>
                  <a:schemeClr val="bg1"/>
                </a:solidFill>
              </a:rPr>
              <a:t>Bộ sách </a:t>
            </a:r>
            <a:br>
              <a:rPr lang="en-US" altLang="en-US" sz="1800">
                <a:solidFill>
                  <a:schemeClr val="bg1"/>
                </a:solidFill>
              </a:rPr>
            </a:br>
            <a:r>
              <a:rPr lang="en-US" altLang="en-US" sz="2400">
                <a:solidFill>
                  <a:schemeClr val="bg1"/>
                </a:solidFill>
              </a:rPr>
              <a:t>KẾT NỐI TRI THỨC VỚI CUỘC SỐNG</a:t>
            </a:r>
          </a:p>
        </p:txBody>
      </p:sp>
      <p:sp>
        <p:nvSpPr>
          <p:cNvPr id="4" name="AutoShape 384" descr="n fb Do Nu">
            <a:extLst>
              <a:ext uri="{FF2B5EF4-FFF2-40B4-BE49-F238E27FC236}">
                <a16:creationId xmlns:a16="http://schemas.microsoft.com/office/drawing/2014/main" id="{0E199C64-F957-308E-F0BC-33100CACF2F1}"/>
              </a:ext>
            </a:extLst>
          </p:cNvPr>
          <p:cNvSpPr>
            <a:spLocks noChangeArrowheads="1"/>
          </p:cNvSpPr>
          <p:nvPr/>
        </p:nvSpPr>
        <p:spPr bwMode="auto">
          <a:xfrm>
            <a:off x="1524000" y="2913189"/>
            <a:ext cx="6477000" cy="574421"/>
          </a:xfrm>
          <a:prstGeom prst="roundRect">
            <a:avLst>
              <a:gd name="adj" fmla="val 16667"/>
            </a:avLst>
          </a:prstGeom>
          <a:solidFill>
            <a:schemeClr val="accent2"/>
          </a:solidFill>
          <a:ln w="571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2000" b="1">
                <a:solidFill>
                  <a:schemeClr val="bg1"/>
                </a:solidFill>
              </a:rPr>
              <a:t>CHÀO MỪNG CÁC EM GIA NHẬP MÔN VẬT LÍ 10</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 fb Do Nu">
            <a:extLst>
              <a:ext uri="{FF2B5EF4-FFF2-40B4-BE49-F238E27FC236}">
                <a16:creationId xmlns:a16="http://schemas.microsoft.com/office/drawing/2014/main" id="{287EF8DB-E4A3-4342-B231-E872E85C1F0C}"/>
              </a:ext>
            </a:extLst>
          </p:cNvPr>
          <p:cNvPicPr>
            <a:picLocks noChangeAspect="1"/>
          </p:cNvPicPr>
          <p:nvPr/>
        </p:nvPicPr>
        <p:blipFill>
          <a:blip r:embed="rId2"/>
          <a:stretch>
            <a:fillRect/>
          </a:stretch>
        </p:blipFill>
        <p:spPr>
          <a:xfrm>
            <a:off x="401974" y="325180"/>
            <a:ext cx="8340051" cy="4493141"/>
          </a:xfrm>
          <a:prstGeom prst="rect">
            <a:avLst/>
          </a:prstGeom>
        </p:spPr>
      </p:pic>
      <p:sp>
        <p:nvSpPr>
          <p:cNvPr id="5" name="TextBox 4" descr="n fb Do Nu">
            <a:extLst>
              <a:ext uri="{FF2B5EF4-FFF2-40B4-BE49-F238E27FC236}">
                <a16:creationId xmlns:a16="http://schemas.microsoft.com/office/drawing/2014/main" id="{E72368DB-74F2-4162-951D-E93801406983}"/>
              </a:ext>
            </a:extLst>
          </p:cNvPr>
          <p:cNvSpPr txBox="1"/>
          <p:nvPr/>
        </p:nvSpPr>
        <p:spPr>
          <a:xfrm>
            <a:off x="2835728" y="547029"/>
            <a:ext cx="3569818" cy="461665"/>
          </a:xfrm>
          <a:prstGeom prst="rect">
            <a:avLst/>
          </a:prstGeom>
          <a:noFill/>
        </p:spPr>
        <p:txBody>
          <a:bodyPr wrap="square" rtlCol="0">
            <a:spAutoFit/>
          </a:bodyPr>
          <a:lstStyle/>
          <a:p>
            <a:r>
              <a:rPr lang="en-US" sz="2400" b="1" dirty="0">
                <a:solidFill>
                  <a:srgbClr val="255D51"/>
                </a:solidFill>
                <a:latin typeface="Calibri" panose="020F0502020204030204" pitchFamily="34" charset="0"/>
                <a:cs typeface="Calibri" panose="020F0502020204030204" pitchFamily="34" charset="0"/>
              </a:rPr>
              <a:t>2. </a:t>
            </a:r>
            <a:r>
              <a:rPr lang="en-US" sz="2400" b="1" dirty="0" err="1">
                <a:solidFill>
                  <a:srgbClr val="255D51"/>
                </a:solidFill>
                <a:latin typeface="Calibri" panose="020F0502020204030204" pitchFamily="34" charset="0"/>
                <a:cs typeface="Calibri" panose="020F0502020204030204" pitchFamily="34" charset="0"/>
              </a:rPr>
              <a:t>Mục</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tiêu</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của</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môn</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Vật</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lí</a:t>
            </a:r>
            <a:endParaRPr lang="vi-VN" sz="2400" b="1" dirty="0">
              <a:solidFill>
                <a:srgbClr val="255D51"/>
              </a:solidFill>
              <a:latin typeface="Calibri" panose="020F0502020204030204" pitchFamily="34" charset="0"/>
              <a:cs typeface="Calibri" panose="020F0502020204030204" pitchFamily="34" charset="0"/>
            </a:endParaRPr>
          </a:p>
        </p:txBody>
      </p:sp>
      <p:sp>
        <p:nvSpPr>
          <p:cNvPr id="17" name="Teardrop 16" descr="n fb Do Nu">
            <a:extLst>
              <a:ext uri="{FF2B5EF4-FFF2-40B4-BE49-F238E27FC236}">
                <a16:creationId xmlns:a16="http://schemas.microsoft.com/office/drawing/2014/main" id="{F1C5DBF5-3F81-4F6F-B32D-DF1C277CA530}"/>
              </a:ext>
            </a:extLst>
          </p:cNvPr>
          <p:cNvSpPr/>
          <p:nvPr/>
        </p:nvSpPr>
        <p:spPr>
          <a:xfrm>
            <a:off x="2721428" y="1072086"/>
            <a:ext cx="3784811" cy="2999327"/>
          </a:xfrm>
          <a:prstGeom prst="teardrop">
            <a:avLst>
              <a:gd name="adj" fmla="val 88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500" b="1" dirty="0">
              <a:solidFill>
                <a:schemeClr val="tx1"/>
              </a:solidFill>
              <a:latin typeface="Calibri" panose="020F0502020204030204" pitchFamily="34" charset="0"/>
            </a:endParaRPr>
          </a:p>
        </p:txBody>
      </p:sp>
      <p:sp>
        <p:nvSpPr>
          <p:cNvPr id="10" name="Rectangle: Top Corners One Rounded and One Snipped 9" descr="n fb Do Nu">
            <a:extLst>
              <a:ext uri="{FF2B5EF4-FFF2-40B4-BE49-F238E27FC236}">
                <a16:creationId xmlns:a16="http://schemas.microsoft.com/office/drawing/2014/main" id="{A22ED676-A2D7-4BF1-B8F4-EA926254BB40}"/>
              </a:ext>
            </a:extLst>
          </p:cNvPr>
          <p:cNvSpPr/>
          <p:nvPr/>
        </p:nvSpPr>
        <p:spPr>
          <a:xfrm>
            <a:off x="3302000" y="3529529"/>
            <a:ext cx="2679700" cy="1066941"/>
          </a:xfrm>
          <a:prstGeom prst="snipRoundRect">
            <a:avLst>
              <a:gd name="adj1" fmla="val 20284"/>
              <a:gd name="adj2" fmla="val 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Có được những kiến thức, kỹ năng cơ bản về vật lí</a:t>
            </a:r>
          </a:p>
        </p:txBody>
      </p:sp>
      <p:sp>
        <p:nvSpPr>
          <p:cNvPr id="2" name="TextBox 1" descr="n fb Do Nu">
            <a:extLst>
              <a:ext uri="{FF2B5EF4-FFF2-40B4-BE49-F238E27FC236}">
                <a16:creationId xmlns:a16="http://schemas.microsoft.com/office/drawing/2014/main" id="{EEFF7AEF-BC2A-4864-B3CD-43AE2A9B0DB3}"/>
              </a:ext>
            </a:extLst>
          </p:cNvPr>
          <p:cNvSpPr txBox="1"/>
          <p:nvPr/>
        </p:nvSpPr>
        <p:spPr>
          <a:xfrm>
            <a:off x="2899333" y="1930348"/>
            <a:ext cx="3505200" cy="1200329"/>
          </a:xfrm>
          <a:prstGeom prst="rect">
            <a:avLst/>
          </a:prstGeom>
          <a:noFill/>
        </p:spPr>
        <p:txBody>
          <a:bodyPr wrap="square" rtlCol="0">
            <a:spAutoFit/>
          </a:bodyPr>
          <a:lstStyle/>
          <a:p>
            <a:pPr algn="ctr"/>
            <a:r>
              <a:rPr lang="vi-VN" sz="2400" b="1" dirty="0">
                <a:solidFill>
                  <a:schemeClr val="tx1"/>
                </a:solidFill>
                <a:latin typeface="Calibri" panose="020F0502020204030204" pitchFamily="34" charset="0"/>
              </a:rPr>
              <a:t>Giúp học sinh hình thành, phát triển năng lực vật lí với các biểu hiện chính</a:t>
            </a:r>
          </a:p>
        </p:txBody>
      </p:sp>
      <p:pic>
        <p:nvPicPr>
          <p:cNvPr id="18434" name="Picture 2" descr="n fb Do Nu">
            <a:extLst>
              <a:ext uri="{FF2B5EF4-FFF2-40B4-BE49-F238E27FC236}">
                <a16:creationId xmlns:a16="http://schemas.microsoft.com/office/drawing/2014/main" id="{66A86103-163F-47FB-A584-D2F72E003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438" y="1794586"/>
            <a:ext cx="2035690" cy="28018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0" name="Picture 2" descr="n fb Do Nu">
            <a:extLst>
              <a:ext uri="{FF2B5EF4-FFF2-40B4-BE49-F238E27FC236}">
                <a16:creationId xmlns:a16="http://schemas.microsoft.com/office/drawing/2014/main" id="{9A53D19E-0C02-41B7-83C5-4779833FD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74" y="2800837"/>
            <a:ext cx="2900026" cy="2128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Top Corners One Rounded and One Snipped 8" descr="n fb Do Nu">
            <a:extLst>
              <a:ext uri="{FF2B5EF4-FFF2-40B4-BE49-F238E27FC236}">
                <a16:creationId xmlns:a16="http://schemas.microsoft.com/office/drawing/2014/main" id="{AAC9AFA0-2C55-F5D4-2DE3-B83AE5A4D275}"/>
              </a:ext>
            </a:extLst>
          </p:cNvPr>
          <p:cNvSpPr/>
          <p:nvPr/>
        </p:nvSpPr>
        <p:spPr>
          <a:xfrm>
            <a:off x="2911653" y="5461318"/>
            <a:ext cx="3416300" cy="1218014"/>
          </a:xfrm>
          <a:prstGeom prst="snipRoundRect">
            <a:avLst>
              <a:gd name="adj1" fmla="val 2902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Calibri" panose="020F0502020204030204" pitchFamily="34" charset="0"/>
              </a:rPr>
              <a:t>Nhận biết được năng lực, sở trường của bản thân, định hướng nghề nghiệp.</a:t>
            </a:r>
          </a:p>
        </p:txBody>
      </p:sp>
      <p:pic>
        <p:nvPicPr>
          <p:cNvPr id="11" name="Picture 2" descr="n fb Do Nu">
            <a:extLst>
              <a:ext uri="{FF2B5EF4-FFF2-40B4-BE49-F238E27FC236}">
                <a16:creationId xmlns:a16="http://schemas.microsoft.com/office/drawing/2014/main" id="{A1BC26EB-CCFF-5B59-1570-D579EF610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952" y="5284954"/>
            <a:ext cx="2414073" cy="1579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32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wipe(left)">
                                      <p:cBhvr>
                                        <p:cTn id="17" dur="500"/>
                                        <p:tgtEl>
                                          <p:spTgt spid="12290"/>
                                        </p:tgtEl>
                                      </p:cBhvr>
                                    </p:animEffect>
                                  </p:childTnLst>
                                </p:cTn>
                              </p:par>
                            </p:childTnLst>
                          </p:cTn>
                        </p:par>
                        <p:par>
                          <p:cTn id="18" fill="hold">
                            <p:stCondLst>
                              <p:cond delay="500"/>
                            </p:stCondLst>
                            <p:childTnLst>
                              <p:par>
                                <p:cTn id="19" presetID="2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par>
                          <p:cTn id="23" fill="hold">
                            <p:stCondLst>
                              <p:cond delay="1000"/>
                            </p:stCondLst>
                            <p:childTnLst>
                              <p:par>
                                <p:cTn id="24" presetID="30" presetClass="entr" presetSubtype="0" fill="hold" nodeType="afterEffect">
                                  <p:stCondLst>
                                    <p:cond delay="0"/>
                                  </p:stCondLst>
                                  <p:childTnLst>
                                    <p:set>
                                      <p:cBhvr>
                                        <p:cTn id="25" dur="1" fill="hold">
                                          <p:stCondLst>
                                            <p:cond delay="0"/>
                                          </p:stCondLst>
                                        </p:cTn>
                                        <p:tgtEl>
                                          <p:spTgt spid="18434"/>
                                        </p:tgtEl>
                                        <p:attrNameLst>
                                          <p:attrName>style.visibility</p:attrName>
                                        </p:attrNameLst>
                                      </p:cBhvr>
                                      <p:to>
                                        <p:strVal val="visible"/>
                                      </p:to>
                                    </p:set>
                                    <p:animEffect transition="in" filter="fade">
                                      <p:cBhvr>
                                        <p:cTn id="26" dur="800" decel="100000"/>
                                        <p:tgtEl>
                                          <p:spTgt spid="18434"/>
                                        </p:tgtEl>
                                      </p:cBhvr>
                                    </p:animEffect>
                                    <p:anim calcmode="lin" valueType="num">
                                      <p:cBhvr>
                                        <p:cTn id="27" dur="800" decel="100000" fill="hold"/>
                                        <p:tgtEl>
                                          <p:spTgt spid="18434"/>
                                        </p:tgtEl>
                                        <p:attrNameLst>
                                          <p:attrName>style.rotation</p:attrName>
                                        </p:attrNameLst>
                                      </p:cBhvr>
                                      <p:tavLst>
                                        <p:tav tm="0">
                                          <p:val>
                                            <p:fltVal val="-90"/>
                                          </p:val>
                                        </p:tav>
                                        <p:tav tm="100000">
                                          <p:val>
                                            <p:fltVal val="0"/>
                                          </p:val>
                                        </p:tav>
                                      </p:tavLst>
                                    </p:anim>
                                    <p:anim calcmode="lin" valueType="num">
                                      <p:cBhvr>
                                        <p:cTn id="28" dur="800" decel="100000" fill="hold"/>
                                        <p:tgtEl>
                                          <p:spTgt spid="18434"/>
                                        </p:tgtEl>
                                        <p:attrNameLst>
                                          <p:attrName>ppt_x</p:attrName>
                                        </p:attrNameLst>
                                      </p:cBhvr>
                                      <p:tavLst>
                                        <p:tav tm="0">
                                          <p:val>
                                            <p:strVal val="#ppt_x+0.4"/>
                                          </p:val>
                                        </p:tav>
                                        <p:tav tm="100000">
                                          <p:val>
                                            <p:strVal val="#ppt_x-0.05"/>
                                          </p:val>
                                        </p:tav>
                                      </p:tavLst>
                                    </p:anim>
                                    <p:anim calcmode="lin" valueType="num">
                                      <p:cBhvr>
                                        <p:cTn id="29" dur="800" decel="100000" fill="hold"/>
                                        <p:tgtEl>
                                          <p:spTgt spid="18434"/>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 fb Do Nu">
            <a:extLst>
              <a:ext uri="{FF2B5EF4-FFF2-40B4-BE49-F238E27FC236}">
                <a16:creationId xmlns:a16="http://schemas.microsoft.com/office/drawing/2014/main" id="{287EF8DB-E4A3-4342-B231-E872E85C1F0C}"/>
              </a:ext>
            </a:extLst>
          </p:cNvPr>
          <p:cNvPicPr>
            <a:picLocks noChangeAspect="1"/>
          </p:cNvPicPr>
          <p:nvPr/>
        </p:nvPicPr>
        <p:blipFill>
          <a:blip r:embed="rId2"/>
          <a:stretch>
            <a:fillRect/>
          </a:stretch>
        </p:blipFill>
        <p:spPr>
          <a:xfrm>
            <a:off x="401974" y="325180"/>
            <a:ext cx="8340051" cy="4493141"/>
          </a:xfrm>
          <a:prstGeom prst="rect">
            <a:avLst/>
          </a:prstGeom>
        </p:spPr>
      </p:pic>
      <p:sp>
        <p:nvSpPr>
          <p:cNvPr id="5" name="TextBox 4" descr="n fb Do Nu">
            <a:extLst>
              <a:ext uri="{FF2B5EF4-FFF2-40B4-BE49-F238E27FC236}">
                <a16:creationId xmlns:a16="http://schemas.microsoft.com/office/drawing/2014/main" id="{E72368DB-74F2-4162-951D-E93801406983}"/>
              </a:ext>
            </a:extLst>
          </p:cNvPr>
          <p:cNvSpPr txBox="1"/>
          <p:nvPr/>
        </p:nvSpPr>
        <p:spPr>
          <a:xfrm>
            <a:off x="2835728" y="547029"/>
            <a:ext cx="3569818" cy="461665"/>
          </a:xfrm>
          <a:prstGeom prst="rect">
            <a:avLst/>
          </a:prstGeom>
          <a:noFill/>
        </p:spPr>
        <p:txBody>
          <a:bodyPr wrap="square" rtlCol="0">
            <a:spAutoFit/>
          </a:bodyPr>
          <a:lstStyle/>
          <a:p>
            <a:r>
              <a:rPr lang="en-US" sz="2400" b="1" dirty="0">
                <a:solidFill>
                  <a:srgbClr val="255D51"/>
                </a:solidFill>
                <a:latin typeface="Calibri" panose="020F0502020204030204" pitchFamily="34" charset="0"/>
                <a:cs typeface="Calibri" panose="020F0502020204030204" pitchFamily="34" charset="0"/>
              </a:rPr>
              <a:t>2. </a:t>
            </a:r>
            <a:r>
              <a:rPr lang="en-US" sz="2400" b="1" dirty="0" err="1">
                <a:solidFill>
                  <a:srgbClr val="255D51"/>
                </a:solidFill>
                <a:latin typeface="Calibri" panose="020F0502020204030204" pitchFamily="34" charset="0"/>
                <a:cs typeface="Calibri" panose="020F0502020204030204" pitchFamily="34" charset="0"/>
              </a:rPr>
              <a:t>Mục</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tiêu</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của</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môn</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Vật</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lí</a:t>
            </a:r>
            <a:endParaRPr lang="vi-VN" sz="2400" b="1" dirty="0">
              <a:solidFill>
                <a:srgbClr val="255D51"/>
              </a:solidFill>
              <a:latin typeface="Calibri" panose="020F0502020204030204" pitchFamily="34" charset="0"/>
              <a:cs typeface="Calibri" panose="020F0502020204030204" pitchFamily="34" charset="0"/>
            </a:endParaRPr>
          </a:p>
        </p:txBody>
      </p:sp>
      <p:sp>
        <p:nvSpPr>
          <p:cNvPr id="17" name="Teardrop 16" descr="n fb Do Nu">
            <a:extLst>
              <a:ext uri="{FF2B5EF4-FFF2-40B4-BE49-F238E27FC236}">
                <a16:creationId xmlns:a16="http://schemas.microsoft.com/office/drawing/2014/main" id="{F1C5DBF5-3F81-4F6F-B32D-DF1C277CA530}"/>
              </a:ext>
            </a:extLst>
          </p:cNvPr>
          <p:cNvSpPr/>
          <p:nvPr/>
        </p:nvSpPr>
        <p:spPr>
          <a:xfrm>
            <a:off x="2721428" y="1072086"/>
            <a:ext cx="3784811" cy="2999327"/>
          </a:xfrm>
          <a:prstGeom prst="teardrop">
            <a:avLst>
              <a:gd name="adj" fmla="val 88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500" b="1" dirty="0">
              <a:solidFill>
                <a:schemeClr val="tx1"/>
              </a:solidFill>
              <a:latin typeface="Calibri" panose="020F0502020204030204" pitchFamily="34" charset="0"/>
            </a:endParaRPr>
          </a:p>
        </p:txBody>
      </p:sp>
      <p:sp>
        <p:nvSpPr>
          <p:cNvPr id="10" name="Rectangle: Top Corners One Rounded and One Snipped 9" descr="n fb Do Nu">
            <a:extLst>
              <a:ext uri="{FF2B5EF4-FFF2-40B4-BE49-F238E27FC236}">
                <a16:creationId xmlns:a16="http://schemas.microsoft.com/office/drawing/2014/main" id="{A22ED676-A2D7-4BF1-B8F4-EA926254BB40}"/>
              </a:ext>
            </a:extLst>
          </p:cNvPr>
          <p:cNvSpPr/>
          <p:nvPr/>
        </p:nvSpPr>
        <p:spPr>
          <a:xfrm>
            <a:off x="6226628" y="1995452"/>
            <a:ext cx="2337492" cy="1066941"/>
          </a:xfrm>
          <a:prstGeom prst="snipRoundRect">
            <a:avLst>
              <a:gd name="adj1" fmla="val 20284"/>
              <a:gd name="adj2" fmla="val 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Có được những kiến thức, kỹ năng cơ bản về vật lí</a:t>
            </a:r>
          </a:p>
        </p:txBody>
      </p:sp>
      <p:sp>
        <p:nvSpPr>
          <p:cNvPr id="2" name="TextBox 1" descr="n fb Do Nu">
            <a:extLst>
              <a:ext uri="{FF2B5EF4-FFF2-40B4-BE49-F238E27FC236}">
                <a16:creationId xmlns:a16="http://schemas.microsoft.com/office/drawing/2014/main" id="{EEFF7AEF-BC2A-4864-B3CD-43AE2A9B0DB3}"/>
              </a:ext>
            </a:extLst>
          </p:cNvPr>
          <p:cNvSpPr txBox="1"/>
          <p:nvPr/>
        </p:nvSpPr>
        <p:spPr>
          <a:xfrm>
            <a:off x="2899333" y="1930348"/>
            <a:ext cx="3505200" cy="1200329"/>
          </a:xfrm>
          <a:prstGeom prst="rect">
            <a:avLst/>
          </a:prstGeom>
          <a:noFill/>
        </p:spPr>
        <p:txBody>
          <a:bodyPr wrap="square" rtlCol="0">
            <a:spAutoFit/>
          </a:bodyPr>
          <a:lstStyle/>
          <a:p>
            <a:pPr algn="ctr"/>
            <a:r>
              <a:rPr lang="vi-VN" sz="2400" b="1" dirty="0">
                <a:solidFill>
                  <a:schemeClr val="tx1"/>
                </a:solidFill>
                <a:latin typeface="Calibri" panose="020F0502020204030204" pitchFamily="34" charset="0"/>
              </a:rPr>
              <a:t>Giúp học sinh hình thành, phát triển năng lực vật lí với các biểu hiện chính</a:t>
            </a:r>
          </a:p>
        </p:txBody>
      </p:sp>
      <p:pic>
        <p:nvPicPr>
          <p:cNvPr id="18434" name="Picture 2" descr="n fb Do Nu">
            <a:extLst>
              <a:ext uri="{FF2B5EF4-FFF2-40B4-BE49-F238E27FC236}">
                <a16:creationId xmlns:a16="http://schemas.microsoft.com/office/drawing/2014/main" id="{66A86103-163F-47FB-A584-D2F72E003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850" y="325180"/>
            <a:ext cx="2035690" cy="28018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0" name="Picture 2" descr="n fb Do Nu">
            <a:extLst>
              <a:ext uri="{FF2B5EF4-FFF2-40B4-BE49-F238E27FC236}">
                <a16:creationId xmlns:a16="http://schemas.microsoft.com/office/drawing/2014/main" id="{9A53D19E-0C02-41B7-83C5-4779833FD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74" y="2824587"/>
            <a:ext cx="2497359" cy="193657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Top Corners One Rounded and One Snipped 10" descr="n fb Do Nu">
            <a:extLst>
              <a:ext uri="{FF2B5EF4-FFF2-40B4-BE49-F238E27FC236}">
                <a16:creationId xmlns:a16="http://schemas.microsoft.com/office/drawing/2014/main" id="{E34F8B6C-4BAF-4BA0-8D28-770AB0B80602}"/>
              </a:ext>
            </a:extLst>
          </p:cNvPr>
          <p:cNvSpPr/>
          <p:nvPr/>
        </p:nvSpPr>
        <p:spPr>
          <a:xfrm>
            <a:off x="2899333" y="3238757"/>
            <a:ext cx="3416300" cy="1218014"/>
          </a:xfrm>
          <a:prstGeom prst="snipRoundRect">
            <a:avLst>
              <a:gd name="adj1" fmla="val 2902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Calibri" panose="020F0502020204030204" pitchFamily="34" charset="0"/>
              </a:rPr>
              <a:t>Nhận biết được năng lực, sở trường của bản thân, định hướng nghề nghiệp.</a:t>
            </a:r>
          </a:p>
        </p:txBody>
      </p:sp>
      <p:pic>
        <p:nvPicPr>
          <p:cNvPr id="13314" name="Picture 2" descr="n fb Do Nu">
            <a:extLst>
              <a:ext uri="{FF2B5EF4-FFF2-40B4-BE49-F238E27FC236}">
                <a16:creationId xmlns:a16="http://schemas.microsoft.com/office/drawing/2014/main" id="{3AB2BEB9-E7E1-4A8F-B385-CD800C66F1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632" y="3062393"/>
            <a:ext cx="2414073" cy="1579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Top Corners One Rounded and One Snipped 11" descr="n fb Do Nu">
            <a:extLst>
              <a:ext uri="{FF2B5EF4-FFF2-40B4-BE49-F238E27FC236}">
                <a16:creationId xmlns:a16="http://schemas.microsoft.com/office/drawing/2014/main" id="{F0D501A7-EBA0-C9F2-9B01-9C80C82C1913}"/>
              </a:ext>
            </a:extLst>
          </p:cNvPr>
          <p:cNvSpPr/>
          <p:nvPr/>
        </p:nvSpPr>
        <p:spPr>
          <a:xfrm>
            <a:off x="2679594" y="5324295"/>
            <a:ext cx="3784811" cy="1189364"/>
          </a:xfrm>
          <a:prstGeom prst="snipRoundRect">
            <a:avLst>
              <a:gd name="adj1" fmla="val 10989"/>
              <a:gd name="adj2" fmla="val 12515"/>
            </a:avLst>
          </a:prstGeom>
          <a:solidFill>
            <a:schemeClr val="bg1"/>
          </a:solidFill>
          <a:ln>
            <a:no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Vận dụng được kiến thức kỹ năng đã học để khám phá, giải quyết các vấn đề có liên quan trong học tập cũng như trong đời sống.</a:t>
            </a:r>
          </a:p>
        </p:txBody>
      </p:sp>
      <p:pic>
        <p:nvPicPr>
          <p:cNvPr id="13" name="Picture 2" descr="n fb Do Nu">
            <a:extLst>
              <a:ext uri="{FF2B5EF4-FFF2-40B4-BE49-F238E27FC236}">
                <a16:creationId xmlns:a16="http://schemas.microsoft.com/office/drawing/2014/main" id="{1A37F40A-6CC8-2FD7-FD79-6437BE981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3303" y="5245747"/>
            <a:ext cx="1861038" cy="134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4458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 fb Do Nu">
            <a:extLst>
              <a:ext uri="{FF2B5EF4-FFF2-40B4-BE49-F238E27FC236}">
                <a16:creationId xmlns:a16="http://schemas.microsoft.com/office/drawing/2014/main" id="{287EF8DB-E4A3-4342-B231-E872E85C1F0C}"/>
              </a:ext>
            </a:extLst>
          </p:cNvPr>
          <p:cNvPicPr>
            <a:picLocks noChangeAspect="1"/>
          </p:cNvPicPr>
          <p:nvPr/>
        </p:nvPicPr>
        <p:blipFill>
          <a:blip r:embed="rId2"/>
          <a:stretch>
            <a:fillRect/>
          </a:stretch>
        </p:blipFill>
        <p:spPr>
          <a:xfrm>
            <a:off x="401974" y="325180"/>
            <a:ext cx="8340051" cy="4493141"/>
          </a:xfrm>
          <a:prstGeom prst="rect">
            <a:avLst/>
          </a:prstGeom>
        </p:spPr>
      </p:pic>
      <p:sp>
        <p:nvSpPr>
          <p:cNvPr id="5" name="TextBox 4" descr="n fb Do Nu">
            <a:extLst>
              <a:ext uri="{FF2B5EF4-FFF2-40B4-BE49-F238E27FC236}">
                <a16:creationId xmlns:a16="http://schemas.microsoft.com/office/drawing/2014/main" id="{E72368DB-74F2-4162-951D-E93801406983}"/>
              </a:ext>
            </a:extLst>
          </p:cNvPr>
          <p:cNvSpPr txBox="1"/>
          <p:nvPr/>
        </p:nvSpPr>
        <p:spPr>
          <a:xfrm>
            <a:off x="2835728" y="547029"/>
            <a:ext cx="3569818" cy="461665"/>
          </a:xfrm>
          <a:prstGeom prst="rect">
            <a:avLst/>
          </a:prstGeom>
          <a:noFill/>
        </p:spPr>
        <p:txBody>
          <a:bodyPr wrap="square" rtlCol="0">
            <a:spAutoFit/>
          </a:bodyPr>
          <a:lstStyle/>
          <a:p>
            <a:r>
              <a:rPr lang="en-US" sz="2400" b="1" dirty="0">
                <a:solidFill>
                  <a:srgbClr val="255D51"/>
                </a:solidFill>
                <a:latin typeface="Calibri" panose="020F0502020204030204" pitchFamily="34" charset="0"/>
                <a:cs typeface="Calibri" panose="020F0502020204030204" pitchFamily="34" charset="0"/>
              </a:rPr>
              <a:t>2. </a:t>
            </a:r>
            <a:r>
              <a:rPr lang="en-US" sz="2400" b="1" dirty="0" err="1">
                <a:solidFill>
                  <a:srgbClr val="255D51"/>
                </a:solidFill>
                <a:latin typeface="Calibri" panose="020F0502020204030204" pitchFamily="34" charset="0"/>
                <a:cs typeface="Calibri" panose="020F0502020204030204" pitchFamily="34" charset="0"/>
              </a:rPr>
              <a:t>Mục</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tiêu</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của</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môn</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Vật</a:t>
            </a:r>
            <a:r>
              <a:rPr lang="en-US" sz="2400" b="1" dirty="0">
                <a:solidFill>
                  <a:srgbClr val="255D51"/>
                </a:solidFill>
                <a:latin typeface="Calibri" panose="020F0502020204030204" pitchFamily="34" charset="0"/>
                <a:cs typeface="Calibri" panose="020F0502020204030204" pitchFamily="34" charset="0"/>
              </a:rPr>
              <a:t> </a:t>
            </a:r>
            <a:r>
              <a:rPr lang="en-US" sz="2400" b="1" dirty="0" err="1">
                <a:solidFill>
                  <a:srgbClr val="255D51"/>
                </a:solidFill>
                <a:latin typeface="Calibri" panose="020F0502020204030204" pitchFamily="34" charset="0"/>
                <a:cs typeface="Calibri" panose="020F0502020204030204" pitchFamily="34" charset="0"/>
              </a:rPr>
              <a:t>lí</a:t>
            </a:r>
            <a:endParaRPr lang="vi-VN" sz="2400" b="1" dirty="0">
              <a:solidFill>
                <a:srgbClr val="255D51"/>
              </a:solidFill>
              <a:latin typeface="Calibri" panose="020F0502020204030204" pitchFamily="34" charset="0"/>
              <a:cs typeface="Calibri" panose="020F0502020204030204" pitchFamily="34" charset="0"/>
            </a:endParaRPr>
          </a:p>
        </p:txBody>
      </p:sp>
      <p:sp>
        <p:nvSpPr>
          <p:cNvPr id="17" name="Teardrop 16" descr="n fb Do Nu">
            <a:extLst>
              <a:ext uri="{FF2B5EF4-FFF2-40B4-BE49-F238E27FC236}">
                <a16:creationId xmlns:a16="http://schemas.microsoft.com/office/drawing/2014/main" id="{F1C5DBF5-3F81-4F6F-B32D-DF1C277CA530}"/>
              </a:ext>
            </a:extLst>
          </p:cNvPr>
          <p:cNvSpPr/>
          <p:nvPr/>
        </p:nvSpPr>
        <p:spPr>
          <a:xfrm>
            <a:off x="2721428" y="1072086"/>
            <a:ext cx="3784811" cy="2999327"/>
          </a:xfrm>
          <a:prstGeom prst="teardrop">
            <a:avLst>
              <a:gd name="adj" fmla="val 88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500" b="1" dirty="0">
              <a:solidFill>
                <a:schemeClr val="tx1"/>
              </a:solidFill>
              <a:latin typeface="Calibri" panose="020F0502020204030204" pitchFamily="34" charset="0"/>
            </a:endParaRPr>
          </a:p>
        </p:txBody>
      </p:sp>
      <p:sp>
        <p:nvSpPr>
          <p:cNvPr id="10" name="Rectangle: Top Corners One Rounded and One Snipped 9" descr="n fb Do Nu">
            <a:extLst>
              <a:ext uri="{FF2B5EF4-FFF2-40B4-BE49-F238E27FC236}">
                <a16:creationId xmlns:a16="http://schemas.microsoft.com/office/drawing/2014/main" id="{A22ED676-A2D7-4BF1-B8F4-EA926254BB40}"/>
              </a:ext>
            </a:extLst>
          </p:cNvPr>
          <p:cNvSpPr/>
          <p:nvPr/>
        </p:nvSpPr>
        <p:spPr>
          <a:xfrm>
            <a:off x="6404533" y="1997040"/>
            <a:ext cx="2159587" cy="1066941"/>
          </a:xfrm>
          <a:prstGeom prst="snipRoundRect">
            <a:avLst>
              <a:gd name="adj1" fmla="val 20284"/>
              <a:gd name="adj2" fmla="val 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Có được những kiến thức, kỹ năng cơ bản về vật lí</a:t>
            </a:r>
          </a:p>
        </p:txBody>
      </p:sp>
      <p:sp>
        <p:nvSpPr>
          <p:cNvPr id="2" name="TextBox 1" descr="n fb Do Nu">
            <a:extLst>
              <a:ext uri="{FF2B5EF4-FFF2-40B4-BE49-F238E27FC236}">
                <a16:creationId xmlns:a16="http://schemas.microsoft.com/office/drawing/2014/main" id="{EEFF7AEF-BC2A-4864-B3CD-43AE2A9B0DB3}"/>
              </a:ext>
            </a:extLst>
          </p:cNvPr>
          <p:cNvSpPr txBox="1"/>
          <p:nvPr/>
        </p:nvSpPr>
        <p:spPr>
          <a:xfrm>
            <a:off x="2899333" y="1930348"/>
            <a:ext cx="3505200" cy="1200329"/>
          </a:xfrm>
          <a:prstGeom prst="rect">
            <a:avLst/>
          </a:prstGeom>
          <a:noFill/>
        </p:spPr>
        <p:txBody>
          <a:bodyPr wrap="square" rtlCol="0">
            <a:spAutoFit/>
          </a:bodyPr>
          <a:lstStyle/>
          <a:p>
            <a:pPr algn="ctr"/>
            <a:r>
              <a:rPr lang="vi-VN" sz="2400" b="1" dirty="0">
                <a:solidFill>
                  <a:schemeClr val="tx1"/>
                </a:solidFill>
                <a:latin typeface="Calibri" panose="020F0502020204030204" pitchFamily="34" charset="0"/>
              </a:rPr>
              <a:t>Giúp học sinh hình thành, phát triển năng lực vật lí với các biểu hiện chính</a:t>
            </a:r>
          </a:p>
        </p:txBody>
      </p:sp>
      <p:sp>
        <p:nvSpPr>
          <p:cNvPr id="7" name="Rectangle: Top Corners One Rounded and One Snipped 6" descr="n fb Do Nu">
            <a:extLst>
              <a:ext uri="{FF2B5EF4-FFF2-40B4-BE49-F238E27FC236}">
                <a16:creationId xmlns:a16="http://schemas.microsoft.com/office/drawing/2014/main" id="{15A0B228-3443-4DDA-94DE-9711FA6D8C07}"/>
              </a:ext>
            </a:extLst>
          </p:cNvPr>
          <p:cNvSpPr/>
          <p:nvPr/>
        </p:nvSpPr>
        <p:spPr>
          <a:xfrm>
            <a:off x="401974" y="1997041"/>
            <a:ext cx="2527990" cy="1066941"/>
          </a:xfrm>
          <a:prstGeom prst="snipRoundRect">
            <a:avLst>
              <a:gd name="adj1" fmla="val 2902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700" dirty="0">
                <a:solidFill>
                  <a:schemeClr val="tx1"/>
                </a:solidFill>
                <a:latin typeface="Calibri" panose="020F0502020204030204" pitchFamily="34" charset="0"/>
              </a:rPr>
              <a:t>Nhận biết được năng lực, sở trường của bản thân, định hướng nghề nghiệp.</a:t>
            </a:r>
          </a:p>
        </p:txBody>
      </p:sp>
      <p:sp>
        <p:nvSpPr>
          <p:cNvPr id="8" name="Rectangle: Top Corners One Rounded and One Snipped 7" descr="n fb Do Nu">
            <a:extLst>
              <a:ext uri="{FF2B5EF4-FFF2-40B4-BE49-F238E27FC236}">
                <a16:creationId xmlns:a16="http://schemas.microsoft.com/office/drawing/2014/main" id="{2C3856FD-CDAF-4EA6-A89D-C45D61ABF6B9}"/>
              </a:ext>
            </a:extLst>
          </p:cNvPr>
          <p:cNvSpPr/>
          <p:nvPr/>
        </p:nvSpPr>
        <p:spPr>
          <a:xfrm>
            <a:off x="2690098" y="3330737"/>
            <a:ext cx="3784811" cy="1189364"/>
          </a:xfrm>
          <a:prstGeom prst="snipRoundRect">
            <a:avLst>
              <a:gd name="adj1" fmla="val 10989"/>
              <a:gd name="adj2" fmla="val 12515"/>
            </a:avLst>
          </a:prstGeom>
          <a:solidFill>
            <a:schemeClr val="bg1"/>
          </a:solidFill>
          <a:ln>
            <a:no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Vận dụng được kiến thức kỹ năng đã học để khám phá, giải quyết các vấn đề có liên quan trong học tập cũng như trong đời sống.</a:t>
            </a:r>
          </a:p>
        </p:txBody>
      </p:sp>
      <p:pic>
        <p:nvPicPr>
          <p:cNvPr id="14338" name="Picture 2" descr="n fb Do Nu">
            <a:extLst>
              <a:ext uri="{FF2B5EF4-FFF2-40B4-BE49-F238E27FC236}">
                <a16:creationId xmlns:a16="http://schemas.microsoft.com/office/drawing/2014/main" id="{D21420FB-748D-400F-9562-C7A30AEF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807" y="3252189"/>
            <a:ext cx="1861038" cy="1346461"/>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80;p15" descr="n fb Do Nu">
            <a:extLst>
              <a:ext uri="{FF2B5EF4-FFF2-40B4-BE49-F238E27FC236}">
                <a16:creationId xmlns:a16="http://schemas.microsoft.com/office/drawing/2014/main" id="{1F54786B-2BFF-966A-B128-079C86B220F2}"/>
              </a:ext>
            </a:extLst>
          </p:cNvPr>
          <p:cNvSpPr txBox="1">
            <a:spLocks/>
          </p:cNvSpPr>
          <p:nvPr/>
        </p:nvSpPr>
        <p:spPr>
          <a:xfrm>
            <a:off x="2313891" y="5396304"/>
            <a:ext cx="4676084" cy="346969"/>
          </a:xfrm>
          <a:prstGeom prst="rect">
            <a:avLst/>
          </a:prstGeom>
        </p:spPr>
        <p:txBody>
          <a:bodyPr spcFirstLastPara="1" vert="horz" wrap="square" lIns="91425" tIns="91425" rIns="91425" bIns="91425" rtlCol="0"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9738D"/>
                </a:solidFill>
                <a:effectLst/>
                <a:uLnTx/>
                <a:uFillTx/>
                <a:latin typeface="Calibri" panose="020F0502020204030204" pitchFamily="34" charset="0"/>
                <a:ea typeface="+mj-ea"/>
                <a:cs typeface="Calibri" panose="020F0502020204030204" pitchFamily="34" charset="0"/>
                <a:sym typeface="Arial"/>
              </a:rPr>
              <a:t>QUÁ TRÌNH PHÁT TRIỂN CỦA VẬT LÍ</a:t>
            </a:r>
            <a:endParaRPr kumimoji="0" lang="en-US" sz="2400" b="0" i="0" u="none" strike="noStrike" kern="1200" cap="none" spc="0" normalizeH="0" baseline="0" noProof="0" dirty="0">
              <a:ln>
                <a:noFill/>
              </a:ln>
              <a:solidFill>
                <a:srgbClr val="59738D"/>
              </a:solidFill>
              <a:effectLst/>
              <a:uLnTx/>
              <a:uFillTx/>
              <a:latin typeface="Calibri" panose="020F0502020204030204" pitchFamily="34" charset="0"/>
              <a:ea typeface="+mj-ea"/>
              <a:cs typeface="Calibri" panose="020F0502020204030204" pitchFamily="34" charset="0"/>
              <a:sym typeface="Arial"/>
            </a:endParaRPr>
          </a:p>
        </p:txBody>
      </p:sp>
    </p:spTree>
    <p:extLst>
      <p:ext uri="{BB962C8B-B14F-4D97-AF65-F5344CB8AC3E}">
        <p14:creationId xmlns:p14="http://schemas.microsoft.com/office/powerpoint/2010/main" val="22702696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3" name="Google Shape;80;p15" descr="n fb Do Nu">
            <a:extLst>
              <a:ext uri="{FF2B5EF4-FFF2-40B4-BE49-F238E27FC236}">
                <a16:creationId xmlns:a16="http://schemas.microsoft.com/office/drawing/2014/main" id="{5434AC4C-B92C-44AA-85C9-5F418FC52990}"/>
              </a:ext>
            </a:extLst>
          </p:cNvPr>
          <p:cNvSpPr txBox="1">
            <a:spLocks/>
          </p:cNvSpPr>
          <p:nvPr/>
        </p:nvSpPr>
        <p:spPr>
          <a:xfrm>
            <a:off x="1479975" y="2261493"/>
            <a:ext cx="6593700" cy="747600"/>
          </a:xfrm>
          <a:prstGeom prst="rect">
            <a:avLst/>
          </a:prstGeom>
        </p:spPr>
        <p:txBody>
          <a:bodyPr spcFirstLastPara="1" vert="horz" wrap="square" lIns="91425" tIns="91425" rIns="91425" bIns="91425" rtlCol="0"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9738D"/>
                </a:solidFill>
                <a:effectLst/>
                <a:uLnTx/>
                <a:uFillTx/>
                <a:latin typeface="Calibri" panose="020F0502020204030204" pitchFamily="34" charset="0"/>
                <a:ea typeface="+mj-ea"/>
                <a:cs typeface="Calibri" panose="020F0502020204030204" pitchFamily="34" charset="0"/>
                <a:sym typeface="Arial"/>
              </a:rPr>
              <a:t>QUÁ TRÌNH PHÁT TRIỂN CỦA VẬT LÍ</a:t>
            </a:r>
            <a:endParaRPr kumimoji="0" lang="en-US" sz="3200" b="1" i="0" u="none" strike="noStrike" kern="1200" cap="none" spc="0" normalizeH="0" baseline="0" noProof="0" dirty="0">
              <a:ln>
                <a:noFill/>
              </a:ln>
              <a:solidFill>
                <a:srgbClr val="59738D"/>
              </a:solidFill>
              <a:effectLst/>
              <a:uLnTx/>
              <a:uFillTx/>
              <a:latin typeface="Calibri" panose="020F0502020204030204" pitchFamily="34" charset="0"/>
              <a:ea typeface="+mj-ea"/>
              <a:cs typeface="Calibri" panose="020F0502020204030204" pitchFamily="34" charset="0"/>
              <a:sym typeface="Arial"/>
            </a:endParaRPr>
          </a:p>
        </p:txBody>
      </p:sp>
      <p:sp>
        <p:nvSpPr>
          <p:cNvPr id="4" name="Oval 3" descr="n fb Do Nu">
            <a:extLst>
              <a:ext uri="{FF2B5EF4-FFF2-40B4-BE49-F238E27FC236}">
                <a16:creationId xmlns:a16="http://schemas.microsoft.com/office/drawing/2014/main" id="{937EB563-0079-43B2-A0A9-F5C649078A62}"/>
              </a:ext>
            </a:extLst>
          </p:cNvPr>
          <p:cNvSpPr/>
          <p:nvPr/>
        </p:nvSpPr>
        <p:spPr>
          <a:xfrm>
            <a:off x="4380825" y="1469493"/>
            <a:ext cx="792000" cy="792000"/>
          </a:xfrm>
          <a:prstGeom prst="ellipse">
            <a:avLst/>
          </a:prstGeom>
          <a:solidFill>
            <a:srgbClr val="262626">
              <a:lumMod val="50000"/>
              <a:lumOff val="5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a:noFill/>
                </a:ln>
                <a:solidFill>
                  <a:prstClr val="white"/>
                </a:solidFill>
                <a:effectLst/>
                <a:uLnTx/>
                <a:uFillTx/>
              </a:rPr>
              <a:t>II</a:t>
            </a:r>
            <a:endParaRPr kumimoji="0" lang="ko-KR" altLang="en-US" sz="3200" b="1" i="0" u="none" strike="noStrike" kern="1200" cap="none" spc="0" normalizeH="0" baseline="0" noProof="0">
              <a:ln>
                <a:noFill/>
              </a:ln>
              <a:solidFill>
                <a:prstClr val="white"/>
              </a:solidFill>
              <a:effectLst/>
              <a:uLnTx/>
              <a:uFillTx/>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Title 1" descr="n fb Do Nu">
            <a:extLst>
              <a:ext uri="{FF2B5EF4-FFF2-40B4-BE49-F238E27FC236}">
                <a16:creationId xmlns:a16="http://schemas.microsoft.com/office/drawing/2014/main" id="{BCE39AB2-5062-402D-91CB-A7EC698D2340}"/>
              </a:ext>
            </a:extLst>
          </p:cNvPr>
          <p:cNvSpPr>
            <a:spLocks noGrp="1"/>
          </p:cNvSpPr>
          <p:nvPr>
            <p:ph type="title"/>
          </p:nvPr>
        </p:nvSpPr>
        <p:spPr>
          <a:xfrm>
            <a:off x="3074049" y="225530"/>
            <a:ext cx="2995900" cy="563645"/>
          </a:xfrm>
        </p:spPr>
        <p:txBody>
          <a:bodyPr/>
          <a:lstStyle/>
          <a:p>
            <a:r>
              <a:rPr lang="vi-VN" dirty="0">
                <a:solidFill>
                  <a:srgbClr val="00B050"/>
                </a:solidFill>
              </a:rPr>
              <a:t>PHIẾU HỌC TẬP SỐ 2</a:t>
            </a:r>
          </a:p>
        </p:txBody>
      </p:sp>
      <p:sp>
        <p:nvSpPr>
          <p:cNvPr id="6" name="TextBox 5" descr="n fb Do Nu">
            <a:extLst>
              <a:ext uri="{FF2B5EF4-FFF2-40B4-BE49-F238E27FC236}">
                <a16:creationId xmlns:a16="http://schemas.microsoft.com/office/drawing/2014/main" id="{DAE185CF-1512-4E8F-B0B1-9FB0198F4B6E}"/>
              </a:ext>
            </a:extLst>
          </p:cNvPr>
          <p:cNvSpPr txBox="1"/>
          <p:nvPr/>
        </p:nvSpPr>
        <p:spPr>
          <a:xfrm>
            <a:off x="449943" y="789175"/>
            <a:ext cx="8258628" cy="1341586"/>
          </a:xfrm>
          <a:prstGeom prst="rect">
            <a:avLst/>
          </a:prstGeom>
          <a:noFill/>
        </p:spPr>
        <p:txBody>
          <a:bodyPr wrap="square">
            <a:spAutoFit/>
          </a:bodyPr>
          <a:lstStyle/>
          <a:p>
            <a:pPr algn="just">
              <a:lnSpc>
                <a:spcPct val="115000"/>
              </a:lnSpc>
            </a:pPr>
            <a:r>
              <a:rPr lang="pt-BR" sz="2400" b="1" dirty="0">
                <a:effectLst/>
                <a:latin typeface="Calibri" panose="020F0502020204030204" pitchFamily="34" charset="0"/>
                <a:ea typeface="Times New Roman" panose="02020603050405020304" pitchFamily="18" charset="0"/>
                <a:cs typeface="Calibri" panose="020F0502020204030204" pitchFamily="34" charset="0"/>
              </a:rPr>
              <a:t>Câu 1:</a:t>
            </a:r>
            <a:r>
              <a:rPr lang="pt-BR" sz="2400" dirty="0">
                <a:effectLst/>
                <a:latin typeface="Calibri" panose="020F0502020204030204" pitchFamily="34" charset="0"/>
                <a:ea typeface="Times New Roman" panose="02020603050405020304" pitchFamily="18" charset="0"/>
                <a:cs typeface="Calibri" panose="020F0502020204030204" pitchFamily="34" charset="0"/>
              </a:rPr>
              <a:t> Hình bên </a:t>
            </a:r>
            <a:r>
              <a:rPr lang="en-US" sz="2400" dirty="0" err="1">
                <a:latin typeface="Calibri" panose="020F0502020204030204" pitchFamily="34" charset="0"/>
                <a:ea typeface="Times New Roman" panose="02020603050405020304" pitchFamily="18" charset="0"/>
                <a:cs typeface="Calibri" panose="020F0502020204030204" pitchFamily="34" charset="0"/>
              </a:rPr>
              <a:t>dưới</a:t>
            </a:r>
            <a:r>
              <a:rPr lang="pt-BR" sz="2400" dirty="0">
                <a:effectLst/>
                <a:latin typeface="Calibri" panose="020F0502020204030204" pitchFamily="34" charset="0"/>
                <a:ea typeface="Times New Roman" panose="02020603050405020304" pitchFamily="18" charset="0"/>
                <a:cs typeface="Calibri" panose="020F0502020204030204" pitchFamily="34" charset="0"/>
              </a:rPr>
              <a:t> là các nhà vật lí tiêu biểu cho mỗi giai đoạn phát triển khoa học và công nghệ của nhân loại. Em biết gì về các nhà khoa học này?</a:t>
            </a:r>
            <a:endParaRPr lang="vi-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descr="n fb Do Nu">
            <a:extLst>
              <a:ext uri="{FF2B5EF4-FFF2-40B4-BE49-F238E27FC236}">
                <a16:creationId xmlns:a16="http://schemas.microsoft.com/office/drawing/2014/main" id="{0FB27266-E720-4B03-B666-2A553F4E3F3C}"/>
              </a:ext>
            </a:extLst>
          </p:cNvPr>
          <p:cNvSpPr txBox="1"/>
          <p:nvPr/>
        </p:nvSpPr>
        <p:spPr>
          <a:xfrm>
            <a:off x="449943" y="2838375"/>
            <a:ext cx="8258628" cy="461665"/>
          </a:xfrm>
          <a:prstGeom prst="rect">
            <a:avLst/>
          </a:prstGeom>
          <a:noFill/>
        </p:spPr>
        <p:txBody>
          <a:bodyPr wrap="square">
            <a:spAutoFit/>
          </a:bodyPr>
          <a:lstStyle/>
          <a:p>
            <a:pPr algn="just">
              <a:tabLst>
                <a:tab pos="4434840" algn="l"/>
              </a:tabLst>
            </a:pPr>
            <a:r>
              <a:rPr lang="pt-BR" sz="2400" b="1" dirty="0">
                <a:effectLst/>
                <a:latin typeface="Calibri" panose="020F0502020204030204" pitchFamily="34" charset="0"/>
                <a:ea typeface="Times New Roman" panose="02020603050405020304" pitchFamily="18" charset="0"/>
                <a:cs typeface="Calibri" panose="020F0502020204030204" pitchFamily="34" charset="0"/>
              </a:rPr>
              <a:t>Câu 3:</a:t>
            </a:r>
            <a:r>
              <a:rPr lang="pt-BR" sz="2400" dirty="0">
                <a:effectLst/>
                <a:latin typeface="Calibri" panose="020F0502020204030204" pitchFamily="34" charset="0"/>
                <a:ea typeface="Times New Roman" panose="02020603050405020304" pitchFamily="18" charset="0"/>
                <a:cs typeface="Calibri" panose="020F0502020204030204" pitchFamily="34" charset="0"/>
              </a:rPr>
              <a:t> Em thích nhất lĩnh vực nào của vật lí? Tại sao?</a:t>
            </a:r>
            <a:endParaRPr lang="vi-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descr="n fb Do Nu">
            <a:extLst>
              <a:ext uri="{FF2B5EF4-FFF2-40B4-BE49-F238E27FC236}">
                <a16:creationId xmlns:a16="http://schemas.microsoft.com/office/drawing/2014/main" id="{B40B354C-5B49-41C0-99D2-BF4098AC43E9}"/>
              </a:ext>
            </a:extLst>
          </p:cNvPr>
          <p:cNvSpPr txBox="1"/>
          <p:nvPr/>
        </p:nvSpPr>
        <p:spPr>
          <a:xfrm>
            <a:off x="449943" y="2078532"/>
            <a:ext cx="825862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4434840" algn="l"/>
              </a:tabLst>
              <a:defRPr/>
            </a:pPr>
            <a:r>
              <a:rPr kumimoji="0" lang="pt-BR" sz="2400" b="1"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Câu 2:</a:t>
            </a:r>
            <a:r>
              <a:rPr kumimoji="0" lang="pt-BR"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Hãy kể tên các lĩnh vực vật lí mà em đã được học ở cấp Trung học cơ sở.</a:t>
            </a:r>
            <a:endParaRPr kumimoji="0" lang="vi-VN"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11" name="TextBox 10" descr="n fb Do Nu">
            <a:extLst>
              <a:ext uri="{FF2B5EF4-FFF2-40B4-BE49-F238E27FC236}">
                <a16:creationId xmlns:a16="http://schemas.microsoft.com/office/drawing/2014/main" id="{89757A74-A211-45B4-92F5-9247433B6841}"/>
              </a:ext>
            </a:extLst>
          </p:cNvPr>
          <p:cNvSpPr txBox="1"/>
          <p:nvPr/>
        </p:nvSpPr>
        <p:spPr>
          <a:xfrm>
            <a:off x="449943" y="3330484"/>
            <a:ext cx="825862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Câu 4:</a:t>
            </a:r>
            <a:r>
              <a:rPr kumimoji="0" lang="pt-BR"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Vật lí phát triển qua mấy giai đoạn chính? Đó là những giai đoạn nào?</a:t>
            </a:r>
            <a:endParaRPr kumimoji="0" lang="vi-VN" sz="24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p:txBody>
      </p:sp>
      <p:pic>
        <p:nvPicPr>
          <p:cNvPr id="9" name="Picture 8" descr="n fb Do Nu">
            <a:extLst>
              <a:ext uri="{FF2B5EF4-FFF2-40B4-BE49-F238E27FC236}">
                <a16:creationId xmlns:a16="http://schemas.microsoft.com/office/drawing/2014/main" id="{858C6BBA-2169-6235-C25E-58D2B41C9E8E}"/>
              </a:ext>
            </a:extLst>
          </p:cNvPr>
          <p:cNvPicPr>
            <a:picLocks noChangeAspect="1"/>
          </p:cNvPicPr>
          <p:nvPr/>
        </p:nvPicPr>
        <p:blipFill>
          <a:blip r:embed="rId3"/>
          <a:stretch>
            <a:fillRect/>
          </a:stretch>
        </p:blipFill>
        <p:spPr>
          <a:xfrm>
            <a:off x="597671" y="-2759061"/>
            <a:ext cx="2146923" cy="2759061"/>
          </a:xfrm>
          <a:prstGeom prst="rect">
            <a:avLst/>
          </a:prstGeom>
        </p:spPr>
      </p:pic>
      <p:pic>
        <p:nvPicPr>
          <p:cNvPr id="10" name="Picture 9" descr="n fb Do Nu">
            <a:extLst>
              <a:ext uri="{FF2B5EF4-FFF2-40B4-BE49-F238E27FC236}">
                <a16:creationId xmlns:a16="http://schemas.microsoft.com/office/drawing/2014/main" id="{5759B7DA-B182-76B4-BB41-AE5653004B0D}"/>
              </a:ext>
            </a:extLst>
          </p:cNvPr>
          <p:cNvPicPr>
            <a:picLocks noChangeAspect="1"/>
          </p:cNvPicPr>
          <p:nvPr/>
        </p:nvPicPr>
        <p:blipFill>
          <a:blip r:embed="rId4">
            <a:alphaModFix/>
            <a:duotone>
              <a:prstClr val="black"/>
              <a:srgbClr val="D9C3A5">
                <a:tint val="50000"/>
                <a:satMod val="180000"/>
              </a:srgbClr>
            </a:duotone>
          </a:blip>
          <a:stretch>
            <a:fillRect/>
          </a:stretch>
        </p:blipFill>
        <p:spPr>
          <a:xfrm>
            <a:off x="6399408" y="-2885696"/>
            <a:ext cx="2278117" cy="2756786"/>
          </a:xfrm>
          <a:prstGeom prst="rect">
            <a:avLst/>
          </a:prstGeom>
        </p:spPr>
      </p:pic>
      <p:pic>
        <p:nvPicPr>
          <p:cNvPr id="12" name="Picture 11" descr="n fb Do Nu">
            <a:extLst>
              <a:ext uri="{FF2B5EF4-FFF2-40B4-BE49-F238E27FC236}">
                <a16:creationId xmlns:a16="http://schemas.microsoft.com/office/drawing/2014/main" id="{4DA8BBD5-464B-4474-9379-6D78D462DF1A}"/>
              </a:ext>
            </a:extLst>
          </p:cNvPr>
          <p:cNvPicPr>
            <a:picLocks noChangeAspect="1"/>
          </p:cNvPicPr>
          <p:nvPr/>
        </p:nvPicPr>
        <p:blipFill>
          <a:blip r:embed="rId5"/>
          <a:stretch>
            <a:fillRect/>
          </a:stretch>
        </p:blipFill>
        <p:spPr>
          <a:xfrm>
            <a:off x="3551489" y="5632151"/>
            <a:ext cx="2041021" cy="2706432"/>
          </a:xfrm>
          <a:prstGeom prst="rect">
            <a:avLst/>
          </a:prstGeom>
        </p:spPr>
      </p:pic>
    </p:spTree>
    <p:extLst>
      <p:ext uri="{BB962C8B-B14F-4D97-AF65-F5344CB8AC3E}">
        <p14:creationId xmlns:p14="http://schemas.microsoft.com/office/powerpoint/2010/main" val="6628965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1" name="Picture 10" descr="n fb Do Nu">
            <a:extLst>
              <a:ext uri="{FF2B5EF4-FFF2-40B4-BE49-F238E27FC236}">
                <a16:creationId xmlns:a16="http://schemas.microsoft.com/office/drawing/2014/main" id="{ADFB6257-8425-4034-AD76-677F131D1030}"/>
              </a:ext>
            </a:extLst>
          </p:cNvPr>
          <p:cNvPicPr>
            <a:picLocks noChangeAspect="1"/>
          </p:cNvPicPr>
          <p:nvPr/>
        </p:nvPicPr>
        <p:blipFill>
          <a:blip r:embed="rId3"/>
          <a:stretch>
            <a:fillRect/>
          </a:stretch>
        </p:blipFill>
        <p:spPr>
          <a:xfrm>
            <a:off x="732888" y="1500376"/>
            <a:ext cx="1970008" cy="2531703"/>
          </a:xfrm>
          <a:prstGeom prst="rect">
            <a:avLst/>
          </a:prstGeom>
        </p:spPr>
      </p:pic>
      <p:pic>
        <p:nvPicPr>
          <p:cNvPr id="13" name="Picture 12" descr="n fb Do Nu">
            <a:extLst>
              <a:ext uri="{FF2B5EF4-FFF2-40B4-BE49-F238E27FC236}">
                <a16:creationId xmlns:a16="http://schemas.microsoft.com/office/drawing/2014/main" id="{5658DBD4-75B5-4423-9DBF-FF6724547604}"/>
              </a:ext>
            </a:extLst>
          </p:cNvPr>
          <p:cNvPicPr>
            <a:picLocks noChangeAspect="1"/>
          </p:cNvPicPr>
          <p:nvPr/>
        </p:nvPicPr>
        <p:blipFill>
          <a:blip r:embed="rId4">
            <a:alphaModFix/>
            <a:duotone>
              <a:prstClr val="black"/>
              <a:srgbClr val="D9C3A5">
                <a:tint val="50000"/>
                <a:satMod val="180000"/>
              </a:srgbClr>
            </a:duotone>
          </a:blip>
          <a:stretch>
            <a:fillRect/>
          </a:stretch>
        </p:blipFill>
        <p:spPr>
          <a:xfrm>
            <a:off x="6249151" y="1500376"/>
            <a:ext cx="2099719" cy="2540904"/>
          </a:xfrm>
          <a:prstGeom prst="rect">
            <a:avLst/>
          </a:prstGeom>
        </p:spPr>
      </p:pic>
      <p:pic>
        <p:nvPicPr>
          <p:cNvPr id="3" name="Picture 2" descr="n fb Do Nu">
            <a:extLst>
              <a:ext uri="{FF2B5EF4-FFF2-40B4-BE49-F238E27FC236}">
                <a16:creationId xmlns:a16="http://schemas.microsoft.com/office/drawing/2014/main" id="{E4ABB821-3F88-46BE-9CEF-ABCBE1745C43}"/>
              </a:ext>
            </a:extLst>
          </p:cNvPr>
          <p:cNvPicPr>
            <a:picLocks noChangeAspect="1"/>
          </p:cNvPicPr>
          <p:nvPr/>
        </p:nvPicPr>
        <p:blipFill>
          <a:blip r:embed="rId5"/>
          <a:stretch>
            <a:fillRect/>
          </a:stretch>
        </p:blipFill>
        <p:spPr>
          <a:xfrm>
            <a:off x="3521398" y="1500376"/>
            <a:ext cx="1909251" cy="2531703"/>
          </a:xfrm>
          <a:prstGeom prst="rect">
            <a:avLst/>
          </a:prstGeom>
        </p:spPr>
      </p:pic>
      <p:sp>
        <p:nvSpPr>
          <p:cNvPr id="16" name="TextBox 15" descr="n fb Do Nu">
            <a:extLst>
              <a:ext uri="{FF2B5EF4-FFF2-40B4-BE49-F238E27FC236}">
                <a16:creationId xmlns:a16="http://schemas.microsoft.com/office/drawing/2014/main" id="{FC2EB399-9EAD-4858-8317-AC9017E39627}"/>
              </a:ext>
            </a:extLst>
          </p:cNvPr>
          <p:cNvSpPr txBox="1"/>
          <p:nvPr/>
        </p:nvSpPr>
        <p:spPr>
          <a:xfrm>
            <a:off x="389959" y="3875695"/>
            <a:ext cx="2595691" cy="1015663"/>
          </a:xfrm>
          <a:prstGeom prst="rect">
            <a:avLst/>
          </a:prstGeom>
          <a:noFill/>
        </p:spPr>
        <p:txBody>
          <a:bodyPr wrap="square">
            <a:spAutoFit/>
          </a:bodyPr>
          <a:lstStyle/>
          <a:p>
            <a:pPr algn="ctr"/>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Galilei</a:t>
            </a:r>
            <a:endParaRPr lang="vi-VN" sz="15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(1564 – 1642)</a:t>
            </a:r>
            <a:endParaRPr lang="vi-VN" sz="15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đẻ</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algn="ct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nghiệm</a:t>
            </a:r>
            <a:endParaRPr lang="vi-VN" sz="15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descr="n fb Do Nu">
            <a:extLst>
              <a:ext uri="{FF2B5EF4-FFF2-40B4-BE49-F238E27FC236}">
                <a16:creationId xmlns:a16="http://schemas.microsoft.com/office/drawing/2014/main" id="{FF886A65-EA3C-44C7-8AD4-BCC00E9C69D2}"/>
              </a:ext>
            </a:extLst>
          </p:cNvPr>
          <p:cNvSpPr txBox="1"/>
          <p:nvPr/>
        </p:nvSpPr>
        <p:spPr>
          <a:xfrm>
            <a:off x="3394902" y="3915967"/>
            <a:ext cx="2162244" cy="1015663"/>
          </a:xfrm>
          <a:prstGeom prst="rect">
            <a:avLst/>
          </a:prstGeom>
          <a:noFill/>
        </p:spPr>
        <p:txBody>
          <a:bodyPr wrap="square">
            <a:spAutoFit/>
          </a:bodyPr>
          <a:lstStyle/>
          <a:p>
            <a:pPr algn="ctr"/>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Newton</a:t>
            </a:r>
            <a:endParaRPr lang="vi-VN" sz="15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(1642 – 1727)</a:t>
            </a:r>
            <a:endParaRPr lang="vi-VN" sz="15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luật</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algn="ct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vạn</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hấp</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endParaRPr lang="vi-VN" sz="15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descr="n fb Do Nu">
            <a:extLst>
              <a:ext uri="{FF2B5EF4-FFF2-40B4-BE49-F238E27FC236}">
                <a16:creationId xmlns:a16="http://schemas.microsoft.com/office/drawing/2014/main" id="{ACB13984-C09B-4491-8E19-D70610B4D5B4}"/>
              </a:ext>
            </a:extLst>
          </p:cNvPr>
          <p:cNvSpPr txBox="1"/>
          <p:nvPr/>
        </p:nvSpPr>
        <p:spPr>
          <a:xfrm>
            <a:off x="6249151" y="3890209"/>
            <a:ext cx="2305340" cy="1015663"/>
          </a:xfrm>
          <a:prstGeom prst="rect">
            <a:avLst/>
          </a:prstGeom>
          <a:noFill/>
        </p:spPr>
        <p:txBody>
          <a:bodyPr wrap="square">
            <a:spAutoFit/>
          </a:bodyPr>
          <a:lstStyle/>
          <a:p>
            <a:pPr algn="ctr"/>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Einstein</a:t>
            </a:r>
            <a:endParaRPr lang="vi-VN" sz="15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(1879 – 1955) </a:t>
            </a:r>
          </a:p>
          <a:p>
            <a:pPr algn="ct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thuyết</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tương</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đối</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 = m.c</a:t>
            </a:r>
            <a:r>
              <a:rPr lang="en-US" sz="15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vi-VN" sz="1500" dirty="0">
              <a:latin typeface="Calibri" panose="020F0502020204030204" pitchFamily="34" charset="0"/>
              <a:cs typeface="Calibri" panose="020F0502020204030204" pitchFamily="34" charset="0"/>
            </a:endParaRPr>
          </a:p>
        </p:txBody>
      </p:sp>
      <p:sp>
        <p:nvSpPr>
          <p:cNvPr id="12" name="Title 1" descr="n fb Do Nu">
            <a:extLst>
              <a:ext uri="{FF2B5EF4-FFF2-40B4-BE49-F238E27FC236}">
                <a16:creationId xmlns:a16="http://schemas.microsoft.com/office/drawing/2014/main" id="{89C59F93-7E35-4054-9EF0-F20432D57DF2}"/>
              </a:ext>
            </a:extLst>
          </p:cNvPr>
          <p:cNvSpPr>
            <a:spLocks noGrp="1"/>
          </p:cNvSpPr>
          <p:nvPr>
            <p:ph type="title"/>
          </p:nvPr>
        </p:nvSpPr>
        <p:spPr>
          <a:xfrm>
            <a:off x="3074049" y="225530"/>
            <a:ext cx="2995900" cy="563645"/>
          </a:xfrm>
        </p:spPr>
        <p:txBody>
          <a:bodyPr/>
          <a:lstStyle/>
          <a:p>
            <a:r>
              <a:rPr lang="vi-VN" dirty="0">
                <a:solidFill>
                  <a:srgbClr val="00B050"/>
                </a:solidFill>
              </a:rPr>
              <a:t>PHIẾU HỌC TẬP SỐ 2</a:t>
            </a:r>
          </a:p>
        </p:txBody>
      </p:sp>
      <p:sp>
        <p:nvSpPr>
          <p:cNvPr id="14" name="TextBox 13" descr="n fb Do Nu">
            <a:extLst>
              <a:ext uri="{FF2B5EF4-FFF2-40B4-BE49-F238E27FC236}">
                <a16:creationId xmlns:a16="http://schemas.microsoft.com/office/drawing/2014/main" id="{B95F9988-22BD-4CB6-98CC-34C59C796CD1}"/>
              </a:ext>
            </a:extLst>
          </p:cNvPr>
          <p:cNvSpPr txBox="1"/>
          <p:nvPr/>
        </p:nvSpPr>
        <p:spPr>
          <a:xfrm>
            <a:off x="449943" y="702091"/>
            <a:ext cx="8258628" cy="779444"/>
          </a:xfrm>
          <a:prstGeom prst="rect">
            <a:avLst/>
          </a:prstGeom>
          <a:noFill/>
        </p:spPr>
        <p:txBody>
          <a:bodyPr wrap="square">
            <a:spAutoFit/>
          </a:bodyPr>
          <a:lstStyle/>
          <a:p>
            <a:pPr algn="just">
              <a:lnSpc>
                <a:spcPct val="115000"/>
              </a:lnSpc>
            </a:pPr>
            <a:r>
              <a:rPr lang="pt-BR" sz="2000" b="1" dirty="0">
                <a:effectLst/>
                <a:latin typeface="Calibri" panose="020F0502020204030204" pitchFamily="34" charset="0"/>
                <a:ea typeface="Times New Roman" panose="02020603050405020304" pitchFamily="18" charset="0"/>
                <a:cs typeface="Calibri" panose="020F0502020204030204" pitchFamily="34" charset="0"/>
              </a:rPr>
              <a:t>Câu 1:</a:t>
            </a:r>
            <a:r>
              <a:rPr lang="pt-BR" sz="2000" dirty="0">
                <a:effectLst/>
                <a:latin typeface="Calibri" panose="020F0502020204030204" pitchFamily="34" charset="0"/>
                <a:ea typeface="Times New Roman" panose="02020603050405020304" pitchFamily="18" charset="0"/>
                <a:cs typeface="Calibri" panose="020F0502020204030204" pitchFamily="34" charset="0"/>
              </a:rPr>
              <a:t> Hình bên </a:t>
            </a:r>
            <a:r>
              <a:rPr lang="en-US" sz="2000" dirty="0" err="1">
                <a:latin typeface="Calibri" panose="020F0502020204030204" pitchFamily="34" charset="0"/>
                <a:ea typeface="Times New Roman" panose="02020603050405020304" pitchFamily="18" charset="0"/>
                <a:cs typeface="Calibri" panose="020F0502020204030204" pitchFamily="34" charset="0"/>
              </a:rPr>
              <a:t>dưới</a:t>
            </a:r>
            <a:r>
              <a:rPr lang="pt-BR" sz="2000" dirty="0">
                <a:effectLst/>
                <a:latin typeface="Calibri" panose="020F0502020204030204" pitchFamily="34" charset="0"/>
                <a:ea typeface="Times New Roman" panose="02020603050405020304" pitchFamily="18" charset="0"/>
                <a:cs typeface="Calibri" panose="020F0502020204030204" pitchFamily="34" charset="0"/>
              </a:rPr>
              <a:t> là các nhà vật lí tiêu biểu cho mỗi giai đoạn phát triển khoa học và công nghệ của nhân loại. Em biết gì về các nhà khoa học này?</a:t>
            </a: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0" name="TextBox 9" descr="n fb Do Nu">
            <a:extLst>
              <a:ext uri="{FF2B5EF4-FFF2-40B4-BE49-F238E27FC236}">
                <a16:creationId xmlns:a16="http://schemas.microsoft.com/office/drawing/2014/main" id="{A5B44698-41F9-F7C9-31CE-E78E7BD95F94}"/>
              </a:ext>
            </a:extLst>
          </p:cNvPr>
          <p:cNvSpPr txBox="1"/>
          <p:nvPr/>
        </p:nvSpPr>
        <p:spPr>
          <a:xfrm>
            <a:off x="418897" y="5976495"/>
            <a:ext cx="8258628" cy="461665"/>
          </a:xfrm>
          <a:prstGeom prst="rect">
            <a:avLst/>
          </a:prstGeom>
          <a:noFill/>
        </p:spPr>
        <p:txBody>
          <a:bodyPr wrap="square">
            <a:spAutoFit/>
          </a:bodyPr>
          <a:lstStyle/>
          <a:p>
            <a:pPr>
              <a:tabLst>
                <a:tab pos="4434840" algn="l"/>
              </a:tabLst>
            </a:pPr>
            <a:r>
              <a:rPr lang="pt-BR" sz="24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Câu 3:</a:t>
            </a:r>
            <a:r>
              <a:rPr lang="pt-BR" sz="24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Em thích nhất lĩnh vực nào của vật lí? Tại sao?</a:t>
            </a:r>
            <a:endParaRPr lang="vi-VN" sz="24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descr="n fb Do Nu">
            <a:extLst>
              <a:ext uri="{FF2B5EF4-FFF2-40B4-BE49-F238E27FC236}">
                <a16:creationId xmlns:a16="http://schemas.microsoft.com/office/drawing/2014/main" id="{2309A889-38D4-6186-4EB6-97179E9A89CF}"/>
              </a:ext>
            </a:extLst>
          </p:cNvPr>
          <p:cNvSpPr txBox="1"/>
          <p:nvPr/>
        </p:nvSpPr>
        <p:spPr>
          <a:xfrm>
            <a:off x="418897" y="5216652"/>
            <a:ext cx="825862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4434840" algn="l"/>
              </a:tabLst>
              <a:defRPr/>
            </a:pPr>
            <a:r>
              <a:rPr kumimoji="0" lang="pt-BR" sz="2400" b="1"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Câu 2:</a:t>
            </a:r>
            <a:r>
              <a:rPr kumimoji="0" lang="pt-BR" sz="24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Hãy kể tên các lĩnh vực vật lí mà em đã được học ở cấp Trung học cơ sở.</a:t>
            </a:r>
            <a:endParaRPr kumimoji="0" lang="vi-VN" sz="24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19" name="TextBox 18" descr="n fb Do Nu">
            <a:extLst>
              <a:ext uri="{FF2B5EF4-FFF2-40B4-BE49-F238E27FC236}">
                <a16:creationId xmlns:a16="http://schemas.microsoft.com/office/drawing/2014/main" id="{625D7E2D-5BA1-F8DB-2C7A-D1B44475FF90}"/>
              </a:ext>
            </a:extLst>
          </p:cNvPr>
          <p:cNvSpPr txBox="1"/>
          <p:nvPr/>
        </p:nvSpPr>
        <p:spPr>
          <a:xfrm>
            <a:off x="418897" y="6468604"/>
            <a:ext cx="825862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Câu 4:</a:t>
            </a:r>
            <a:r>
              <a:rPr kumimoji="0" lang="pt-BR"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Vật lí phát triển qua mấy giai đoạn chính? Đó là những giai đoạn nào?</a:t>
            </a:r>
            <a:endParaRPr kumimoji="0" lang="vi-VN"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639930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0" name="Oval 9" descr="n fb Do Nu">
            <a:extLst>
              <a:ext uri="{FF2B5EF4-FFF2-40B4-BE49-F238E27FC236}">
                <a16:creationId xmlns:a16="http://schemas.microsoft.com/office/drawing/2014/main" id="{F445FF7C-726F-4986-9093-B96C6B75A81E}"/>
              </a:ext>
            </a:extLst>
          </p:cNvPr>
          <p:cNvSpPr/>
          <p:nvPr/>
        </p:nvSpPr>
        <p:spPr>
          <a:xfrm>
            <a:off x="2193318" y="-2421346"/>
            <a:ext cx="4953000" cy="4864100"/>
          </a:xfrm>
          <a:prstGeom prst="ellipse">
            <a:avLst/>
          </a:prstGeom>
          <a:solidFill>
            <a:srgbClr val="F1F8EC"/>
          </a:solidFill>
          <a:ln>
            <a:solidFill>
              <a:srgbClr val="F1F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 fb Do Nu">
            <a:extLst>
              <a:ext uri="{FF2B5EF4-FFF2-40B4-BE49-F238E27FC236}">
                <a16:creationId xmlns:a16="http://schemas.microsoft.com/office/drawing/2014/main" id="{6498017E-1EA3-4C5B-BF3E-DBAA89AC9A8D}"/>
              </a:ext>
            </a:extLst>
          </p:cNvPr>
          <p:cNvPicPr>
            <a:picLocks noChangeAspect="1"/>
          </p:cNvPicPr>
          <p:nvPr/>
        </p:nvPicPr>
        <p:blipFill>
          <a:blip r:embed="rId3"/>
          <a:stretch>
            <a:fillRect/>
          </a:stretch>
        </p:blipFill>
        <p:spPr>
          <a:xfrm>
            <a:off x="3946111" y="946921"/>
            <a:ext cx="1484537" cy="1907813"/>
          </a:xfrm>
          <a:prstGeom prst="rect">
            <a:avLst/>
          </a:prstGeom>
        </p:spPr>
      </p:pic>
      <p:pic>
        <p:nvPicPr>
          <p:cNvPr id="11" name="Picture 10" descr="n fb Do Nu">
            <a:extLst>
              <a:ext uri="{FF2B5EF4-FFF2-40B4-BE49-F238E27FC236}">
                <a16:creationId xmlns:a16="http://schemas.microsoft.com/office/drawing/2014/main" id="{E57FB2B2-2A2E-4586-837E-8F2D3FC8A7F2}"/>
              </a:ext>
            </a:extLst>
          </p:cNvPr>
          <p:cNvPicPr>
            <a:picLocks noChangeAspect="1"/>
          </p:cNvPicPr>
          <p:nvPr/>
        </p:nvPicPr>
        <p:blipFill>
          <a:blip r:embed="rId4"/>
          <a:stretch>
            <a:fillRect/>
          </a:stretch>
        </p:blipFill>
        <p:spPr>
          <a:xfrm>
            <a:off x="1769809" y="-593"/>
            <a:ext cx="1444877" cy="1915934"/>
          </a:xfrm>
          <a:prstGeom prst="rect">
            <a:avLst/>
          </a:prstGeom>
        </p:spPr>
      </p:pic>
      <p:pic>
        <p:nvPicPr>
          <p:cNvPr id="9" name="Picture 8" descr="n fb Do Nu">
            <a:extLst>
              <a:ext uri="{FF2B5EF4-FFF2-40B4-BE49-F238E27FC236}">
                <a16:creationId xmlns:a16="http://schemas.microsoft.com/office/drawing/2014/main" id="{F274BCFA-2A23-46C7-AC19-554ED725ED0D}"/>
              </a:ext>
            </a:extLst>
          </p:cNvPr>
          <p:cNvPicPr>
            <a:picLocks noChangeAspect="1"/>
          </p:cNvPicPr>
          <p:nvPr/>
        </p:nvPicPr>
        <p:blipFill>
          <a:blip r:embed="rId5">
            <a:alphaModFix/>
            <a:duotone>
              <a:prstClr val="black"/>
              <a:srgbClr val="D9C3A5">
                <a:tint val="50000"/>
                <a:satMod val="180000"/>
              </a:srgbClr>
            </a:duotone>
          </a:blip>
          <a:stretch>
            <a:fillRect/>
          </a:stretch>
        </p:blipFill>
        <p:spPr>
          <a:xfrm>
            <a:off x="6133581" y="10704"/>
            <a:ext cx="1587205" cy="1920703"/>
          </a:xfrm>
          <a:prstGeom prst="rect">
            <a:avLst/>
          </a:prstGeom>
        </p:spPr>
      </p:pic>
    </p:spTree>
    <p:extLst>
      <p:ext uri="{BB962C8B-B14F-4D97-AF65-F5344CB8AC3E}">
        <p14:creationId xmlns:p14="http://schemas.microsoft.com/office/powerpoint/2010/main" val="11999021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0" name="Oval 9" descr="n fb Do Nu">
            <a:extLst>
              <a:ext uri="{FF2B5EF4-FFF2-40B4-BE49-F238E27FC236}">
                <a16:creationId xmlns:a16="http://schemas.microsoft.com/office/drawing/2014/main" id="{F445FF7C-726F-4986-9093-B96C6B75A81E}"/>
              </a:ext>
            </a:extLst>
          </p:cNvPr>
          <p:cNvSpPr/>
          <p:nvPr/>
        </p:nvSpPr>
        <p:spPr>
          <a:xfrm>
            <a:off x="2193318" y="-2421346"/>
            <a:ext cx="4953000" cy="4864100"/>
          </a:xfrm>
          <a:prstGeom prst="ellipse">
            <a:avLst/>
          </a:prstGeom>
          <a:solidFill>
            <a:srgbClr val="F1F8EC"/>
          </a:solidFill>
          <a:ln>
            <a:solidFill>
              <a:srgbClr val="F1F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 fb Do Nu">
            <a:extLst>
              <a:ext uri="{FF2B5EF4-FFF2-40B4-BE49-F238E27FC236}">
                <a16:creationId xmlns:a16="http://schemas.microsoft.com/office/drawing/2014/main" id="{6498017E-1EA3-4C5B-BF3E-DBAA89AC9A8D}"/>
              </a:ext>
            </a:extLst>
          </p:cNvPr>
          <p:cNvPicPr>
            <a:picLocks noChangeAspect="1"/>
          </p:cNvPicPr>
          <p:nvPr/>
        </p:nvPicPr>
        <p:blipFill>
          <a:blip r:embed="rId3"/>
          <a:stretch>
            <a:fillRect/>
          </a:stretch>
        </p:blipFill>
        <p:spPr>
          <a:xfrm>
            <a:off x="3946111" y="946921"/>
            <a:ext cx="1484537" cy="1907813"/>
          </a:xfrm>
          <a:prstGeom prst="rect">
            <a:avLst/>
          </a:prstGeom>
        </p:spPr>
      </p:pic>
      <p:pic>
        <p:nvPicPr>
          <p:cNvPr id="11" name="Picture 10" descr="n fb Do Nu">
            <a:extLst>
              <a:ext uri="{FF2B5EF4-FFF2-40B4-BE49-F238E27FC236}">
                <a16:creationId xmlns:a16="http://schemas.microsoft.com/office/drawing/2014/main" id="{E57FB2B2-2A2E-4586-837E-8F2D3FC8A7F2}"/>
              </a:ext>
            </a:extLst>
          </p:cNvPr>
          <p:cNvPicPr>
            <a:picLocks noChangeAspect="1"/>
          </p:cNvPicPr>
          <p:nvPr/>
        </p:nvPicPr>
        <p:blipFill>
          <a:blip r:embed="rId4">
            <a:lum bright="70000" contrast="-70000"/>
          </a:blip>
          <a:stretch>
            <a:fillRect/>
          </a:stretch>
        </p:blipFill>
        <p:spPr>
          <a:xfrm>
            <a:off x="1769809" y="-593"/>
            <a:ext cx="1444877" cy="1915934"/>
          </a:xfrm>
          <a:prstGeom prst="rect">
            <a:avLst/>
          </a:prstGeom>
        </p:spPr>
      </p:pic>
      <p:pic>
        <p:nvPicPr>
          <p:cNvPr id="9" name="Picture 8" descr="n fb Do Nu">
            <a:extLst>
              <a:ext uri="{FF2B5EF4-FFF2-40B4-BE49-F238E27FC236}">
                <a16:creationId xmlns:a16="http://schemas.microsoft.com/office/drawing/2014/main" id="{F274BCFA-2A23-46C7-AC19-554ED725ED0D}"/>
              </a:ext>
            </a:extLst>
          </p:cNvPr>
          <p:cNvPicPr>
            <a:picLocks noChangeAspect="1"/>
          </p:cNvPicPr>
          <p:nvPr/>
        </p:nvPicPr>
        <p:blipFill>
          <a:blip r:embed="rId5">
            <a:lum bright="70000" contrast="-70000"/>
          </a:blip>
          <a:stretch>
            <a:fillRect/>
          </a:stretch>
        </p:blipFill>
        <p:spPr>
          <a:xfrm>
            <a:off x="6133581" y="10704"/>
            <a:ext cx="1587205" cy="1920703"/>
          </a:xfrm>
          <a:prstGeom prst="rect">
            <a:avLst/>
          </a:prstGeom>
        </p:spPr>
      </p:pic>
      <p:sp>
        <p:nvSpPr>
          <p:cNvPr id="6" name="TextBox 5" descr="n fb Do Nu">
            <a:extLst>
              <a:ext uri="{FF2B5EF4-FFF2-40B4-BE49-F238E27FC236}">
                <a16:creationId xmlns:a16="http://schemas.microsoft.com/office/drawing/2014/main" id="{BA4BCE26-8906-4091-A4B8-ABEEDB6FFD1C}"/>
              </a:ext>
            </a:extLst>
          </p:cNvPr>
          <p:cNvSpPr txBox="1"/>
          <p:nvPr/>
        </p:nvSpPr>
        <p:spPr>
          <a:xfrm>
            <a:off x="464458" y="2988977"/>
            <a:ext cx="8258628" cy="830997"/>
          </a:xfrm>
          <a:prstGeom prst="rect">
            <a:avLst/>
          </a:prstGeom>
          <a:noFill/>
        </p:spPr>
        <p:txBody>
          <a:bodyPr wrap="square">
            <a:spAutoFit/>
          </a:bodyPr>
          <a:lstStyle/>
          <a:p>
            <a:pPr algn="just"/>
            <a:r>
              <a:rPr lang="vi-VN" sz="2400" dirty="0">
                <a:latin typeface="Calibri" panose="020F0502020204030204" pitchFamily="34" charset="0"/>
                <a:cs typeface="Calibri" panose="020F0502020204030204" pitchFamily="34" charset="0"/>
              </a:rPr>
              <a:t>Sinh ra ở thành Pisa, là một nhà thiên văn học, toán học, vật lý học và triết học người Italia</a:t>
            </a:r>
            <a:r>
              <a:rPr lang="vi-VN" sz="2400">
                <a:latin typeface="Calibri" panose="020F0502020204030204" pitchFamily="34" charset="0"/>
                <a:cs typeface="Calibri" panose="020F0502020204030204" pitchFamily="34" charset="0"/>
              </a:rPr>
              <a:t>. </a:t>
            </a:r>
            <a:endParaRPr lang="vi-VN" sz="2400" dirty="0">
              <a:latin typeface="Calibri" panose="020F0502020204030204" pitchFamily="34" charset="0"/>
              <a:cs typeface="Calibri" panose="020F0502020204030204" pitchFamily="34" charset="0"/>
            </a:endParaRPr>
          </a:p>
        </p:txBody>
      </p:sp>
      <p:sp>
        <p:nvSpPr>
          <p:cNvPr id="7" name="TextBox 6" descr="n fb Do Nu">
            <a:extLst>
              <a:ext uri="{FF2B5EF4-FFF2-40B4-BE49-F238E27FC236}">
                <a16:creationId xmlns:a16="http://schemas.microsoft.com/office/drawing/2014/main" id="{E1271106-A977-4020-A61D-7A619A5BE0F0}"/>
              </a:ext>
            </a:extLst>
          </p:cNvPr>
          <p:cNvSpPr txBox="1"/>
          <p:nvPr/>
        </p:nvSpPr>
        <p:spPr>
          <a:xfrm>
            <a:off x="3649717" y="2779277"/>
            <a:ext cx="2349062" cy="323165"/>
          </a:xfrm>
          <a:prstGeom prst="rect">
            <a:avLst/>
          </a:prstGeom>
          <a:noFill/>
        </p:spPr>
        <p:txBody>
          <a:bodyPr wrap="square">
            <a:spAutoFit/>
          </a:bodyPr>
          <a:lstStyle/>
          <a:p>
            <a:r>
              <a:rPr lang="vi-VN" sz="1500" b="1" dirty="0">
                <a:latin typeface="Calibri" panose="020F0502020204030204" pitchFamily="34" charset="0"/>
                <a:cs typeface="Calibri" panose="020F0502020204030204" pitchFamily="34" charset="0"/>
              </a:rPr>
              <a:t>Galileo Galilei (1564-1642) </a:t>
            </a:r>
            <a:endParaRPr lang="vi-VN" sz="1500" b="1" dirty="0"/>
          </a:p>
        </p:txBody>
      </p:sp>
      <p:sp>
        <p:nvSpPr>
          <p:cNvPr id="12" name="Rectangle: Rounded Corners 11" descr="n fb Do Nu">
            <a:extLst>
              <a:ext uri="{FF2B5EF4-FFF2-40B4-BE49-F238E27FC236}">
                <a16:creationId xmlns:a16="http://schemas.microsoft.com/office/drawing/2014/main" id="{762CBB28-3C35-4AB1-9BFD-ED9792DD618A}"/>
              </a:ext>
            </a:extLst>
          </p:cNvPr>
          <p:cNvSpPr/>
          <p:nvPr/>
        </p:nvSpPr>
        <p:spPr>
          <a:xfrm>
            <a:off x="376819" y="2113092"/>
            <a:ext cx="2907185" cy="909962"/>
          </a:xfrm>
          <a:prstGeom prst="roundRect">
            <a:avLst/>
          </a:prstGeom>
          <a:solidFill>
            <a:schemeClr val="accent3">
              <a:lumMod val="90000"/>
            </a:schemeClr>
          </a:solidFill>
          <a:ln>
            <a:solidFill>
              <a:srgbClr val="F1F8E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lumMod val="50000"/>
                  </a:schemeClr>
                </a:solidFill>
                <a:latin typeface="Calibri" panose="020F0502020204030204" pitchFamily="34" charset="0"/>
                <a:cs typeface="Calibri" panose="020F0502020204030204" pitchFamily="34" charset="0"/>
              </a:rPr>
              <a:t>“Tôi cho rằng trên thế giới này không gì đau khổ hơn là không có tri thức”</a:t>
            </a:r>
          </a:p>
        </p:txBody>
      </p:sp>
      <p:sp>
        <p:nvSpPr>
          <p:cNvPr id="13" name="Rectangle: Rounded Corners 12" descr="n fb Do Nu">
            <a:extLst>
              <a:ext uri="{FF2B5EF4-FFF2-40B4-BE49-F238E27FC236}">
                <a16:creationId xmlns:a16="http://schemas.microsoft.com/office/drawing/2014/main" id="{60D716B0-FF2B-47C5-AD77-F73D43119974}"/>
              </a:ext>
            </a:extLst>
          </p:cNvPr>
          <p:cNvSpPr/>
          <p:nvPr/>
        </p:nvSpPr>
        <p:spPr>
          <a:xfrm>
            <a:off x="1917384" y="3822817"/>
            <a:ext cx="5309232" cy="1026553"/>
          </a:xfrm>
          <a:prstGeom prst="roundRect">
            <a:avLst/>
          </a:prstGeom>
          <a:solidFill>
            <a:schemeClr val="accent3">
              <a:lumMod val="90000"/>
            </a:schemeClr>
          </a:solidFill>
          <a:ln>
            <a:solidFill>
              <a:srgbClr val="F1F8E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lumMod val="50000"/>
                  </a:schemeClr>
                </a:solidFill>
                <a:latin typeface="Calibri" panose="020F0502020204030204" pitchFamily="34" charset="0"/>
                <a:cs typeface="Calibri" panose="020F0502020204030204" pitchFamily="34" charset="0"/>
              </a:rPr>
              <a:t>“</a:t>
            </a:r>
            <a:r>
              <a:rPr lang="vi-VN" sz="2000">
                <a:solidFill>
                  <a:schemeClr val="tx1">
                    <a:lumMod val="50000"/>
                  </a:schemeClr>
                </a:solidFill>
                <a:latin typeface="Calibri" panose="020F0502020204030204" pitchFamily="34" charset="0"/>
                <a:cs typeface="Calibri" panose="020F0502020204030204" pitchFamily="34" charset="0"/>
              </a:rPr>
              <a:t>Chân l</a:t>
            </a:r>
            <a:r>
              <a:rPr lang="en-US" sz="2000">
                <a:solidFill>
                  <a:schemeClr val="tx1">
                    <a:lumMod val="50000"/>
                  </a:schemeClr>
                </a:solidFill>
                <a:latin typeface="Calibri" panose="020F0502020204030204" pitchFamily="34" charset="0"/>
                <a:cs typeface="Calibri" panose="020F0502020204030204" pitchFamily="34" charset="0"/>
              </a:rPr>
              <a:t>í</a:t>
            </a:r>
            <a:r>
              <a:rPr lang="vi-VN" sz="2000">
                <a:solidFill>
                  <a:schemeClr val="tx1">
                    <a:lumMod val="50000"/>
                  </a:schemeClr>
                </a:solidFill>
                <a:latin typeface="Calibri" panose="020F0502020204030204" pitchFamily="34" charset="0"/>
                <a:cs typeface="Calibri" panose="020F0502020204030204" pitchFamily="34" charset="0"/>
              </a:rPr>
              <a:t> </a:t>
            </a:r>
            <a:r>
              <a:rPr lang="vi-VN" sz="2000" dirty="0">
                <a:solidFill>
                  <a:schemeClr val="tx1">
                    <a:lumMod val="50000"/>
                  </a:schemeClr>
                </a:solidFill>
                <a:latin typeface="Calibri" panose="020F0502020204030204" pitchFamily="34" charset="0"/>
                <a:cs typeface="Calibri" panose="020F0502020204030204" pitchFamily="34" charset="0"/>
              </a:rPr>
              <a:t>luôn hàm chứa một sức mạnh, anh càng muốn công kích nó thì nó lại càng vững chắc, và cũng là anh đã chứng minh cho nó”</a:t>
            </a:r>
          </a:p>
        </p:txBody>
      </p:sp>
      <p:sp>
        <p:nvSpPr>
          <p:cNvPr id="14" name="Rectangle: Rounded Corners 13" descr="n fb Do Nu">
            <a:extLst>
              <a:ext uri="{FF2B5EF4-FFF2-40B4-BE49-F238E27FC236}">
                <a16:creationId xmlns:a16="http://schemas.microsoft.com/office/drawing/2014/main" id="{B8358DDA-5BD0-4197-865F-5D42A2DC1B60}"/>
              </a:ext>
            </a:extLst>
          </p:cNvPr>
          <p:cNvSpPr/>
          <p:nvPr/>
        </p:nvSpPr>
        <p:spPr>
          <a:xfrm>
            <a:off x="6364492" y="2113092"/>
            <a:ext cx="2402689" cy="909962"/>
          </a:xfrm>
          <a:prstGeom prst="roundRect">
            <a:avLst/>
          </a:prstGeom>
          <a:solidFill>
            <a:schemeClr val="accent3">
              <a:lumMod val="90000"/>
            </a:schemeClr>
          </a:solidFill>
          <a:ln>
            <a:solidFill>
              <a:srgbClr val="F1F8E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lumMod val="50000"/>
                  </a:schemeClr>
                </a:solidFill>
                <a:latin typeface="Calibri" panose="020F0502020204030204" pitchFamily="34" charset="0"/>
                <a:cs typeface="Calibri" panose="020F0502020204030204" pitchFamily="34" charset="0"/>
              </a:rPr>
              <a:t>“Dù sao Trái Đất vẫn quay”</a:t>
            </a:r>
          </a:p>
        </p:txBody>
      </p:sp>
    </p:spTree>
    <p:extLst>
      <p:ext uri="{BB962C8B-B14F-4D97-AF65-F5344CB8AC3E}">
        <p14:creationId xmlns:p14="http://schemas.microsoft.com/office/powerpoint/2010/main" val="8007548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0" name="Oval 9" descr="n fb Do Nu">
            <a:extLst>
              <a:ext uri="{FF2B5EF4-FFF2-40B4-BE49-F238E27FC236}">
                <a16:creationId xmlns:a16="http://schemas.microsoft.com/office/drawing/2014/main" id="{F445FF7C-726F-4986-9093-B96C6B75A81E}"/>
              </a:ext>
            </a:extLst>
          </p:cNvPr>
          <p:cNvSpPr/>
          <p:nvPr/>
        </p:nvSpPr>
        <p:spPr>
          <a:xfrm>
            <a:off x="2193318" y="-2421346"/>
            <a:ext cx="4953000" cy="4864100"/>
          </a:xfrm>
          <a:prstGeom prst="ellipse">
            <a:avLst/>
          </a:prstGeom>
          <a:solidFill>
            <a:srgbClr val="F1F8EC"/>
          </a:solidFill>
          <a:ln>
            <a:solidFill>
              <a:srgbClr val="F1F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 fb Do Nu">
            <a:extLst>
              <a:ext uri="{FF2B5EF4-FFF2-40B4-BE49-F238E27FC236}">
                <a16:creationId xmlns:a16="http://schemas.microsoft.com/office/drawing/2014/main" id="{6498017E-1EA3-4C5B-BF3E-DBAA89AC9A8D}"/>
              </a:ext>
            </a:extLst>
          </p:cNvPr>
          <p:cNvPicPr>
            <a:picLocks noChangeAspect="1"/>
          </p:cNvPicPr>
          <p:nvPr/>
        </p:nvPicPr>
        <p:blipFill>
          <a:blip r:embed="rId3">
            <a:lum bright="70000" contrast="-70000"/>
          </a:blip>
          <a:stretch>
            <a:fillRect/>
          </a:stretch>
        </p:blipFill>
        <p:spPr>
          <a:xfrm>
            <a:off x="6141703" y="3467"/>
            <a:ext cx="1484537" cy="1907813"/>
          </a:xfrm>
          <a:prstGeom prst="rect">
            <a:avLst/>
          </a:prstGeom>
        </p:spPr>
      </p:pic>
      <p:pic>
        <p:nvPicPr>
          <p:cNvPr id="11" name="Picture 10" descr="n fb Do Nu">
            <a:extLst>
              <a:ext uri="{FF2B5EF4-FFF2-40B4-BE49-F238E27FC236}">
                <a16:creationId xmlns:a16="http://schemas.microsoft.com/office/drawing/2014/main" id="{E57FB2B2-2A2E-4586-837E-8F2D3FC8A7F2}"/>
              </a:ext>
            </a:extLst>
          </p:cNvPr>
          <p:cNvPicPr>
            <a:picLocks noChangeAspect="1"/>
          </p:cNvPicPr>
          <p:nvPr/>
        </p:nvPicPr>
        <p:blipFill>
          <a:blip r:embed="rId4"/>
          <a:stretch>
            <a:fillRect/>
          </a:stretch>
        </p:blipFill>
        <p:spPr>
          <a:xfrm>
            <a:off x="3993893" y="908051"/>
            <a:ext cx="1444877" cy="1915934"/>
          </a:xfrm>
          <a:prstGeom prst="rect">
            <a:avLst/>
          </a:prstGeom>
        </p:spPr>
      </p:pic>
      <p:pic>
        <p:nvPicPr>
          <p:cNvPr id="9" name="Picture 8" descr="n fb Do Nu">
            <a:extLst>
              <a:ext uri="{FF2B5EF4-FFF2-40B4-BE49-F238E27FC236}">
                <a16:creationId xmlns:a16="http://schemas.microsoft.com/office/drawing/2014/main" id="{F274BCFA-2A23-46C7-AC19-554ED725ED0D}"/>
              </a:ext>
            </a:extLst>
          </p:cNvPr>
          <p:cNvPicPr>
            <a:picLocks noChangeAspect="1"/>
          </p:cNvPicPr>
          <p:nvPr/>
        </p:nvPicPr>
        <p:blipFill>
          <a:blip r:embed="rId5">
            <a:lum bright="70000" contrast="-70000"/>
          </a:blip>
          <a:stretch>
            <a:fillRect/>
          </a:stretch>
        </p:blipFill>
        <p:spPr>
          <a:xfrm>
            <a:off x="1696799" y="-30286"/>
            <a:ext cx="1587205" cy="1920703"/>
          </a:xfrm>
          <a:prstGeom prst="rect">
            <a:avLst/>
          </a:prstGeom>
        </p:spPr>
      </p:pic>
      <p:sp>
        <p:nvSpPr>
          <p:cNvPr id="17" name="TextBox 16" descr="n fb Do Nu">
            <a:extLst>
              <a:ext uri="{FF2B5EF4-FFF2-40B4-BE49-F238E27FC236}">
                <a16:creationId xmlns:a16="http://schemas.microsoft.com/office/drawing/2014/main" id="{B74938F8-13E5-4C8A-96DA-31C711888EF2}"/>
              </a:ext>
            </a:extLst>
          </p:cNvPr>
          <p:cNvSpPr txBox="1"/>
          <p:nvPr/>
        </p:nvSpPr>
        <p:spPr>
          <a:xfrm>
            <a:off x="462169" y="3064419"/>
            <a:ext cx="8246402" cy="916854"/>
          </a:xfrm>
          <a:prstGeom prst="rect">
            <a:avLst/>
          </a:prstGeom>
          <a:noFill/>
        </p:spPr>
        <p:txBody>
          <a:bodyPr wrap="square">
            <a:spAutoFit/>
          </a:bodyPr>
          <a:lstStyle/>
          <a:p>
            <a:pPr algn="just">
              <a:lnSpc>
                <a:spcPct val="115000"/>
              </a:lnSpc>
            </a:pPr>
            <a:r>
              <a:rPr lang="en-US" sz="2400" dirty="0" err="1">
                <a:latin typeface="Calibri" panose="020F0502020204030204" pitchFamily="34" charset="0"/>
                <a:ea typeface="Times New Roman" panose="02020603050405020304" pitchFamily="18" charset="0"/>
                <a:cs typeface="Calibri" panose="020F0502020204030204" pitchFamily="34" charset="0"/>
              </a:rPr>
              <a:t>L</a:t>
            </a:r>
            <a:r>
              <a:rPr lang="en-US"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nhà toán học, nhà vật lí, nhà thiên văn học, nhà thần học </a:t>
            </a:r>
            <a:r>
              <a:rPr lang="en-US"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Anh.</a:t>
            </a:r>
            <a:endParaRPr lang="vi-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descr="n fb Do Nu">
            <a:extLst>
              <a:ext uri="{FF2B5EF4-FFF2-40B4-BE49-F238E27FC236}">
                <a16:creationId xmlns:a16="http://schemas.microsoft.com/office/drawing/2014/main" id="{4AAF5832-A5CE-46BD-8D5F-CEF545A5732E}"/>
              </a:ext>
            </a:extLst>
          </p:cNvPr>
          <p:cNvSpPr txBox="1"/>
          <p:nvPr/>
        </p:nvSpPr>
        <p:spPr>
          <a:xfrm>
            <a:off x="3503757" y="2754681"/>
            <a:ext cx="2425148" cy="323165"/>
          </a:xfrm>
          <a:prstGeom prst="rect">
            <a:avLst/>
          </a:prstGeom>
          <a:noFill/>
        </p:spPr>
        <p:txBody>
          <a:bodyPr wrap="square">
            <a:spAutoFit/>
          </a:bodyPr>
          <a:lstStyle/>
          <a:p>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Isaac Newton (1642 – 1726)</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500" dirty="0"/>
          </a:p>
        </p:txBody>
      </p:sp>
      <p:sp>
        <p:nvSpPr>
          <p:cNvPr id="20" name="TextBox 19" descr="n fb Do Nu">
            <a:extLst>
              <a:ext uri="{FF2B5EF4-FFF2-40B4-BE49-F238E27FC236}">
                <a16:creationId xmlns:a16="http://schemas.microsoft.com/office/drawing/2014/main" id="{A2CFBEB3-4A5C-4DA7-885D-5AEB4EF65D41}"/>
              </a:ext>
            </a:extLst>
          </p:cNvPr>
          <p:cNvSpPr txBox="1"/>
          <p:nvPr/>
        </p:nvSpPr>
        <p:spPr>
          <a:xfrm>
            <a:off x="2402123" y="4053620"/>
            <a:ext cx="4535389" cy="523220"/>
          </a:xfrm>
          <a:prstGeom prst="rect">
            <a:avLst/>
          </a:prstGeom>
          <a:solidFill>
            <a:schemeClr val="accent3">
              <a:lumMod val="90000"/>
            </a:schemeClr>
          </a:solidFill>
        </p:spPr>
        <p:txBody>
          <a:bodyPr wrap="square">
            <a:spAutoFit/>
          </a:bodyPr>
          <a:lstStyle/>
          <a:p>
            <a:pPr algn="ctr"/>
            <a:r>
              <a:rPr lang="en-US" sz="2800" b="1">
                <a:latin typeface="Calibri" panose="020F0502020204030204" pitchFamily="34" charset="0"/>
                <a:ea typeface="Times New Roman" panose="02020603050405020304" pitchFamily="18" charset="0"/>
                <a:cs typeface="Calibri" panose="020F0502020204030204" pitchFamily="34" charset="0"/>
              </a:rPr>
              <a:t>N</a:t>
            </a:r>
            <a:r>
              <a:rPr kumimoji="0" lang="en-US" sz="28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HỮNG PHÁT MINH ĐỂ ĐỜI</a:t>
            </a:r>
            <a:endParaRPr lang="en-US" sz="2800"/>
          </a:p>
        </p:txBody>
      </p:sp>
    </p:spTree>
    <p:extLst>
      <p:ext uri="{BB962C8B-B14F-4D97-AF65-F5344CB8AC3E}">
        <p14:creationId xmlns:p14="http://schemas.microsoft.com/office/powerpoint/2010/main" val="35232405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32"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0" name="Oval 9" descr="n fb Do Nu">
            <a:extLst>
              <a:ext uri="{FF2B5EF4-FFF2-40B4-BE49-F238E27FC236}">
                <a16:creationId xmlns:a16="http://schemas.microsoft.com/office/drawing/2014/main" id="{F445FF7C-726F-4986-9093-B96C6B75A81E}"/>
              </a:ext>
            </a:extLst>
          </p:cNvPr>
          <p:cNvSpPr/>
          <p:nvPr/>
        </p:nvSpPr>
        <p:spPr>
          <a:xfrm>
            <a:off x="2193318" y="-2421346"/>
            <a:ext cx="4953000" cy="4864100"/>
          </a:xfrm>
          <a:prstGeom prst="ellipse">
            <a:avLst/>
          </a:prstGeom>
          <a:solidFill>
            <a:srgbClr val="F1F8EC"/>
          </a:solidFill>
          <a:ln>
            <a:solidFill>
              <a:srgbClr val="F1F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 fb Do Nu">
            <a:extLst>
              <a:ext uri="{FF2B5EF4-FFF2-40B4-BE49-F238E27FC236}">
                <a16:creationId xmlns:a16="http://schemas.microsoft.com/office/drawing/2014/main" id="{6498017E-1EA3-4C5B-BF3E-DBAA89AC9A8D}"/>
              </a:ext>
            </a:extLst>
          </p:cNvPr>
          <p:cNvPicPr>
            <a:picLocks noChangeAspect="1"/>
          </p:cNvPicPr>
          <p:nvPr/>
        </p:nvPicPr>
        <p:blipFill>
          <a:blip r:embed="rId3">
            <a:lum bright="70000" contrast="-70000"/>
          </a:blip>
          <a:stretch>
            <a:fillRect/>
          </a:stretch>
        </p:blipFill>
        <p:spPr>
          <a:xfrm>
            <a:off x="6141703" y="3467"/>
            <a:ext cx="1484537" cy="1907813"/>
          </a:xfrm>
          <a:prstGeom prst="rect">
            <a:avLst/>
          </a:prstGeom>
        </p:spPr>
      </p:pic>
      <p:pic>
        <p:nvPicPr>
          <p:cNvPr id="11" name="Picture 10" descr="n fb Do Nu">
            <a:extLst>
              <a:ext uri="{FF2B5EF4-FFF2-40B4-BE49-F238E27FC236}">
                <a16:creationId xmlns:a16="http://schemas.microsoft.com/office/drawing/2014/main" id="{E57FB2B2-2A2E-4586-837E-8F2D3FC8A7F2}"/>
              </a:ext>
            </a:extLst>
          </p:cNvPr>
          <p:cNvPicPr>
            <a:picLocks noChangeAspect="1"/>
          </p:cNvPicPr>
          <p:nvPr/>
        </p:nvPicPr>
        <p:blipFill>
          <a:blip r:embed="rId4"/>
          <a:stretch>
            <a:fillRect/>
          </a:stretch>
        </p:blipFill>
        <p:spPr>
          <a:xfrm>
            <a:off x="3993893" y="908051"/>
            <a:ext cx="1444877" cy="1915934"/>
          </a:xfrm>
          <a:prstGeom prst="rect">
            <a:avLst/>
          </a:prstGeom>
        </p:spPr>
      </p:pic>
      <p:pic>
        <p:nvPicPr>
          <p:cNvPr id="9" name="Picture 8" descr="n fb Do Nu">
            <a:extLst>
              <a:ext uri="{FF2B5EF4-FFF2-40B4-BE49-F238E27FC236}">
                <a16:creationId xmlns:a16="http://schemas.microsoft.com/office/drawing/2014/main" id="{F274BCFA-2A23-46C7-AC19-554ED725ED0D}"/>
              </a:ext>
            </a:extLst>
          </p:cNvPr>
          <p:cNvPicPr>
            <a:picLocks noChangeAspect="1"/>
          </p:cNvPicPr>
          <p:nvPr/>
        </p:nvPicPr>
        <p:blipFill>
          <a:blip r:embed="rId5">
            <a:lum bright="70000" contrast="-70000"/>
          </a:blip>
          <a:stretch>
            <a:fillRect/>
          </a:stretch>
        </p:blipFill>
        <p:spPr>
          <a:xfrm>
            <a:off x="1696799" y="-30286"/>
            <a:ext cx="1587205" cy="1920703"/>
          </a:xfrm>
          <a:prstGeom prst="rect">
            <a:avLst/>
          </a:prstGeom>
        </p:spPr>
      </p:pic>
      <p:sp>
        <p:nvSpPr>
          <p:cNvPr id="17" name="TextBox 16" descr="n fb Do Nu">
            <a:extLst>
              <a:ext uri="{FF2B5EF4-FFF2-40B4-BE49-F238E27FC236}">
                <a16:creationId xmlns:a16="http://schemas.microsoft.com/office/drawing/2014/main" id="{B74938F8-13E5-4C8A-96DA-31C711888EF2}"/>
              </a:ext>
            </a:extLst>
          </p:cNvPr>
          <p:cNvSpPr txBox="1"/>
          <p:nvPr/>
        </p:nvSpPr>
        <p:spPr>
          <a:xfrm>
            <a:off x="9361713" y="0"/>
            <a:ext cx="1712169" cy="2195216"/>
          </a:xfrm>
          <a:prstGeom prst="rect">
            <a:avLst/>
          </a:prstGeom>
          <a:noFill/>
        </p:spPr>
        <p:txBody>
          <a:bodyPr wrap="square">
            <a:spAutoFit/>
          </a:bodyPr>
          <a:lstStyle/>
          <a:p>
            <a:pPr algn="just">
              <a:lnSpc>
                <a:spcPct val="115000"/>
              </a:lnSpc>
            </a:pPr>
            <a:r>
              <a:rPr lang="en-US" sz="2000" dirty="0" err="1">
                <a:latin typeface="Calibri" panose="020F0502020204030204" pitchFamily="34" charset="0"/>
                <a:ea typeface="Times New Roman" panose="02020603050405020304" pitchFamily="18" charset="0"/>
                <a:cs typeface="Calibri" panose="020F0502020204030204" pitchFamily="34" charset="0"/>
              </a:rPr>
              <a:t>L</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nhà toán học, nhà vật lí, nhà thiên văn học, nhà thần học </a:t>
            </a:r>
            <a:r>
              <a:rPr lang="en-US"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Anh.</a:t>
            </a: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descr="n fb Do Nu">
            <a:extLst>
              <a:ext uri="{FF2B5EF4-FFF2-40B4-BE49-F238E27FC236}">
                <a16:creationId xmlns:a16="http://schemas.microsoft.com/office/drawing/2014/main" id="{4AAF5832-A5CE-46BD-8D5F-CEF545A5732E}"/>
              </a:ext>
            </a:extLst>
          </p:cNvPr>
          <p:cNvSpPr txBox="1"/>
          <p:nvPr/>
        </p:nvSpPr>
        <p:spPr>
          <a:xfrm>
            <a:off x="3503757" y="2754681"/>
            <a:ext cx="2425148" cy="323165"/>
          </a:xfrm>
          <a:prstGeom prst="rect">
            <a:avLst/>
          </a:prstGeom>
          <a:noFill/>
        </p:spPr>
        <p:txBody>
          <a:bodyPr wrap="square">
            <a:spAutoFit/>
          </a:bodyPr>
          <a:lstStyle/>
          <a:p>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Isaac Newton (1642 – 1726)</a:t>
            </a: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500" dirty="0"/>
          </a:p>
        </p:txBody>
      </p:sp>
      <p:sp>
        <p:nvSpPr>
          <p:cNvPr id="20" name="TextBox 19" descr="n fb Do Nu">
            <a:extLst>
              <a:ext uri="{FF2B5EF4-FFF2-40B4-BE49-F238E27FC236}">
                <a16:creationId xmlns:a16="http://schemas.microsoft.com/office/drawing/2014/main" id="{A2CFBEB3-4A5C-4DA7-885D-5AEB4EF65D41}"/>
              </a:ext>
            </a:extLst>
          </p:cNvPr>
          <p:cNvSpPr txBox="1"/>
          <p:nvPr/>
        </p:nvSpPr>
        <p:spPr>
          <a:xfrm>
            <a:off x="7410428" y="-1579358"/>
            <a:ext cx="2198029" cy="1384995"/>
          </a:xfrm>
          <a:prstGeom prst="rect">
            <a:avLst/>
          </a:prstGeom>
          <a:solidFill>
            <a:schemeClr val="accent3">
              <a:lumMod val="90000"/>
            </a:schemeClr>
          </a:solidFill>
        </p:spPr>
        <p:txBody>
          <a:bodyPr wrap="square">
            <a:spAutoFit/>
          </a:bodyPr>
          <a:lstStyle/>
          <a:p>
            <a:pPr algn="ctr"/>
            <a:r>
              <a:rPr lang="en-US" sz="2800" b="1">
                <a:latin typeface="Calibri" panose="020F0502020204030204" pitchFamily="34" charset="0"/>
                <a:ea typeface="Times New Roman" panose="02020603050405020304" pitchFamily="18" charset="0"/>
                <a:cs typeface="Calibri" panose="020F0502020204030204" pitchFamily="34" charset="0"/>
              </a:rPr>
              <a:t>N</a:t>
            </a:r>
            <a:r>
              <a:rPr kumimoji="0" lang="en-US" sz="28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HỮNG PHÁT MINH ĐỂ ĐỜI</a:t>
            </a:r>
            <a:endParaRPr lang="en-US" sz="2800"/>
          </a:p>
        </p:txBody>
      </p:sp>
      <p:grpSp>
        <p:nvGrpSpPr>
          <p:cNvPr id="3" name="Group 2" descr="n fb Do Nu">
            <a:extLst>
              <a:ext uri="{FF2B5EF4-FFF2-40B4-BE49-F238E27FC236}">
                <a16:creationId xmlns:a16="http://schemas.microsoft.com/office/drawing/2014/main" id="{4550256C-6E3E-4B56-84DA-FD6EE7CCFBCB}"/>
              </a:ext>
            </a:extLst>
          </p:cNvPr>
          <p:cNvGrpSpPr/>
          <p:nvPr/>
        </p:nvGrpSpPr>
        <p:grpSpPr>
          <a:xfrm>
            <a:off x="395034" y="1911281"/>
            <a:ext cx="2420737" cy="2064035"/>
            <a:chOff x="395034" y="1911281"/>
            <a:chExt cx="2420737" cy="2064035"/>
          </a:xfrm>
        </p:grpSpPr>
        <p:sp>
          <p:nvSpPr>
            <p:cNvPr id="12" name="TextBox 11">
              <a:extLst>
                <a:ext uri="{FF2B5EF4-FFF2-40B4-BE49-F238E27FC236}">
                  <a16:creationId xmlns:a16="http://schemas.microsoft.com/office/drawing/2014/main" id="{F72086AC-A4FF-484C-9E4E-6315D96DFFF7}"/>
                </a:ext>
              </a:extLst>
            </p:cNvPr>
            <p:cNvSpPr txBox="1"/>
            <p:nvPr/>
          </p:nvSpPr>
          <p:spPr>
            <a:xfrm>
              <a:off x="395034" y="1911281"/>
              <a:ext cx="2420737" cy="307777"/>
            </a:xfrm>
            <a:prstGeom prst="rect">
              <a:avLst/>
            </a:prstGeom>
            <a:noFill/>
          </p:spPr>
          <p:txBody>
            <a:bodyPr wrap="square">
              <a:spAutoFit/>
            </a:bodyPr>
            <a:lstStyle/>
            <a:p>
              <a:pPr algn="ctr"/>
              <a:r>
                <a:rPr lang="en-US" b="1" i="0">
                  <a:solidFill>
                    <a:srgbClr val="00796B"/>
                  </a:solidFill>
                  <a:effectLst/>
                  <a:latin typeface="Times New Roman" panose="02020603050405020304" pitchFamily="18" charset="0"/>
                </a:rPr>
                <a:t>Khẩu pháo bắn vào quỹ đạo</a:t>
              </a:r>
            </a:p>
          </p:txBody>
        </p:sp>
        <p:pic>
          <p:nvPicPr>
            <p:cNvPr id="15362" name="Picture 2" descr="Khẩu pháo bắn vào quỹ đạo">
              <a:extLst>
                <a:ext uri="{FF2B5EF4-FFF2-40B4-BE49-F238E27FC236}">
                  <a16:creationId xmlns:a16="http://schemas.microsoft.com/office/drawing/2014/main" id="{5DD0FC0F-8DD2-4840-8AA5-7E17B84EA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034" y="2262531"/>
              <a:ext cx="2420736" cy="17127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descr="n fb Do Nu">
            <a:extLst>
              <a:ext uri="{FF2B5EF4-FFF2-40B4-BE49-F238E27FC236}">
                <a16:creationId xmlns:a16="http://schemas.microsoft.com/office/drawing/2014/main" id="{F2ECDF36-B8F4-4394-8A90-A212A2F325FF}"/>
              </a:ext>
            </a:extLst>
          </p:cNvPr>
          <p:cNvGrpSpPr/>
          <p:nvPr/>
        </p:nvGrpSpPr>
        <p:grpSpPr>
          <a:xfrm>
            <a:off x="3475991" y="3030980"/>
            <a:ext cx="2452914" cy="1787763"/>
            <a:chOff x="3475991" y="3030980"/>
            <a:chExt cx="2452914" cy="1787763"/>
          </a:xfrm>
        </p:grpSpPr>
        <p:sp>
          <p:nvSpPr>
            <p:cNvPr id="14" name="TextBox 13">
              <a:extLst>
                <a:ext uri="{FF2B5EF4-FFF2-40B4-BE49-F238E27FC236}">
                  <a16:creationId xmlns:a16="http://schemas.microsoft.com/office/drawing/2014/main" id="{FC2EA1A6-C322-47E3-82B1-7DF9C08CB29E}"/>
                </a:ext>
              </a:extLst>
            </p:cNvPr>
            <p:cNvSpPr txBox="1"/>
            <p:nvPr/>
          </p:nvSpPr>
          <p:spPr>
            <a:xfrm>
              <a:off x="3475991" y="3030980"/>
              <a:ext cx="2452914" cy="307777"/>
            </a:xfrm>
            <a:prstGeom prst="rect">
              <a:avLst/>
            </a:prstGeom>
            <a:noFill/>
          </p:spPr>
          <p:txBody>
            <a:bodyPr wrap="square">
              <a:spAutoFit/>
            </a:bodyPr>
            <a:lstStyle/>
            <a:p>
              <a:pPr algn="ctr"/>
              <a:r>
                <a:rPr lang="en-US" b="1" i="0">
                  <a:solidFill>
                    <a:srgbClr val="00796B"/>
                  </a:solidFill>
                  <a:effectLst/>
                  <a:latin typeface="Times New Roman" panose="02020603050405020304" pitchFamily="18" charset="0"/>
                </a:rPr>
                <a:t>Ba định luật về chuyển động</a:t>
              </a:r>
            </a:p>
          </p:txBody>
        </p:sp>
        <p:pic>
          <p:nvPicPr>
            <p:cNvPr id="15364" name="Picture 4" descr="Ba định luật về chuyển động của Newton">
              <a:extLst>
                <a:ext uri="{FF2B5EF4-FFF2-40B4-BE49-F238E27FC236}">
                  <a16:creationId xmlns:a16="http://schemas.microsoft.com/office/drawing/2014/main" id="{BA79E1C1-6624-46CF-82CB-2BF6D018E7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3757" y="3338758"/>
              <a:ext cx="2420736" cy="14799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descr="n fb Do Nu">
            <a:extLst>
              <a:ext uri="{FF2B5EF4-FFF2-40B4-BE49-F238E27FC236}">
                <a16:creationId xmlns:a16="http://schemas.microsoft.com/office/drawing/2014/main" id="{DC71ED26-40CB-4D0B-8B2A-E6B179E01F8D}"/>
              </a:ext>
            </a:extLst>
          </p:cNvPr>
          <p:cNvGrpSpPr/>
          <p:nvPr/>
        </p:nvGrpSpPr>
        <p:grpSpPr>
          <a:xfrm>
            <a:off x="6289291" y="1911281"/>
            <a:ext cx="2452914" cy="2064035"/>
            <a:chOff x="6313231" y="1911280"/>
            <a:chExt cx="2452914" cy="2064035"/>
          </a:xfrm>
        </p:grpSpPr>
        <p:sp>
          <p:nvSpPr>
            <p:cNvPr id="19" name="TextBox 18">
              <a:extLst>
                <a:ext uri="{FF2B5EF4-FFF2-40B4-BE49-F238E27FC236}">
                  <a16:creationId xmlns:a16="http://schemas.microsoft.com/office/drawing/2014/main" id="{C4090C25-D837-43D8-B51D-8DF89855EAED}"/>
                </a:ext>
              </a:extLst>
            </p:cNvPr>
            <p:cNvSpPr txBox="1"/>
            <p:nvPr/>
          </p:nvSpPr>
          <p:spPr>
            <a:xfrm>
              <a:off x="6313231" y="1911280"/>
              <a:ext cx="2452914" cy="307777"/>
            </a:xfrm>
            <a:prstGeom prst="rect">
              <a:avLst/>
            </a:prstGeom>
            <a:noFill/>
          </p:spPr>
          <p:txBody>
            <a:bodyPr wrap="square">
              <a:spAutoFit/>
            </a:bodyPr>
            <a:lstStyle/>
            <a:p>
              <a:pPr algn="ctr"/>
              <a:r>
                <a:rPr lang="en-US" b="1" i="0">
                  <a:solidFill>
                    <a:srgbClr val="00796B"/>
                  </a:solidFill>
                  <a:effectLst/>
                  <a:latin typeface="Times New Roman" panose="02020603050405020304" pitchFamily="18" charset="0"/>
                </a:rPr>
                <a:t>Thí nghiệm tán sắc ánh sáng</a:t>
              </a:r>
            </a:p>
          </p:txBody>
        </p:sp>
        <p:pic>
          <p:nvPicPr>
            <p:cNvPr id="15366" name="Picture 6" descr="Thí nghiệm của Newton​ ">
              <a:extLst>
                <a:ext uri="{FF2B5EF4-FFF2-40B4-BE49-F238E27FC236}">
                  <a16:creationId xmlns:a16="http://schemas.microsoft.com/office/drawing/2014/main" id="{DC09497A-C7FD-4FD1-A386-D6A6823C59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0996" y="2262530"/>
              <a:ext cx="2425148" cy="17127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70861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4" name="Rectangle 136" descr="n fb Do Nu">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5" name="Rectangle 138" descr="n fb Do Nu">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5317"/>
            <a:ext cx="5056386" cy="442341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 fb Do Nu">
            <a:extLst>
              <a:ext uri="{FF2B5EF4-FFF2-40B4-BE49-F238E27FC236}">
                <a16:creationId xmlns:a16="http://schemas.microsoft.com/office/drawing/2014/main" id="{1B4326D6-9F6F-4124-940C-CCC2B23A179C}"/>
              </a:ext>
            </a:extLst>
          </p:cNvPr>
          <p:cNvPicPr>
            <a:picLocks noChangeAspect="1"/>
          </p:cNvPicPr>
          <p:nvPr/>
        </p:nvPicPr>
        <p:blipFill rotWithShape="1">
          <a:blip r:embed="rId3"/>
          <a:srcRect l="7411" t="11138" r="8134" b="20312"/>
          <a:stretch/>
        </p:blipFill>
        <p:spPr>
          <a:xfrm>
            <a:off x="914399" y="487872"/>
            <a:ext cx="3860801" cy="4178300"/>
          </a:xfrm>
          <a:prstGeom prst="rect">
            <a:avLst/>
          </a:prstGeom>
        </p:spPr>
      </p:pic>
      <p:sp>
        <p:nvSpPr>
          <p:cNvPr id="12296" name="Rectangle 140" descr="n fb Do Nu">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60045"/>
            <a:ext cx="3135249" cy="2091055"/>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n fb Do Nu">
            <a:extLst>
              <a:ext uri="{FF2B5EF4-FFF2-40B4-BE49-F238E27FC236}">
                <a16:creationId xmlns:a16="http://schemas.microsoft.com/office/drawing/2014/main" id="{F69609D9-966E-4F9D-9F34-F33FF9C33A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485" r="-3" b="624"/>
          <a:stretch/>
        </p:blipFill>
        <p:spPr bwMode="auto">
          <a:xfrm>
            <a:off x="5771904" y="585677"/>
            <a:ext cx="2891209" cy="1650587"/>
          </a:xfrm>
          <a:prstGeom prst="rect">
            <a:avLst/>
          </a:prstGeom>
          <a:noFill/>
          <a:extLst>
            <a:ext uri="{909E8E84-426E-40DD-AFC4-6F175D3DCCD1}">
              <a14:hiddenFill xmlns:a14="http://schemas.microsoft.com/office/drawing/2010/main">
                <a:solidFill>
                  <a:srgbClr val="FFFFFF"/>
                </a:solidFill>
              </a14:hiddenFill>
            </a:ext>
          </a:extLst>
        </p:spPr>
      </p:pic>
      <p:sp>
        <p:nvSpPr>
          <p:cNvPr id="12297" name="Rectangle 142" descr="n fb Do Nu">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2702752"/>
            <a:ext cx="3135249" cy="2091056"/>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n fb Do Nu">
            <a:extLst>
              <a:ext uri="{FF2B5EF4-FFF2-40B4-BE49-F238E27FC236}">
                <a16:creationId xmlns:a16="http://schemas.microsoft.com/office/drawing/2014/main" id="{203C7477-6363-4BE3-9437-2AD9AFE9C3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802" r="2" b="8279"/>
          <a:stretch/>
        </p:blipFill>
        <p:spPr bwMode="auto">
          <a:xfrm>
            <a:off x="5771904" y="3201974"/>
            <a:ext cx="2891209" cy="10720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665827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1000"/>
                                        <p:tgtEl>
                                          <p:spTgt spid="12292"/>
                                        </p:tgtEl>
                                      </p:cBhvr>
                                    </p:animEffect>
                                    <p:anim calcmode="lin" valueType="num">
                                      <p:cBhvr>
                                        <p:cTn id="15" dur="1000" fill="hold"/>
                                        <p:tgtEl>
                                          <p:spTgt spid="12292"/>
                                        </p:tgtEl>
                                        <p:attrNameLst>
                                          <p:attrName>ppt_x</p:attrName>
                                        </p:attrNameLst>
                                      </p:cBhvr>
                                      <p:tavLst>
                                        <p:tav tm="0">
                                          <p:val>
                                            <p:strVal val="#ppt_x"/>
                                          </p:val>
                                        </p:tav>
                                        <p:tav tm="100000">
                                          <p:val>
                                            <p:strVal val="#ppt_x"/>
                                          </p:val>
                                        </p:tav>
                                      </p:tavLst>
                                    </p:anim>
                                    <p:anim calcmode="lin" valueType="num">
                                      <p:cBhvr>
                                        <p:cTn id="16"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0" name="Oval 9" descr="n fb Do Nu">
            <a:extLst>
              <a:ext uri="{FF2B5EF4-FFF2-40B4-BE49-F238E27FC236}">
                <a16:creationId xmlns:a16="http://schemas.microsoft.com/office/drawing/2014/main" id="{F445FF7C-726F-4986-9093-B96C6B75A81E}"/>
              </a:ext>
            </a:extLst>
          </p:cNvPr>
          <p:cNvSpPr/>
          <p:nvPr/>
        </p:nvSpPr>
        <p:spPr>
          <a:xfrm>
            <a:off x="2193318" y="-2421346"/>
            <a:ext cx="4953000" cy="4864100"/>
          </a:xfrm>
          <a:prstGeom prst="ellipse">
            <a:avLst/>
          </a:prstGeom>
          <a:solidFill>
            <a:srgbClr val="F1F8EC"/>
          </a:solidFill>
          <a:ln>
            <a:solidFill>
              <a:srgbClr val="F1F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n fb Do Nu">
            <a:extLst>
              <a:ext uri="{FF2B5EF4-FFF2-40B4-BE49-F238E27FC236}">
                <a16:creationId xmlns:a16="http://schemas.microsoft.com/office/drawing/2014/main" id="{E57FB2B2-2A2E-4586-837E-8F2D3FC8A7F2}"/>
              </a:ext>
            </a:extLst>
          </p:cNvPr>
          <p:cNvPicPr>
            <a:picLocks noChangeAspect="1"/>
          </p:cNvPicPr>
          <p:nvPr/>
        </p:nvPicPr>
        <p:blipFill>
          <a:blip r:embed="rId3">
            <a:lum bright="70000" contrast="-70000"/>
          </a:blip>
          <a:stretch>
            <a:fillRect/>
          </a:stretch>
        </p:blipFill>
        <p:spPr>
          <a:xfrm>
            <a:off x="6161532" y="-6964"/>
            <a:ext cx="1444877" cy="1915934"/>
          </a:xfrm>
          <a:prstGeom prst="rect">
            <a:avLst/>
          </a:prstGeom>
        </p:spPr>
      </p:pic>
      <p:pic>
        <p:nvPicPr>
          <p:cNvPr id="9" name="Picture 8" descr="n fb Do Nu">
            <a:extLst>
              <a:ext uri="{FF2B5EF4-FFF2-40B4-BE49-F238E27FC236}">
                <a16:creationId xmlns:a16="http://schemas.microsoft.com/office/drawing/2014/main" id="{F274BCFA-2A23-46C7-AC19-554ED725ED0D}"/>
              </a:ext>
            </a:extLst>
          </p:cNvPr>
          <p:cNvPicPr>
            <a:picLocks noChangeAspect="1"/>
          </p:cNvPicPr>
          <p:nvPr/>
        </p:nvPicPr>
        <p:blipFill>
          <a:blip r:embed="rId4"/>
          <a:stretch>
            <a:fillRect/>
          </a:stretch>
        </p:blipFill>
        <p:spPr>
          <a:xfrm>
            <a:off x="3893583" y="908050"/>
            <a:ext cx="1587205" cy="1920703"/>
          </a:xfrm>
          <a:prstGeom prst="rect">
            <a:avLst/>
          </a:prstGeom>
        </p:spPr>
      </p:pic>
      <p:pic>
        <p:nvPicPr>
          <p:cNvPr id="21" name="Picture 20" descr="n fb Do Nu">
            <a:extLst>
              <a:ext uri="{FF2B5EF4-FFF2-40B4-BE49-F238E27FC236}">
                <a16:creationId xmlns:a16="http://schemas.microsoft.com/office/drawing/2014/main" id="{0720227A-A92C-43E2-9115-24BB4A628B27}"/>
              </a:ext>
            </a:extLst>
          </p:cNvPr>
          <p:cNvPicPr>
            <a:picLocks noChangeAspect="1"/>
          </p:cNvPicPr>
          <p:nvPr/>
        </p:nvPicPr>
        <p:blipFill>
          <a:blip r:embed="rId5">
            <a:lum bright="70000" contrast="-70000"/>
          </a:blip>
          <a:stretch>
            <a:fillRect/>
          </a:stretch>
        </p:blipFill>
        <p:spPr>
          <a:xfrm>
            <a:off x="1748132" y="-6964"/>
            <a:ext cx="1484537" cy="1907813"/>
          </a:xfrm>
          <a:prstGeom prst="rect">
            <a:avLst/>
          </a:prstGeom>
        </p:spPr>
      </p:pic>
      <p:sp>
        <p:nvSpPr>
          <p:cNvPr id="22" name="TextBox 21" descr="n fb Do Nu">
            <a:extLst>
              <a:ext uri="{FF2B5EF4-FFF2-40B4-BE49-F238E27FC236}">
                <a16:creationId xmlns:a16="http://schemas.microsoft.com/office/drawing/2014/main" id="{E87194E4-C2F0-4C50-B06D-B2EC0B0E6455}"/>
              </a:ext>
            </a:extLst>
          </p:cNvPr>
          <p:cNvSpPr txBox="1"/>
          <p:nvPr/>
        </p:nvSpPr>
        <p:spPr>
          <a:xfrm>
            <a:off x="3435948" y="2748785"/>
            <a:ext cx="2502474" cy="323165"/>
          </a:xfrm>
          <a:prstGeom prst="rect">
            <a:avLst/>
          </a:prstGeom>
          <a:noFill/>
        </p:spPr>
        <p:txBody>
          <a:bodyPr wrap="square">
            <a:spAutoFit/>
          </a:bodyPr>
          <a:lstStyle/>
          <a:p>
            <a:pPr algn="ctr"/>
            <a:r>
              <a:rPr lang="vi-VN" sz="1500" b="1" dirty="0">
                <a:latin typeface="Calibri" panose="020F0502020204030204" pitchFamily="34" charset="0"/>
                <a:cs typeface="Calibri" panose="020F0502020204030204" pitchFamily="34" charset="0"/>
              </a:rPr>
              <a:t>Albert Einstein (1879 - 1955</a:t>
            </a:r>
            <a:r>
              <a:rPr lang="vi-VN" sz="1500" b="1">
                <a:latin typeface="Calibri" panose="020F0502020204030204" pitchFamily="34" charset="0"/>
                <a:cs typeface="Calibri" panose="020F0502020204030204" pitchFamily="34" charset="0"/>
              </a:rPr>
              <a:t>) </a:t>
            </a:r>
            <a:endParaRPr lang="vi-VN" sz="1500" dirty="0"/>
          </a:p>
        </p:txBody>
      </p:sp>
      <p:sp>
        <p:nvSpPr>
          <p:cNvPr id="23" name="TextBox 22" descr="n fb Do Nu">
            <a:extLst>
              <a:ext uri="{FF2B5EF4-FFF2-40B4-BE49-F238E27FC236}">
                <a16:creationId xmlns:a16="http://schemas.microsoft.com/office/drawing/2014/main" id="{C71DD31B-3A73-4269-8384-D8E52BE54E12}"/>
              </a:ext>
            </a:extLst>
          </p:cNvPr>
          <p:cNvSpPr txBox="1"/>
          <p:nvPr/>
        </p:nvSpPr>
        <p:spPr>
          <a:xfrm>
            <a:off x="522515" y="2989803"/>
            <a:ext cx="8186056" cy="830997"/>
          </a:xfrm>
          <a:prstGeom prst="rect">
            <a:avLst/>
          </a:prstGeom>
          <a:noFill/>
        </p:spPr>
        <p:txBody>
          <a:bodyPr wrap="square">
            <a:spAutoFit/>
          </a:bodyPr>
          <a:lstStyle/>
          <a:p>
            <a:pPr algn="just"/>
            <a:r>
              <a:rPr lang="vi-VN" sz="2400" dirty="0">
                <a:latin typeface="Calibri" panose="020F0502020204030204" pitchFamily="34" charset="0"/>
                <a:cs typeface="Calibri" panose="020F0502020204030204" pitchFamily="34" charset="0"/>
              </a:rPr>
              <a:t>Là một trong những nhà khoa học nổi tiếng nhất mọi thời đại, tới mức tên của ông gần như đồng nghĩa với cụm từ "thiên </a:t>
            </a:r>
            <a:r>
              <a:rPr lang="vi-VN" sz="2400">
                <a:latin typeface="Calibri" panose="020F0502020204030204" pitchFamily="34" charset="0"/>
                <a:cs typeface="Calibri" panose="020F0502020204030204" pitchFamily="34" charset="0"/>
              </a:rPr>
              <a:t>tài".</a:t>
            </a:r>
            <a:endParaRPr lang="vi-VN" sz="2400" dirty="0">
              <a:latin typeface="Calibri" panose="020F0502020204030204" pitchFamily="34" charset="0"/>
              <a:cs typeface="Calibri" panose="020F0502020204030204" pitchFamily="34" charset="0"/>
            </a:endParaRPr>
          </a:p>
        </p:txBody>
      </p:sp>
      <p:sp>
        <p:nvSpPr>
          <p:cNvPr id="24" name="TextBox 23" descr="n fb Do Nu">
            <a:extLst>
              <a:ext uri="{FF2B5EF4-FFF2-40B4-BE49-F238E27FC236}">
                <a16:creationId xmlns:a16="http://schemas.microsoft.com/office/drawing/2014/main" id="{E412F6D8-0466-44E2-9F3C-3BED08B3E716}"/>
              </a:ext>
            </a:extLst>
          </p:cNvPr>
          <p:cNvSpPr txBox="1"/>
          <p:nvPr/>
        </p:nvSpPr>
        <p:spPr>
          <a:xfrm>
            <a:off x="2748083" y="3784773"/>
            <a:ext cx="3734919" cy="954107"/>
          </a:xfrm>
          <a:prstGeom prst="rect">
            <a:avLst/>
          </a:prstGeom>
          <a:solidFill>
            <a:schemeClr val="accent3">
              <a:lumMod val="90000"/>
            </a:schemeClr>
          </a:solidFill>
        </p:spPr>
        <p:txBody>
          <a:bodyPr wrap="square">
            <a:spAutoFit/>
          </a:bodyPr>
          <a:lstStyle/>
          <a:p>
            <a:pPr algn="ctr"/>
            <a:r>
              <a:rPr lang="vi-VN" sz="2800" b="1">
                <a:latin typeface="Calibri" panose="020F0502020204030204" pitchFamily="34" charset="0"/>
                <a:cs typeface="Calibri" panose="020F0502020204030204" pitchFamily="34" charset="0"/>
              </a:rPr>
              <a:t>VỚI 7 PHÁT MINH LÀM THAY ĐỔI THẾ GIỚI</a:t>
            </a:r>
            <a:endParaRPr lang="en-US" sz="2800" b="1"/>
          </a:p>
        </p:txBody>
      </p:sp>
    </p:spTree>
    <p:extLst>
      <p:ext uri="{BB962C8B-B14F-4D97-AF65-F5344CB8AC3E}">
        <p14:creationId xmlns:p14="http://schemas.microsoft.com/office/powerpoint/2010/main" val="42253654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32"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strVal val="4*#ppt_w"/>
                                          </p:val>
                                        </p:tav>
                                        <p:tav tm="100000">
                                          <p:val>
                                            <p:strVal val="#ppt_w"/>
                                          </p:val>
                                        </p:tav>
                                      </p:tavLst>
                                    </p:anim>
                                    <p:anim calcmode="lin" valueType="num">
                                      <p:cBhvr>
                                        <p:cTn id="15" dur="500" fill="hold"/>
                                        <p:tgtEl>
                                          <p:spTgt spid="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0" name="Oval 9" descr="n fb Do Nu">
            <a:extLst>
              <a:ext uri="{FF2B5EF4-FFF2-40B4-BE49-F238E27FC236}">
                <a16:creationId xmlns:a16="http://schemas.microsoft.com/office/drawing/2014/main" id="{F445FF7C-726F-4986-9093-B96C6B75A81E}"/>
              </a:ext>
            </a:extLst>
          </p:cNvPr>
          <p:cNvSpPr/>
          <p:nvPr/>
        </p:nvSpPr>
        <p:spPr>
          <a:xfrm>
            <a:off x="2193318" y="-2421346"/>
            <a:ext cx="4953000" cy="1915934"/>
          </a:xfrm>
          <a:prstGeom prst="ellipse">
            <a:avLst/>
          </a:prstGeom>
          <a:solidFill>
            <a:srgbClr val="F1F8EC"/>
          </a:solidFill>
          <a:ln>
            <a:solidFill>
              <a:srgbClr val="F1F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00"/>
          </a:p>
        </p:txBody>
      </p:sp>
      <p:pic>
        <p:nvPicPr>
          <p:cNvPr id="11" name="Picture 10" descr="n fb Do Nu">
            <a:extLst>
              <a:ext uri="{FF2B5EF4-FFF2-40B4-BE49-F238E27FC236}">
                <a16:creationId xmlns:a16="http://schemas.microsoft.com/office/drawing/2014/main" id="{E57FB2B2-2A2E-4586-837E-8F2D3FC8A7F2}"/>
              </a:ext>
            </a:extLst>
          </p:cNvPr>
          <p:cNvPicPr>
            <a:picLocks noChangeAspect="1"/>
          </p:cNvPicPr>
          <p:nvPr/>
        </p:nvPicPr>
        <p:blipFill>
          <a:blip r:embed="rId3">
            <a:lum bright="70000" contrast="-70000"/>
          </a:blip>
          <a:stretch>
            <a:fillRect/>
          </a:stretch>
        </p:blipFill>
        <p:spPr>
          <a:xfrm>
            <a:off x="7699123" y="-1915934"/>
            <a:ext cx="1444877" cy="1915934"/>
          </a:xfrm>
          <a:prstGeom prst="rect">
            <a:avLst/>
          </a:prstGeom>
        </p:spPr>
      </p:pic>
      <p:pic>
        <p:nvPicPr>
          <p:cNvPr id="9" name="Picture 8" descr="n fb Do Nu">
            <a:extLst>
              <a:ext uri="{FF2B5EF4-FFF2-40B4-BE49-F238E27FC236}">
                <a16:creationId xmlns:a16="http://schemas.microsoft.com/office/drawing/2014/main" id="{F274BCFA-2A23-46C7-AC19-554ED725ED0D}"/>
              </a:ext>
            </a:extLst>
          </p:cNvPr>
          <p:cNvPicPr>
            <a:picLocks noChangeAspect="1"/>
          </p:cNvPicPr>
          <p:nvPr/>
        </p:nvPicPr>
        <p:blipFill>
          <a:blip r:embed="rId4"/>
          <a:stretch>
            <a:fillRect/>
          </a:stretch>
        </p:blipFill>
        <p:spPr>
          <a:xfrm>
            <a:off x="294041" y="325386"/>
            <a:ext cx="1587205" cy="1920703"/>
          </a:xfrm>
          <a:prstGeom prst="rect">
            <a:avLst/>
          </a:prstGeom>
        </p:spPr>
      </p:pic>
      <p:pic>
        <p:nvPicPr>
          <p:cNvPr id="21" name="Picture 20" descr="n fb Do Nu">
            <a:extLst>
              <a:ext uri="{FF2B5EF4-FFF2-40B4-BE49-F238E27FC236}">
                <a16:creationId xmlns:a16="http://schemas.microsoft.com/office/drawing/2014/main" id="{0720227A-A92C-43E2-9115-24BB4A628B27}"/>
              </a:ext>
            </a:extLst>
          </p:cNvPr>
          <p:cNvPicPr>
            <a:picLocks noChangeAspect="1"/>
          </p:cNvPicPr>
          <p:nvPr/>
        </p:nvPicPr>
        <p:blipFill>
          <a:blip r:embed="rId5">
            <a:lum bright="70000" contrast="-70000"/>
          </a:blip>
          <a:stretch>
            <a:fillRect/>
          </a:stretch>
        </p:blipFill>
        <p:spPr>
          <a:xfrm>
            <a:off x="0" y="-1907813"/>
            <a:ext cx="1484537" cy="1907813"/>
          </a:xfrm>
          <a:prstGeom prst="rect">
            <a:avLst/>
          </a:prstGeom>
        </p:spPr>
      </p:pic>
      <p:grpSp>
        <p:nvGrpSpPr>
          <p:cNvPr id="2" name="Group 1" descr="n fb Do Nu">
            <a:extLst>
              <a:ext uri="{FF2B5EF4-FFF2-40B4-BE49-F238E27FC236}">
                <a16:creationId xmlns:a16="http://schemas.microsoft.com/office/drawing/2014/main" id="{3B9683B6-093F-4B4C-A4C1-55F71BB7DA6B}"/>
              </a:ext>
            </a:extLst>
          </p:cNvPr>
          <p:cNvGrpSpPr/>
          <p:nvPr/>
        </p:nvGrpSpPr>
        <p:grpSpPr>
          <a:xfrm>
            <a:off x="2714170" y="231673"/>
            <a:ext cx="2517370" cy="1655184"/>
            <a:chOff x="1967190" y="178268"/>
            <a:chExt cx="2517370" cy="1655184"/>
          </a:xfrm>
        </p:grpSpPr>
        <p:sp>
          <p:nvSpPr>
            <p:cNvPr id="12" name="TextBox 11">
              <a:extLst>
                <a:ext uri="{FF2B5EF4-FFF2-40B4-BE49-F238E27FC236}">
                  <a16:creationId xmlns:a16="http://schemas.microsoft.com/office/drawing/2014/main" id="{9E487FFD-24D8-4228-9CCE-2BDE48AA16C3}"/>
                </a:ext>
              </a:extLst>
            </p:cNvPr>
            <p:cNvSpPr txBox="1"/>
            <p:nvPr/>
          </p:nvSpPr>
          <p:spPr>
            <a:xfrm>
              <a:off x="1967190" y="178268"/>
              <a:ext cx="2517370" cy="646331"/>
            </a:xfrm>
            <a:prstGeom prst="rect">
              <a:avLst/>
            </a:prstGeom>
            <a:noFill/>
          </p:spPr>
          <p:txBody>
            <a:bodyPr wrap="square">
              <a:spAutoFit/>
            </a:bodyPr>
            <a:lstStyle/>
            <a:p>
              <a:pPr algn="ctr">
                <a:lnSpc>
                  <a:spcPct val="90000"/>
                </a:lnSpc>
                <a:tabLst>
                  <a:tab pos="4434840" algn="l"/>
                </a:tabLst>
              </a:pP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1.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Mối</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giữa</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gian</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3FACAB39-63D6-4B0D-A9B1-28D30EE70806}"/>
                </a:ext>
              </a:extLst>
            </p:cNvPr>
            <p:cNvPicPr>
              <a:picLocks noChangeAspect="1"/>
            </p:cNvPicPr>
            <p:nvPr/>
          </p:nvPicPr>
          <p:blipFill>
            <a:blip r:embed="rId6"/>
            <a:stretch>
              <a:fillRect/>
            </a:stretch>
          </p:blipFill>
          <p:spPr>
            <a:xfrm>
              <a:off x="2074804" y="758378"/>
              <a:ext cx="2341067" cy="1075074"/>
            </a:xfrm>
            <a:prstGeom prst="rect">
              <a:avLst/>
            </a:prstGeom>
          </p:spPr>
        </p:pic>
      </p:grpSp>
      <p:grpSp>
        <p:nvGrpSpPr>
          <p:cNvPr id="3" name="Group 2" descr="n fb Do Nu">
            <a:extLst>
              <a:ext uri="{FF2B5EF4-FFF2-40B4-BE49-F238E27FC236}">
                <a16:creationId xmlns:a16="http://schemas.microsoft.com/office/drawing/2014/main" id="{2348E9DD-413F-4900-8D9C-1C3244DD0770}"/>
              </a:ext>
            </a:extLst>
          </p:cNvPr>
          <p:cNvGrpSpPr/>
          <p:nvPr/>
        </p:nvGrpSpPr>
        <p:grpSpPr>
          <a:xfrm>
            <a:off x="6086081" y="391729"/>
            <a:ext cx="2341067" cy="1495128"/>
            <a:chOff x="5004825" y="347678"/>
            <a:chExt cx="2341067" cy="1495128"/>
          </a:xfrm>
        </p:grpSpPr>
        <p:sp>
          <p:nvSpPr>
            <p:cNvPr id="14" name="TextBox 13">
              <a:extLst>
                <a:ext uri="{FF2B5EF4-FFF2-40B4-BE49-F238E27FC236}">
                  <a16:creationId xmlns:a16="http://schemas.microsoft.com/office/drawing/2014/main" id="{E7AF2CCA-7D1B-4AD4-A54C-82EEDC8DA937}"/>
                </a:ext>
              </a:extLst>
            </p:cNvPr>
            <p:cNvSpPr txBox="1"/>
            <p:nvPr/>
          </p:nvSpPr>
          <p:spPr>
            <a:xfrm>
              <a:off x="5023220" y="347678"/>
              <a:ext cx="2322672" cy="425501"/>
            </a:xfrm>
            <a:prstGeom prst="rect">
              <a:avLst/>
            </a:prstGeom>
            <a:noFill/>
          </p:spPr>
          <p:txBody>
            <a:bodyPr wrap="square">
              <a:spAutoFit/>
            </a:bodyPr>
            <a:lstStyle/>
            <a:p>
              <a:pPr algn="ctr">
                <a:lnSpc>
                  <a:spcPct val="115000"/>
                </a:lnSpc>
                <a:tabLst>
                  <a:tab pos="4434840" algn="l"/>
                </a:tabLst>
              </a:pP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2. E = mc</a:t>
              </a:r>
              <a:r>
                <a:rPr lang="en-US" sz="2000" b="1" baseline="30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645140B7-3331-4234-A92E-1D25480D74FC}"/>
                </a:ext>
              </a:extLst>
            </p:cNvPr>
            <p:cNvPicPr>
              <a:picLocks noChangeAspect="1"/>
            </p:cNvPicPr>
            <p:nvPr/>
          </p:nvPicPr>
          <p:blipFill>
            <a:blip r:embed="rId7"/>
            <a:stretch>
              <a:fillRect/>
            </a:stretch>
          </p:blipFill>
          <p:spPr>
            <a:xfrm>
              <a:off x="5004825" y="767733"/>
              <a:ext cx="2341067" cy="1075073"/>
            </a:xfrm>
            <a:prstGeom prst="rect">
              <a:avLst/>
            </a:prstGeom>
          </p:spPr>
        </p:pic>
      </p:grpSp>
      <p:grpSp>
        <p:nvGrpSpPr>
          <p:cNvPr id="4" name="Group 3" descr="n fb Do Nu">
            <a:extLst>
              <a:ext uri="{FF2B5EF4-FFF2-40B4-BE49-F238E27FC236}">
                <a16:creationId xmlns:a16="http://schemas.microsoft.com/office/drawing/2014/main" id="{91EDC0DD-4452-4FE5-9CBC-1C440B78BC3F}"/>
              </a:ext>
            </a:extLst>
          </p:cNvPr>
          <p:cNvGrpSpPr/>
          <p:nvPr/>
        </p:nvGrpSpPr>
        <p:grpSpPr>
          <a:xfrm>
            <a:off x="340565" y="2252925"/>
            <a:ext cx="1584223" cy="2399907"/>
            <a:chOff x="297023" y="2427093"/>
            <a:chExt cx="1584223" cy="2399907"/>
          </a:xfrm>
        </p:grpSpPr>
        <p:sp>
          <p:nvSpPr>
            <p:cNvPr id="16" name="TextBox 15">
              <a:extLst>
                <a:ext uri="{FF2B5EF4-FFF2-40B4-BE49-F238E27FC236}">
                  <a16:creationId xmlns:a16="http://schemas.microsoft.com/office/drawing/2014/main" id="{06D2E661-2AEE-4803-AE52-8EA301287D59}"/>
                </a:ext>
              </a:extLst>
            </p:cNvPr>
            <p:cNvSpPr txBox="1"/>
            <p:nvPr/>
          </p:nvSpPr>
          <p:spPr>
            <a:xfrm>
              <a:off x="297023" y="2427093"/>
              <a:ext cx="1408118" cy="425501"/>
            </a:xfrm>
            <a:prstGeom prst="rect">
              <a:avLst/>
            </a:prstGeom>
            <a:noFill/>
          </p:spPr>
          <p:txBody>
            <a:bodyPr wrap="square">
              <a:spAutoFit/>
            </a:bodyPr>
            <a:lstStyle/>
            <a:p>
              <a:pPr algn="ctr">
                <a:lnSpc>
                  <a:spcPct val="115000"/>
                </a:lnSpc>
                <a:tabLst>
                  <a:tab pos="4434840" algn="l"/>
                </a:tabLst>
              </a:pP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3. Tia laser</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44A331C-7B55-4C48-8862-CEC50EA96EA5}"/>
                </a:ext>
              </a:extLst>
            </p:cNvPr>
            <p:cNvPicPr>
              <a:picLocks noChangeAspect="1"/>
            </p:cNvPicPr>
            <p:nvPr/>
          </p:nvPicPr>
          <p:blipFill>
            <a:blip r:embed="rId8"/>
            <a:stretch>
              <a:fillRect/>
            </a:stretch>
          </p:blipFill>
          <p:spPr>
            <a:xfrm>
              <a:off x="300345" y="2792746"/>
              <a:ext cx="1580901" cy="2034254"/>
            </a:xfrm>
            <a:prstGeom prst="rect">
              <a:avLst/>
            </a:prstGeom>
          </p:spPr>
        </p:pic>
      </p:grpSp>
      <p:grpSp>
        <p:nvGrpSpPr>
          <p:cNvPr id="5" name="Group 4" descr="n fb Do Nu">
            <a:extLst>
              <a:ext uri="{FF2B5EF4-FFF2-40B4-BE49-F238E27FC236}">
                <a16:creationId xmlns:a16="http://schemas.microsoft.com/office/drawing/2014/main" id="{254953B0-FDBB-4308-85A3-8B4A66E21082}"/>
              </a:ext>
            </a:extLst>
          </p:cNvPr>
          <p:cNvGrpSpPr/>
          <p:nvPr/>
        </p:nvGrpSpPr>
        <p:grpSpPr>
          <a:xfrm>
            <a:off x="2821783" y="1910923"/>
            <a:ext cx="2351792" cy="1445369"/>
            <a:chOff x="2821783" y="2264111"/>
            <a:chExt cx="2351792" cy="1445369"/>
          </a:xfrm>
        </p:grpSpPr>
        <p:sp>
          <p:nvSpPr>
            <p:cNvPr id="18" name="TextBox 17">
              <a:extLst>
                <a:ext uri="{FF2B5EF4-FFF2-40B4-BE49-F238E27FC236}">
                  <a16:creationId xmlns:a16="http://schemas.microsoft.com/office/drawing/2014/main" id="{4F017270-6C37-42A8-835C-B995C7E9A09D}"/>
                </a:ext>
              </a:extLst>
            </p:cNvPr>
            <p:cNvSpPr txBox="1"/>
            <p:nvPr/>
          </p:nvSpPr>
          <p:spPr>
            <a:xfrm>
              <a:off x="2821784" y="2264111"/>
              <a:ext cx="2351791" cy="779444"/>
            </a:xfrm>
            <a:prstGeom prst="rect">
              <a:avLst/>
            </a:prstGeom>
            <a:noFill/>
          </p:spPr>
          <p:txBody>
            <a:bodyPr wrap="square">
              <a:spAutoFit/>
            </a:bodyPr>
            <a:lstStyle/>
            <a:p>
              <a:pPr algn="ctr">
                <a:lnSpc>
                  <a:spcPct val="115000"/>
                </a:lnSpc>
                <a:tabLst>
                  <a:tab pos="4434840" algn="l"/>
                </a:tabLst>
              </a:pP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4.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Hố</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đen</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lỗ</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giun</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vũ</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trụ</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C0440D43-CECE-4D9D-8779-046156C37A22}"/>
                </a:ext>
              </a:extLst>
            </p:cNvPr>
            <p:cNvPicPr>
              <a:picLocks noChangeAspect="1"/>
            </p:cNvPicPr>
            <p:nvPr/>
          </p:nvPicPr>
          <p:blipFill>
            <a:blip r:embed="rId9"/>
            <a:stretch>
              <a:fillRect/>
            </a:stretch>
          </p:blipFill>
          <p:spPr>
            <a:xfrm>
              <a:off x="2821783" y="2630488"/>
              <a:ext cx="2351792" cy="1078992"/>
            </a:xfrm>
            <a:prstGeom prst="rect">
              <a:avLst/>
            </a:prstGeom>
          </p:spPr>
        </p:pic>
      </p:grpSp>
      <p:grpSp>
        <p:nvGrpSpPr>
          <p:cNvPr id="6" name="Group 5" descr="n fb Do Nu">
            <a:extLst>
              <a:ext uri="{FF2B5EF4-FFF2-40B4-BE49-F238E27FC236}">
                <a16:creationId xmlns:a16="http://schemas.microsoft.com/office/drawing/2014/main" id="{D0373BFE-1ACC-4924-9AB6-242EF3F9E1D6}"/>
              </a:ext>
            </a:extLst>
          </p:cNvPr>
          <p:cNvGrpSpPr/>
          <p:nvPr/>
        </p:nvGrpSpPr>
        <p:grpSpPr>
          <a:xfrm>
            <a:off x="6078678" y="1886857"/>
            <a:ext cx="2351792" cy="1469435"/>
            <a:chOff x="5864290" y="2140364"/>
            <a:chExt cx="2351792" cy="1469435"/>
          </a:xfrm>
        </p:grpSpPr>
        <p:sp>
          <p:nvSpPr>
            <p:cNvPr id="20" name="TextBox 19">
              <a:extLst>
                <a:ext uri="{FF2B5EF4-FFF2-40B4-BE49-F238E27FC236}">
                  <a16:creationId xmlns:a16="http://schemas.microsoft.com/office/drawing/2014/main" id="{0DF7D1B1-E0AA-430C-BEDE-87076CCBA894}"/>
                </a:ext>
              </a:extLst>
            </p:cNvPr>
            <p:cNvSpPr txBox="1"/>
            <p:nvPr/>
          </p:nvSpPr>
          <p:spPr>
            <a:xfrm>
              <a:off x="5864290" y="2140364"/>
              <a:ext cx="2351792" cy="779444"/>
            </a:xfrm>
            <a:prstGeom prst="rect">
              <a:avLst/>
            </a:prstGeom>
            <a:noFill/>
          </p:spPr>
          <p:txBody>
            <a:bodyPr wrap="square">
              <a:spAutoFit/>
            </a:bodyPr>
            <a:lstStyle/>
            <a:p>
              <a:pPr algn="ctr">
                <a:lnSpc>
                  <a:spcPct val="115000"/>
                </a:lnSpc>
                <a:tabLst>
                  <a:tab pos="4434840" algn="l"/>
                </a:tabLst>
              </a:pP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5.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Sự</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giãn</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nở</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vũ</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trụ</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5" name="Picture 24">
              <a:extLst>
                <a:ext uri="{FF2B5EF4-FFF2-40B4-BE49-F238E27FC236}">
                  <a16:creationId xmlns:a16="http://schemas.microsoft.com/office/drawing/2014/main" id="{8C9290C9-C152-4E98-8C7C-F8C18EE94761}"/>
                </a:ext>
              </a:extLst>
            </p:cNvPr>
            <p:cNvPicPr>
              <a:picLocks noChangeAspect="1"/>
            </p:cNvPicPr>
            <p:nvPr/>
          </p:nvPicPr>
          <p:blipFill>
            <a:blip r:embed="rId10"/>
            <a:stretch>
              <a:fillRect/>
            </a:stretch>
          </p:blipFill>
          <p:spPr>
            <a:xfrm>
              <a:off x="5879095" y="2523246"/>
              <a:ext cx="2333665" cy="1086553"/>
            </a:xfrm>
            <a:prstGeom prst="rect">
              <a:avLst/>
            </a:prstGeom>
          </p:spPr>
        </p:pic>
      </p:grpSp>
      <p:grpSp>
        <p:nvGrpSpPr>
          <p:cNvPr id="7" name="Group 6" descr="n fb Do Nu">
            <a:extLst>
              <a:ext uri="{FF2B5EF4-FFF2-40B4-BE49-F238E27FC236}">
                <a16:creationId xmlns:a16="http://schemas.microsoft.com/office/drawing/2014/main" id="{39107532-7CFC-4914-B58F-74A283065B81}"/>
              </a:ext>
            </a:extLst>
          </p:cNvPr>
          <p:cNvGrpSpPr/>
          <p:nvPr/>
        </p:nvGrpSpPr>
        <p:grpSpPr>
          <a:xfrm>
            <a:off x="2821784" y="3373405"/>
            <a:ext cx="2357997" cy="1453595"/>
            <a:chOff x="2821784" y="3373405"/>
            <a:chExt cx="2357997" cy="1453595"/>
          </a:xfrm>
        </p:grpSpPr>
        <p:sp>
          <p:nvSpPr>
            <p:cNvPr id="26" name="TextBox 25">
              <a:extLst>
                <a:ext uri="{FF2B5EF4-FFF2-40B4-BE49-F238E27FC236}">
                  <a16:creationId xmlns:a16="http://schemas.microsoft.com/office/drawing/2014/main" id="{D7F7AF10-CC28-49BD-856A-9C998EAA0D33}"/>
                </a:ext>
              </a:extLst>
            </p:cNvPr>
            <p:cNvSpPr txBox="1"/>
            <p:nvPr/>
          </p:nvSpPr>
          <p:spPr>
            <a:xfrm>
              <a:off x="2821784" y="3373405"/>
              <a:ext cx="2351791" cy="425501"/>
            </a:xfrm>
            <a:prstGeom prst="rect">
              <a:avLst/>
            </a:prstGeom>
            <a:noFill/>
          </p:spPr>
          <p:txBody>
            <a:bodyPr wrap="square">
              <a:spAutoFit/>
            </a:bodyPr>
            <a:lstStyle/>
            <a:p>
              <a:pPr algn="ctr">
                <a:lnSpc>
                  <a:spcPct val="115000"/>
                </a:lnSpc>
                <a:tabLst>
                  <a:tab pos="4434840" algn="l"/>
                </a:tabLst>
              </a:pP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6. Bom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nguyên</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tử</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7" name="Picture 26">
              <a:extLst>
                <a:ext uri="{FF2B5EF4-FFF2-40B4-BE49-F238E27FC236}">
                  <a16:creationId xmlns:a16="http://schemas.microsoft.com/office/drawing/2014/main" id="{97974211-CFD2-4948-A87D-FEB806E5FA20}"/>
                </a:ext>
              </a:extLst>
            </p:cNvPr>
            <p:cNvPicPr>
              <a:picLocks noChangeAspect="1"/>
            </p:cNvPicPr>
            <p:nvPr/>
          </p:nvPicPr>
          <p:blipFill>
            <a:blip r:embed="rId11"/>
            <a:stretch>
              <a:fillRect/>
            </a:stretch>
          </p:blipFill>
          <p:spPr>
            <a:xfrm>
              <a:off x="2827990" y="3748008"/>
              <a:ext cx="2351791" cy="1078992"/>
            </a:xfrm>
            <a:prstGeom prst="rect">
              <a:avLst/>
            </a:prstGeom>
          </p:spPr>
        </p:pic>
      </p:grpSp>
      <p:grpSp>
        <p:nvGrpSpPr>
          <p:cNvPr id="8" name="Group 7" descr="n fb Do Nu">
            <a:extLst>
              <a:ext uri="{FF2B5EF4-FFF2-40B4-BE49-F238E27FC236}">
                <a16:creationId xmlns:a16="http://schemas.microsoft.com/office/drawing/2014/main" id="{1BB1E677-1318-4667-BAAB-0E215879B8C7}"/>
              </a:ext>
            </a:extLst>
          </p:cNvPr>
          <p:cNvGrpSpPr/>
          <p:nvPr/>
        </p:nvGrpSpPr>
        <p:grpSpPr>
          <a:xfrm>
            <a:off x="6086081" y="3367636"/>
            <a:ext cx="2341068" cy="1459364"/>
            <a:chOff x="5868371" y="3367636"/>
            <a:chExt cx="2341068" cy="1459364"/>
          </a:xfrm>
        </p:grpSpPr>
        <p:sp>
          <p:nvSpPr>
            <p:cNvPr id="28" name="TextBox 27">
              <a:extLst>
                <a:ext uri="{FF2B5EF4-FFF2-40B4-BE49-F238E27FC236}">
                  <a16:creationId xmlns:a16="http://schemas.microsoft.com/office/drawing/2014/main" id="{D9026954-7DDF-4424-9CB0-8E7A1F1A5532}"/>
                </a:ext>
              </a:extLst>
            </p:cNvPr>
            <p:cNvSpPr txBox="1"/>
            <p:nvPr/>
          </p:nvSpPr>
          <p:spPr>
            <a:xfrm>
              <a:off x="5868371" y="3367636"/>
              <a:ext cx="2341067" cy="425501"/>
            </a:xfrm>
            <a:prstGeom prst="rect">
              <a:avLst/>
            </a:prstGeom>
            <a:noFill/>
          </p:spPr>
          <p:txBody>
            <a:bodyPr wrap="square">
              <a:spAutoFit/>
            </a:bodyPr>
            <a:lstStyle/>
            <a:p>
              <a:pPr algn="ctr">
                <a:lnSpc>
                  <a:spcPct val="115000"/>
                </a:lnSpc>
                <a:tabLst>
                  <a:tab pos="4434840" algn="l"/>
                </a:tabLst>
              </a:pP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7.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Sóng</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hấp</a:t>
              </a:r>
              <a:r>
                <a:rPr lang="en-US" sz="20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dẫn</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9" name="Picture 28">
              <a:extLst>
                <a:ext uri="{FF2B5EF4-FFF2-40B4-BE49-F238E27FC236}">
                  <a16:creationId xmlns:a16="http://schemas.microsoft.com/office/drawing/2014/main" id="{001591FB-4E13-45BC-B438-76D0F39944A7}"/>
                </a:ext>
              </a:extLst>
            </p:cNvPr>
            <p:cNvPicPr>
              <a:picLocks noChangeAspect="1"/>
            </p:cNvPicPr>
            <p:nvPr/>
          </p:nvPicPr>
          <p:blipFill>
            <a:blip r:embed="rId12"/>
            <a:stretch>
              <a:fillRect/>
            </a:stretch>
          </p:blipFill>
          <p:spPr>
            <a:xfrm>
              <a:off x="5886767" y="3748008"/>
              <a:ext cx="2322672" cy="1078992"/>
            </a:xfrm>
            <a:prstGeom prst="rect">
              <a:avLst/>
            </a:prstGeom>
          </p:spPr>
        </p:pic>
      </p:grpSp>
    </p:spTree>
    <p:extLst>
      <p:ext uri="{BB962C8B-B14F-4D97-AF65-F5344CB8AC3E}">
        <p14:creationId xmlns:p14="http://schemas.microsoft.com/office/powerpoint/2010/main" val="3821825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Title 1" descr="n fb Do Nu">
            <a:extLst>
              <a:ext uri="{FF2B5EF4-FFF2-40B4-BE49-F238E27FC236}">
                <a16:creationId xmlns:a16="http://schemas.microsoft.com/office/drawing/2014/main" id="{BCE39AB2-5062-402D-91CB-A7EC698D2340}"/>
              </a:ext>
            </a:extLst>
          </p:cNvPr>
          <p:cNvSpPr>
            <a:spLocks noGrp="1"/>
          </p:cNvSpPr>
          <p:nvPr>
            <p:ph type="title"/>
          </p:nvPr>
        </p:nvSpPr>
        <p:spPr>
          <a:xfrm>
            <a:off x="3074049" y="225530"/>
            <a:ext cx="2995900" cy="563645"/>
          </a:xfrm>
        </p:spPr>
        <p:txBody>
          <a:bodyPr/>
          <a:lstStyle/>
          <a:p>
            <a:r>
              <a:rPr lang="vi-VN" dirty="0">
                <a:solidFill>
                  <a:srgbClr val="00B050"/>
                </a:solidFill>
              </a:rPr>
              <a:t>PHIẾU HỌC TẬP SỐ 2</a:t>
            </a:r>
          </a:p>
        </p:txBody>
      </p:sp>
      <p:sp>
        <p:nvSpPr>
          <p:cNvPr id="6" name="TextBox 5" descr="n fb Do Nu">
            <a:extLst>
              <a:ext uri="{FF2B5EF4-FFF2-40B4-BE49-F238E27FC236}">
                <a16:creationId xmlns:a16="http://schemas.microsoft.com/office/drawing/2014/main" id="{DAE185CF-1512-4E8F-B0B1-9FB0198F4B6E}"/>
              </a:ext>
            </a:extLst>
          </p:cNvPr>
          <p:cNvSpPr txBox="1"/>
          <p:nvPr/>
        </p:nvSpPr>
        <p:spPr>
          <a:xfrm>
            <a:off x="449943" y="789175"/>
            <a:ext cx="8258628" cy="134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Câu 1:</a:t>
            </a:r>
            <a:r>
              <a:rPr kumimoji="0" lang="pt-BR"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Hình bên </a:t>
            </a:r>
            <a:r>
              <a:rPr kumimoji="0" lang="en-US" sz="24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dưới</a:t>
            </a:r>
            <a:r>
              <a:rPr kumimoji="0" lang="pt-BR"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là các nhà vật lí tiêu biểu cho mỗi giai đoạn phát triển khoa học và công nghệ của nhân loại. Em biết gì về các nhà khoa học này?</a:t>
            </a:r>
            <a:endParaRPr kumimoji="0" lang="vi-VN"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7" name="TextBox 6" descr="n fb Do Nu">
            <a:extLst>
              <a:ext uri="{FF2B5EF4-FFF2-40B4-BE49-F238E27FC236}">
                <a16:creationId xmlns:a16="http://schemas.microsoft.com/office/drawing/2014/main" id="{0FB27266-E720-4B03-B666-2A553F4E3F3C}"/>
              </a:ext>
            </a:extLst>
          </p:cNvPr>
          <p:cNvSpPr txBox="1"/>
          <p:nvPr/>
        </p:nvSpPr>
        <p:spPr>
          <a:xfrm>
            <a:off x="449943" y="2838375"/>
            <a:ext cx="8258628"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4434840" algn="l"/>
              </a:tabLst>
              <a:defRPr/>
            </a:pPr>
            <a:r>
              <a:rPr kumimoji="0" lang="pt-BR" sz="2400" b="1"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Câu 3:</a:t>
            </a:r>
            <a:r>
              <a:rPr kumimoji="0" lang="pt-BR"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Em thích nhất lĩnh vực nào của vật lí? Tại sao?</a:t>
            </a:r>
            <a:endParaRPr kumimoji="0" lang="vi-VN"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8" name="TextBox 7" descr="n fb Do Nu">
            <a:extLst>
              <a:ext uri="{FF2B5EF4-FFF2-40B4-BE49-F238E27FC236}">
                <a16:creationId xmlns:a16="http://schemas.microsoft.com/office/drawing/2014/main" id="{B40B354C-5B49-41C0-99D2-BF4098AC43E9}"/>
              </a:ext>
            </a:extLst>
          </p:cNvPr>
          <p:cNvSpPr txBox="1"/>
          <p:nvPr/>
        </p:nvSpPr>
        <p:spPr>
          <a:xfrm>
            <a:off x="449943" y="2078532"/>
            <a:ext cx="825862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4434840" algn="l"/>
              </a:tabLst>
              <a:defRPr/>
            </a:pPr>
            <a:r>
              <a:rPr kumimoji="0" lang="pt-BR" sz="2400" b="1"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Câu 2:</a:t>
            </a:r>
            <a:r>
              <a:rPr kumimoji="0" lang="pt-BR"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Hãy kể tên các lĩnh vực vật lí mà em đã được học ở cấp Trung học cơ sở.</a:t>
            </a:r>
            <a:endParaRPr kumimoji="0" lang="vi-VN"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11" name="TextBox 10" descr="n fb Do Nu">
            <a:extLst>
              <a:ext uri="{FF2B5EF4-FFF2-40B4-BE49-F238E27FC236}">
                <a16:creationId xmlns:a16="http://schemas.microsoft.com/office/drawing/2014/main" id="{89757A74-A211-45B4-92F5-9247433B6841}"/>
              </a:ext>
            </a:extLst>
          </p:cNvPr>
          <p:cNvSpPr txBox="1"/>
          <p:nvPr/>
        </p:nvSpPr>
        <p:spPr>
          <a:xfrm>
            <a:off x="449943" y="3330484"/>
            <a:ext cx="825862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Câu 4:</a:t>
            </a:r>
            <a:r>
              <a:rPr kumimoji="0" lang="pt-BR" sz="24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Vật lí phát triển qua mấy giai đoạn chính? Đó là những giai đoạn nào?</a:t>
            </a:r>
            <a:endParaRPr kumimoji="0" lang="vi-VN" sz="24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8186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0;p15" descr="n fb Do Nu">
            <a:extLst>
              <a:ext uri="{FF2B5EF4-FFF2-40B4-BE49-F238E27FC236}">
                <a16:creationId xmlns:a16="http://schemas.microsoft.com/office/drawing/2014/main" id="{F5155FC2-69EF-4EE5-87AF-B63CFC9E4CE1}"/>
              </a:ext>
            </a:extLst>
          </p:cNvPr>
          <p:cNvSpPr txBox="1">
            <a:spLocks/>
          </p:cNvSpPr>
          <p:nvPr/>
        </p:nvSpPr>
        <p:spPr>
          <a:xfrm>
            <a:off x="1384876" y="246490"/>
            <a:ext cx="6593700" cy="6317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1pPr>
            <a:lvl2pPr marR="0" lvl="1"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2pPr>
            <a:lvl3pPr marR="0" lvl="2"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3pPr>
            <a:lvl4pPr marR="0" lvl="3"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4pPr>
            <a:lvl5pPr marR="0" lvl="4"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5pPr>
            <a:lvl6pPr marR="0" lvl="5"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6pPr>
            <a:lvl7pPr marR="0" lvl="6"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7pPr>
            <a:lvl8pPr marR="0" lvl="7"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8pPr>
            <a:lvl9pPr marR="0" lvl="8" algn="ctr" rtl="0">
              <a:lnSpc>
                <a:spcPct val="100000"/>
              </a:lnSpc>
              <a:spcBef>
                <a:spcPts val="0"/>
              </a:spcBef>
              <a:spcAft>
                <a:spcPts val="0"/>
              </a:spcAft>
              <a:buClr>
                <a:schemeClr val="dk2"/>
              </a:buClr>
              <a:buSzPts val="2400"/>
              <a:buFont typeface="Amatic SC"/>
              <a:buNone/>
              <a:defRPr sz="2400" b="1" i="0" u="none" strike="noStrike" cap="none">
                <a:solidFill>
                  <a:schemeClr val="dk2"/>
                </a:solidFill>
                <a:latin typeface="Amatic SC"/>
                <a:ea typeface="Amatic SC"/>
                <a:cs typeface="Amatic SC"/>
                <a:sym typeface="Amatic SC"/>
              </a:defRPr>
            </a:lvl9pPr>
          </a:lstStyle>
          <a:p>
            <a:r>
              <a:rPr lang="en-US" sz="3000">
                <a:solidFill>
                  <a:srgbClr val="59738D"/>
                </a:solidFill>
                <a:latin typeface="Calibri" panose="020F0502020204030204" pitchFamily="34" charset="0"/>
                <a:cs typeface="Calibri" panose="020F0502020204030204" pitchFamily="34" charset="0"/>
              </a:rPr>
              <a:t>II. </a:t>
            </a:r>
            <a:r>
              <a:rPr lang="vi-VN" sz="3000">
                <a:solidFill>
                  <a:srgbClr val="59738D"/>
                </a:solidFill>
                <a:latin typeface="Calibri" panose="020F0502020204030204" pitchFamily="34" charset="0"/>
                <a:cs typeface="Calibri" panose="020F0502020204030204" pitchFamily="34" charset="0"/>
              </a:rPr>
              <a:t>QUÁ </a:t>
            </a:r>
            <a:r>
              <a:rPr lang="vi-VN" sz="3000" dirty="0">
                <a:solidFill>
                  <a:srgbClr val="59738D"/>
                </a:solidFill>
                <a:latin typeface="Calibri" panose="020F0502020204030204" pitchFamily="34" charset="0"/>
                <a:cs typeface="Calibri" panose="020F0502020204030204" pitchFamily="34" charset="0"/>
              </a:rPr>
              <a:t>TRÌNH PHÁT TRIỂN CỦA VẬT LÍ</a:t>
            </a:r>
          </a:p>
        </p:txBody>
      </p:sp>
      <p:grpSp>
        <p:nvGrpSpPr>
          <p:cNvPr id="8" name="그룹 7" descr="n fb Do Nu">
            <a:extLst>
              <a:ext uri="{FF2B5EF4-FFF2-40B4-BE49-F238E27FC236}">
                <a16:creationId xmlns:a16="http://schemas.microsoft.com/office/drawing/2014/main" id="{C42E13A4-6F8A-4A5A-9F90-2180A9AB36EB}"/>
              </a:ext>
            </a:extLst>
          </p:cNvPr>
          <p:cNvGrpSpPr/>
          <p:nvPr/>
        </p:nvGrpSpPr>
        <p:grpSpPr>
          <a:xfrm flipH="1">
            <a:off x="0" y="2612543"/>
            <a:ext cx="8046720" cy="2944184"/>
            <a:chOff x="4134002" y="4055164"/>
            <a:chExt cx="8057999" cy="2944184"/>
          </a:xfrm>
        </p:grpSpPr>
        <p:sp>
          <p:nvSpPr>
            <p:cNvPr id="9" name="Oval 8">
              <a:extLst>
                <a:ext uri="{FF2B5EF4-FFF2-40B4-BE49-F238E27FC236}">
                  <a16:creationId xmlns:a16="http://schemas.microsoft.com/office/drawing/2014/main" id="{515D3565-F617-4A6F-99DB-576E688C3232}"/>
                </a:ext>
              </a:extLst>
            </p:cNvPr>
            <p:cNvSpPr/>
            <p:nvPr/>
          </p:nvSpPr>
          <p:spPr>
            <a:xfrm flipH="1">
              <a:off x="11405121" y="4811473"/>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id="{5881DECD-8F4C-4946-ABC6-22CB4A33BC85}"/>
                </a:ext>
              </a:extLst>
            </p:cNvPr>
            <p:cNvSpPr/>
            <p:nvPr/>
          </p:nvSpPr>
          <p:spPr>
            <a:xfrm flipH="1">
              <a:off x="11155214" y="4568691"/>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91AEA973-7FC6-4295-B72A-FBA2E339F05B}"/>
                </a:ext>
              </a:extLst>
            </p:cNvPr>
            <p:cNvSpPr/>
            <p:nvPr/>
          </p:nvSpPr>
          <p:spPr>
            <a:xfrm flipH="1">
              <a:off x="10772446" y="4568691"/>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24514146-5ABB-4388-94F3-B79675067AF2}"/>
                </a:ext>
              </a:extLst>
            </p:cNvPr>
            <p:cNvSpPr/>
            <p:nvPr/>
          </p:nvSpPr>
          <p:spPr>
            <a:xfrm flipH="1">
              <a:off x="10318331" y="4692111"/>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12">
              <a:extLst>
                <a:ext uri="{FF2B5EF4-FFF2-40B4-BE49-F238E27FC236}">
                  <a16:creationId xmlns:a16="http://schemas.microsoft.com/office/drawing/2014/main" id="{F5118D28-D9B8-4C04-8576-718E58599BA5}"/>
                </a:ext>
              </a:extLst>
            </p:cNvPr>
            <p:cNvSpPr/>
            <p:nvPr/>
          </p:nvSpPr>
          <p:spPr>
            <a:xfrm flipH="1">
              <a:off x="8733216" y="4738339"/>
              <a:ext cx="450875" cy="4273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13">
              <a:extLst>
                <a:ext uri="{FF2B5EF4-FFF2-40B4-BE49-F238E27FC236}">
                  <a16:creationId xmlns:a16="http://schemas.microsoft.com/office/drawing/2014/main" id="{E4DD6618-853C-43C8-B80F-06D1CB9A9A4D}"/>
                </a:ext>
              </a:extLst>
            </p:cNvPr>
            <p:cNvSpPr/>
            <p:nvPr/>
          </p:nvSpPr>
          <p:spPr>
            <a:xfrm flipH="1">
              <a:off x="6520462" y="5631458"/>
              <a:ext cx="263702" cy="2499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E864BC66-7BB6-4F60-A4F1-7E2B590F0C79}"/>
                </a:ext>
              </a:extLst>
            </p:cNvPr>
            <p:cNvSpPr/>
            <p:nvPr/>
          </p:nvSpPr>
          <p:spPr>
            <a:xfrm flipH="1">
              <a:off x="9757833" y="4445271"/>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Oval 15">
              <a:extLst>
                <a:ext uri="{FF2B5EF4-FFF2-40B4-BE49-F238E27FC236}">
                  <a16:creationId xmlns:a16="http://schemas.microsoft.com/office/drawing/2014/main" id="{C7B4310C-5703-4655-9A69-408BF8082EDC}"/>
                </a:ext>
              </a:extLst>
            </p:cNvPr>
            <p:cNvSpPr/>
            <p:nvPr/>
          </p:nvSpPr>
          <p:spPr>
            <a:xfrm flipH="1">
              <a:off x="9757833" y="4947098"/>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16">
              <a:extLst>
                <a:ext uri="{FF2B5EF4-FFF2-40B4-BE49-F238E27FC236}">
                  <a16:creationId xmlns:a16="http://schemas.microsoft.com/office/drawing/2014/main" id="{D9A61162-78FF-4079-B19C-063676120408}"/>
                </a:ext>
              </a:extLst>
            </p:cNvPr>
            <p:cNvSpPr/>
            <p:nvPr/>
          </p:nvSpPr>
          <p:spPr>
            <a:xfrm flipH="1">
              <a:off x="9116208" y="5253027"/>
              <a:ext cx="3075791" cy="7170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id="{56F0EB38-F352-4889-948C-5EF23267DADF}"/>
                </a:ext>
              </a:extLst>
            </p:cNvPr>
            <p:cNvSpPr/>
            <p:nvPr/>
          </p:nvSpPr>
          <p:spPr>
            <a:xfrm flipH="1">
              <a:off x="11143693" y="4817974"/>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A66D4869-9B06-4A01-8E15-299772676B39}"/>
                </a:ext>
              </a:extLst>
            </p:cNvPr>
            <p:cNvSpPr/>
            <p:nvPr/>
          </p:nvSpPr>
          <p:spPr>
            <a:xfrm flipH="1">
              <a:off x="9343612" y="4893738"/>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0" name="Group 19">
              <a:extLst>
                <a:ext uri="{FF2B5EF4-FFF2-40B4-BE49-F238E27FC236}">
                  <a16:creationId xmlns:a16="http://schemas.microsoft.com/office/drawing/2014/main" id="{E0FC9580-0CEF-473C-932F-EA7955064090}"/>
                </a:ext>
              </a:extLst>
            </p:cNvPr>
            <p:cNvGrpSpPr/>
            <p:nvPr/>
          </p:nvGrpSpPr>
          <p:grpSpPr>
            <a:xfrm>
              <a:off x="5646606" y="5046605"/>
              <a:ext cx="5161006" cy="1554395"/>
              <a:chOff x="-51736" y="4519448"/>
              <a:chExt cx="4473126" cy="1501583"/>
            </a:xfrm>
          </p:grpSpPr>
          <p:sp>
            <p:nvSpPr>
              <p:cNvPr id="42" name="Oval 41">
                <a:extLst>
                  <a:ext uri="{FF2B5EF4-FFF2-40B4-BE49-F238E27FC236}">
                    <a16:creationId xmlns:a16="http://schemas.microsoft.com/office/drawing/2014/main" id="{49C0AA45-3D1A-4FBD-B1EB-45FF52EDCD8F}"/>
                  </a:ext>
                </a:extLst>
              </p:cNvPr>
              <p:cNvSpPr/>
              <p:nvPr/>
            </p:nvSpPr>
            <p:spPr>
              <a:xfrm>
                <a:off x="2199705" y="4650579"/>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3" name="Oval 42">
                <a:extLst>
                  <a:ext uri="{FF2B5EF4-FFF2-40B4-BE49-F238E27FC236}">
                    <a16:creationId xmlns:a16="http://schemas.microsoft.com/office/drawing/2014/main" id="{EB56AD57-D48E-4845-97AF-42FD3A8C12A2}"/>
                  </a:ext>
                </a:extLst>
              </p:cNvPr>
              <p:cNvSpPr/>
              <p:nvPr/>
            </p:nvSpPr>
            <p:spPr>
              <a:xfrm>
                <a:off x="1888549" y="4879488"/>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4" name="Oval 43">
                <a:extLst>
                  <a:ext uri="{FF2B5EF4-FFF2-40B4-BE49-F238E27FC236}">
                    <a16:creationId xmlns:a16="http://schemas.microsoft.com/office/drawing/2014/main" id="{B54D530C-C19D-4758-9C4F-8B66B0373DB5}"/>
                  </a:ext>
                </a:extLst>
              </p:cNvPr>
              <p:cNvSpPr/>
              <p:nvPr/>
            </p:nvSpPr>
            <p:spPr>
              <a:xfrm>
                <a:off x="2772347" y="4638675"/>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44">
                <a:extLst>
                  <a:ext uri="{FF2B5EF4-FFF2-40B4-BE49-F238E27FC236}">
                    <a16:creationId xmlns:a16="http://schemas.microsoft.com/office/drawing/2014/main" id="{780AA47F-9EFE-4256-947F-57B41B7BDFD7}"/>
                  </a:ext>
                </a:extLst>
              </p:cNvPr>
              <p:cNvSpPr/>
              <p:nvPr/>
            </p:nvSpPr>
            <p:spPr>
              <a:xfrm>
                <a:off x="3188127" y="4757902"/>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Oval 45">
                <a:extLst>
                  <a:ext uri="{FF2B5EF4-FFF2-40B4-BE49-F238E27FC236}">
                    <a16:creationId xmlns:a16="http://schemas.microsoft.com/office/drawing/2014/main" id="{53AC8E1B-4B58-4AF0-9A59-72484341DDB7}"/>
                  </a:ext>
                </a:extLst>
              </p:cNvPr>
              <p:cNvSpPr/>
              <p:nvPr/>
            </p:nvSpPr>
            <p:spPr>
              <a:xfrm>
                <a:off x="1381397" y="5109889"/>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Oval 46">
                <a:extLst>
                  <a:ext uri="{FF2B5EF4-FFF2-40B4-BE49-F238E27FC236}">
                    <a16:creationId xmlns:a16="http://schemas.microsoft.com/office/drawing/2014/main" id="{A6D75EC4-8A8F-4A39-AC84-7C50513E2A1F}"/>
                  </a:ext>
                </a:extLst>
              </p:cNvPr>
              <p:cNvSpPr/>
              <p:nvPr/>
            </p:nvSpPr>
            <p:spPr>
              <a:xfrm>
                <a:off x="912048" y="5239528"/>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8" name="Oval 47">
                <a:extLst>
                  <a:ext uri="{FF2B5EF4-FFF2-40B4-BE49-F238E27FC236}">
                    <a16:creationId xmlns:a16="http://schemas.microsoft.com/office/drawing/2014/main" id="{69C68C5F-122D-4F8C-A1F4-C648B4016BB1}"/>
                  </a:ext>
                </a:extLst>
              </p:cNvPr>
              <p:cNvSpPr/>
              <p:nvPr/>
            </p:nvSpPr>
            <p:spPr>
              <a:xfrm>
                <a:off x="3701310" y="4519448"/>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Oval 48">
                <a:extLst>
                  <a:ext uri="{FF2B5EF4-FFF2-40B4-BE49-F238E27FC236}">
                    <a16:creationId xmlns:a16="http://schemas.microsoft.com/office/drawing/2014/main" id="{A20F50BA-F571-4F98-A41B-18E9C2F10752}"/>
                  </a:ext>
                </a:extLst>
              </p:cNvPr>
              <p:cNvSpPr/>
              <p:nvPr/>
            </p:nvSpPr>
            <p:spPr>
              <a:xfrm>
                <a:off x="3701310" y="5004225"/>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Rectangle 49">
                <a:extLst>
                  <a:ext uri="{FF2B5EF4-FFF2-40B4-BE49-F238E27FC236}">
                    <a16:creationId xmlns:a16="http://schemas.microsoft.com/office/drawing/2014/main" id="{7020E750-A8BE-413C-BAE6-07D570385B6B}"/>
                  </a:ext>
                </a:extLst>
              </p:cNvPr>
              <p:cNvSpPr/>
              <p:nvPr/>
            </p:nvSpPr>
            <p:spPr>
              <a:xfrm>
                <a:off x="-51736" y="5584839"/>
                <a:ext cx="4364607" cy="4342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Oval 50">
                <a:extLst>
                  <a:ext uri="{FF2B5EF4-FFF2-40B4-BE49-F238E27FC236}">
                    <a16:creationId xmlns:a16="http://schemas.microsoft.com/office/drawing/2014/main" id="{DCF05B51-CB43-40F7-8D69-529FB4D1D9DE}"/>
                  </a:ext>
                </a:extLst>
              </p:cNvPr>
              <p:cNvSpPr/>
              <p:nvPr/>
            </p:nvSpPr>
            <p:spPr>
              <a:xfrm>
                <a:off x="2432439" y="4879488"/>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Oval 51">
                <a:extLst>
                  <a:ext uri="{FF2B5EF4-FFF2-40B4-BE49-F238E27FC236}">
                    <a16:creationId xmlns:a16="http://schemas.microsoft.com/office/drawing/2014/main" id="{6C4F86B3-DBE7-4E4A-AC63-B6637CF97334}"/>
                  </a:ext>
                </a:extLst>
              </p:cNvPr>
              <p:cNvSpPr/>
              <p:nvPr/>
            </p:nvSpPr>
            <p:spPr>
              <a:xfrm>
                <a:off x="699964" y="5300951"/>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Oval 52">
                <a:extLst>
                  <a:ext uri="{FF2B5EF4-FFF2-40B4-BE49-F238E27FC236}">
                    <a16:creationId xmlns:a16="http://schemas.microsoft.com/office/drawing/2014/main" id="{E1790335-4A1C-4C7D-981D-D7CD3EA1315B}"/>
                  </a:ext>
                </a:extLst>
              </p:cNvPr>
              <p:cNvSpPr/>
              <p:nvPr/>
            </p:nvSpPr>
            <p:spPr>
              <a:xfrm>
                <a:off x="179512" y="5300951"/>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21" name="Group 20">
              <a:extLst>
                <a:ext uri="{FF2B5EF4-FFF2-40B4-BE49-F238E27FC236}">
                  <a16:creationId xmlns:a16="http://schemas.microsoft.com/office/drawing/2014/main" id="{78535F26-8115-4E26-B852-B10A2252C4BD}"/>
                </a:ext>
              </a:extLst>
            </p:cNvPr>
            <p:cNvGrpSpPr/>
            <p:nvPr/>
          </p:nvGrpSpPr>
          <p:grpSpPr>
            <a:xfrm>
              <a:off x="7902966" y="4055164"/>
              <a:ext cx="4289035" cy="2552978"/>
              <a:chOff x="4928680" y="4426044"/>
              <a:chExt cx="4143312" cy="2466238"/>
            </a:xfrm>
          </p:grpSpPr>
          <p:sp>
            <p:nvSpPr>
              <p:cNvPr id="28" name="Freeform 11">
                <a:extLst>
                  <a:ext uri="{FF2B5EF4-FFF2-40B4-BE49-F238E27FC236}">
                    <a16:creationId xmlns:a16="http://schemas.microsoft.com/office/drawing/2014/main" id="{B5636DCB-D38F-4C19-9BAD-3820C7580499}"/>
                  </a:ext>
                </a:extLst>
              </p:cNvPr>
              <p:cNvSpPr/>
              <p:nvPr/>
            </p:nvSpPr>
            <p:spPr>
              <a:xfrm>
                <a:off x="7387697" y="4426044"/>
                <a:ext cx="575820" cy="1652378"/>
              </a:xfrm>
              <a:custGeom>
                <a:avLst/>
                <a:gdLst>
                  <a:gd name="connsiteX0" fmla="*/ 118003 w 575820"/>
                  <a:gd name="connsiteY0" fmla="*/ 51196 h 2367243"/>
                  <a:gd name="connsiteX1" fmla="*/ 41803 w 575820"/>
                  <a:gd name="connsiteY1" fmla="*/ 479821 h 2367243"/>
                  <a:gd name="connsiteX2" fmla="*/ 51328 w 575820"/>
                  <a:gd name="connsiteY2" fmla="*/ 1213246 h 2367243"/>
                  <a:gd name="connsiteX3" fmla="*/ 3703 w 575820"/>
                  <a:gd name="connsiteY3" fmla="*/ 2232421 h 2367243"/>
                  <a:gd name="connsiteX4" fmla="*/ 165628 w 575820"/>
                  <a:gd name="connsiteY4" fmla="*/ 2327671 h 2367243"/>
                  <a:gd name="connsiteX5" fmla="*/ 489478 w 575820"/>
                  <a:gd name="connsiteY5" fmla="*/ 2346721 h 2367243"/>
                  <a:gd name="connsiteX6" fmla="*/ 575203 w 575820"/>
                  <a:gd name="connsiteY6" fmla="*/ 2041921 h 2367243"/>
                  <a:gd name="connsiteX7" fmla="*/ 460903 w 575820"/>
                  <a:gd name="connsiteY7" fmla="*/ 2070496 h 2367243"/>
                  <a:gd name="connsiteX8" fmla="*/ 432328 w 575820"/>
                  <a:gd name="connsiteY8" fmla="*/ 1032271 h 2367243"/>
                  <a:gd name="connsiteX9" fmla="*/ 518053 w 575820"/>
                  <a:gd name="connsiteY9" fmla="*/ 289321 h 2367243"/>
                  <a:gd name="connsiteX10" fmla="*/ 413278 w 575820"/>
                  <a:gd name="connsiteY10" fmla="*/ 32146 h 2367243"/>
                  <a:gd name="connsiteX11" fmla="*/ 118003 w 575820"/>
                  <a:gd name="connsiteY11" fmla="*/ 51196 h 236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820" h="2367243">
                    <a:moveTo>
                      <a:pt x="118003" y="51196"/>
                    </a:moveTo>
                    <a:cubicBezTo>
                      <a:pt x="56091" y="125808"/>
                      <a:pt x="52915" y="286146"/>
                      <a:pt x="41803" y="479821"/>
                    </a:cubicBezTo>
                    <a:cubicBezTo>
                      <a:pt x="30691" y="673496"/>
                      <a:pt x="57678" y="921146"/>
                      <a:pt x="51328" y="1213246"/>
                    </a:cubicBezTo>
                    <a:cubicBezTo>
                      <a:pt x="44978" y="1505346"/>
                      <a:pt x="-15347" y="2046683"/>
                      <a:pt x="3703" y="2232421"/>
                    </a:cubicBezTo>
                    <a:cubicBezTo>
                      <a:pt x="22753" y="2418159"/>
                      <a:pt x="84666" y="2308621"/>
                      <a:pt x="165628" y="2327671"/>
                    </a:cubicBezTo>
                    <a:cubicBezTo>
                      <a:pt x="246590" y="2346721"/>
                      <a:pt x="421216" y="2394346"/>
                      <a:pt x="489478" y="2346721"/>
                    </a:cubicBezTo>
                    <a:cubicBezTo>
                      <a:pt x="557740" y="2299096"/>
                      <a:pt x="579966" y="2087959"/>
                      <a:pt x="575203" y="2041921"/>
                    </a:cubicBezTo>
                    <a:cubicBezTo>
                      <a:pt x="570441" y="1995884"/>
                      <a:pt x="484715" y="2238771"/>
                      <a:pt x="460903" y="2070496"/>
                    </a:cubicBezTo>
                    <a:cubicBezTo>
                      <a:pt x="437091" y="1902221"/>
                      <a:pt x="422803" y="1329133"/>
                      <a:pt x="432328" y="1032271"/>
                    </a:cubicBezTo>
                    <a:cubicBezTo>
                      <a:pt x="441853" y="735409"/>
                      <a:pt x="521228" y="456008"/>
                      <a:pt x="518053" y="289321"/>
                    </a:cubicBezTo>
                    <a:cubicBezTo>
                      <a:pt x="514878" y="122634"/>
                      <a:pt x="478366" y="68659"/>
                      <a:pt x="413278" y="32146"/>
                    </a:cubicBezTo>
                    <a:cubicBezTo>
                      <a:pt x="348190" y="-4367"/>
                      <a:pt x="179915" y="-23416"/>
                      <a:pt x="118003" y="51196"/>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Oval 28">
                <a:extLst>
                  <a:ext uri="{FF2B5EF4-FFF2-40B4-BE49-F238E27FC236}">
                    <a16:creationId xmlns:a16="http://schemas.microsoft.com/office/drawing/2014/main" id="{7AFE7399-760C-4EC8-AB8F-06BE0287F208}"/>
                  </a:ext>
                </a:extLst>
              </p:cNvPr>
              <p:cNvSpPr/>
              <p:nvPr/>
            </p:nvSpPr>
            <p:spPr>
              <a:xfrm>
                <a:off x="6955527" y="5445224"/>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Oval 29">
                <a:extLst>
                  <a:ext uri="{FF2B5EF4-FFF2-40B4-BE49-F238E27FC236}">
                    <a16:creationId xmlns:a16="http://schemas.microsoft.com/office/drawing/2014/main" id="{B35D3F3E-0759-4174-803C-1C3F569CDB83}"/>
                  </a:ext>
                </a:extLst>
              </p:cNvPr>
              <p:cNvSpPr/>
              <p:nvPr/>
            </p:nvSpPr>
            <p:spPr>
              <a:xfrm>
                <a:off x="6719679" y="5718382"/>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30">
                <a:extLst>
                  <a:ext uri="{FF2B5EF4-FFF2-40B4-BE49-F238E27FC236}">
                    <a16:creationId xmlns:a16="http://schemas.microsoft.com/office/drawing/2014/main" id="{50C0FB08-A70E-4DCF-B9FC-D2C3E75F5111}"/>
                  </a:ext>
                </a:extLst>
              </p:cNvPr>
              <p:cNvSpPr/>
              <p:nvPr/>
            </p:nvSpPr>
            <p:spPr>
              <a:xfrm>
                <a:off x="7603477" y="5477569"/>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31">
                <a:extLst>
                  <a:ext uri="{FF2B5EF4-FFF2-40B4-BE49-F238E27FC236}">
                    <a16:creationId xmlns:a16="http://schemas.microsoft.com/office/drawing/2014/main" id="{2619E8D0-7A63-4FD6-A4D8-3CF43F0295DC}"/>
                  </a:ext>
                </a:extLst>
              </p:cNvPr>
              <p:cNvSpPr/>
              <p:nvPr/>
            </p:nvSpPr>
            <p:spPr>
              <a:xfrm>
                <a:off x="7993937" y="5545446"/>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32">
                <a:extLst>
                  <a:ext uri="{FF2B5EF4-FFF2-40B4-BE49-F238E27FC236}">
                    <a16:creationId xmlns:a16="http://schemas.microsoft.com/office/drawing/2014/main" id="{AEF24DB7-2BF2-48C1-BDBF-8658E52ACE67}"/>
                  </a:ext>
                </a:extLst>
              </p:cNvPr>
              <p:cNvSpPr/>
              <p:nvPr/>
            </p:nvSpPr>
            <p:spPr>
              <a:xfrm>
                <a:off x="6212527" y="5948783"/>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a:extLst>
                  <a:ext uri="{FF2B5EF4-FFF2-40B4-BE49-F238E27FC236}">
                    <a16:creationId xmlns:a16="http://schemas.microsoft.com/office/drawing/2014/main" id="{589DD2C2-E660-49B2-828F-0DE90E0DA8F2}"/>
                  </a:ext>
                </a:extLst>
              </p:cNvPr>
              <p:cNvSpPr/>
              <p:nvPr/>
            </p:nvSpPr>
            <p:spPr>
              <a:xfrm>
                <a:off x="5827426" y="6135483"/>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5" name="Oval 34">
                <a:extLst>
                  <a:ext uri="{FF2B5EF4-FFF2-40B4-BE49-F238E27FC236}">
                    <a16:creationId xmlns:a16="http://schemas.microsoft.com/office/drawing/2014/main" id="{B8980054-F5A0-4EB1-9737-05AD4DFEC47A}"/>
                  </a:ext>
                </a:extLst>
              </p:cNvPr>
              <p:cNvSpPr/>
              <p:nvPr/>
            </p:nvSpPr>
            <p:spPr>
              <a:xfrm>
                <a:off x="8292533" y="5571337"/>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6" name="Oval 35">
                <a:extLst>
                  <a:ext uri="{FF2B5EF4-FFF2-40B4-BE49-F238E27FC236}">
                    <a16:creationId xmlns:a16="http://schemas.microsoft.com/office/drawing/2014/main" id="{A876E979-5381-4537-8F56-0A3A2153B94B}"/>
                  </a:ext>
                </a:extLst>
              </p:cNvPr>
              <p:cNvSpPr/>
              <p:nvPr/>
            </p:nvSpPr>
            <p:spPr>
              <a:xfrm>
                <a:off x="8351074" y="5907336"/>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Rectangle 36">
                <a:extLst>
                  <a:ext uri="{FF2B5EF4-FFF2-40B4-BE49-F238E27FC236}">
                    <a16:creationId xmlns:a16="http://schemas.microsoft.com/office/drawing/2014/main" id="{4B6202BB-76A4-4A63-BA7A-78051CBC0EBC}"/>
                  </a:ext>
                </a:extLst>
              </p:cNvPr>
              <p:cNvSpPr/>
              <p:nvPr/>
            </p:nvSpPr>
            <p:spPr>
              <a:xfrm>
                <a:off x="5191043" y="6328748"/>
                <a:ext cx="3880949" cy="5635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Oval 37">
                <a:extLst>
                  <a:ext uri="{FF2B5EF4-FFF2-40B4-BE49-F238E27FC236}">
                    <a16:creationId xmlns:a16="http://schemas.microsoft.com/office/drawing/2014/main" id="{4268AA95-69AA-4F8D-9730-C4293C84ECD7}"/>
                  </a:ext>
                </a:extLst>
              </p:cNvPr>
              <p:cNvSpPr/>
              <p:nvPr/>
            </p:nvSpPr>
            <p:spPr>
              <a:xfrm>
                <a:off x="7263569" y="5718382"/>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Oval 38">
                <a:extLst>
                  <a:ext uri="{FF2B5EF4-FFF2-40B4-BE49-F238E27FC236}">
                    <a16:creationId xmlns:a16="http://schemas.microsoft.com/office/drawing/2014/main" id="{E1A68DEB-8704-4F8F-9867-B4DAA090E56B}"/>
                  </a:ext>
                </a:extLst>
              </p:cNvPr>
              <p:cNvSpPr/>
              <p:nvPr/>
            </p:nvSpPr>
            <p:spPr>
              <a:xfrm>
                <a:off x="5427788" y="6075742"/>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0" name="Oval 39">
                <a:extLst>
                  <a:ext uri="{FF2B5EF4-FFF2-40B4-BE49-F238E27FC236}">
                    <a16:creationId xmlns:a16="http://schemas.microsoft.com/office/drawing/2014/main" id="{66BD19A4-FD5A-4F82-9216-940EEBB1491F}"/>
                  </a:ext>
                </a:extLst>
              </p:cNvPr>
              <p:cNvSpPr/>
              <p:nvPr/>
            </p:nvSpPr>
            <p:spPr>
              <a:xfrm>
                <a:off x="4928680" y="6291446"/>
                <a:ext cx="595719" cy="5957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1" name="Oval 40">
                <a:extLst>
                  <a:ext uri="{FF2B5EF4-FFF2-40B4-BE49-F238E27FC236}">
                    <a16:creationId xmlns:a16="http://schemas.microsoft.com/office/drawing/2014/main" id="{A5A72990-CDC4-49BB-99FD-E25E493AC5B3}"/>
                  </a:ext>
                </a:extLst>
              </p:cNvPr>
              <p:cNvSpPr/>
              <p:nvPr/>
            </p:nvSpPr>
            <p:spPr>
              <a:xfrm>
                <a:off x="7781439" y="5868621"/>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2" name="Oval 21">
              <a:extLst>
                <a:ext uri="{FF2B5EF4-FFF2-40B4-BE49-F238E27FC236}">
                  <a16:creationId xmlns:a16="http://schemas.microsoft.com/office/drawing/2014/main" id="{C2D8B350-9CF0-4F6D-A685-A2292915A477}"/>
                </a:ext>
              </a:extLst>
            </p:cNvPr>
            <p:cNvSpPr/>
            <p:nvPr/>
          </p:nvSpPr>
          <p:spPr>
            <a:xfrm>
              <a:off x="10646736" y="4907911"/>
              <a:ext cx="418644" cy="41864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Oval 22">
              <a:extLst>
                <a:ext uri="{FF2B5EF4-FFF2-40B4-BE49-F238E27FC236}">
                  <a16:creationId xmlns:a16="http://schemas.microsoft.com/office/drawing/2014/main" id="{A4D2243C-31B8-4FB4-8BB0-EC8B5F2C7D21}"/>
                </a:ext>
              </a:extLst>
            </p:cNvPr>
            <p:cNvSpPr/>
            <p:nvPr/>
          </p:nvSpPr>
          <p:spPr>
            <a:xfrm flipH="1">
              <a:off x="5475561" y="6037978"/>
              <a:ext cx="509632" cy="52466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Oval 47">
              <a:extLst>
                <a:ext uri="{FF2B5EF4-FFF2-40B4-BE49-F238E27FC236}">
                  <a16:creationId xmlns:a16="http://schemas.microsoft.com/office/drawing/2014/main" id="{0AF827BB-4650-4D45-ABA5-EAEE29790175}"/>
                </a:ext>
              </a:extLst>
            </p:cNvPr>
            <p:cNvSpPr/>
            <p:nvPr/>
          </p:nvSpPr>
          <p:spPr>
            <a:xfrm flipH="1">
              <a:off x="4134002" y="6287484"/>
              <a:ext cx="263702" cy="2499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현 96">
              <a:extLst>
                <a:ext uri="{FF2B5EF4-FFF2-40B4-BE49-F238E27FC236}">
                  <a16:creationId xmlns:a16="http://schemas.microsoft.com/office/drawing/2014/main" id="{F33D039B-B143-4868-86B0-D3B93E7B2FDD}"/>
                </a:ext>
              </a:extLst>
            </p:cNvPr>
            <p:cNvSpPr/>
            <p:nvPr/>
          </p:nvSpPr>
          <p:spPr>
            <a:xfrm>
              <a:off x="4911525" y="6214691"/>
              <a:ext cx="784657" cy="784657"/>
            </a:xfrm>
            <a:prstGeom prst="chord">
              <a:avLst>
                <a:gd name="adj1" fmla="val 10904884"/>
                <a:gd name="adj2" fmla="val 215844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현 97">
              <a:extLst>
                <a:ext uri="{FF2B5EF4-FFF2-40B4-BE49-F238E27FC236}">
                  <a16:creationId xmlns:a16="http://schemas.microsoft.com/office/drawing/2014/main" id="{19FD074F-CB6D-42C2-9376-BCEB975945B8}"/>
                </a:ext>
              </a:extLst>
            </p:cNvPr>
            <p:cNvSpPr/>
            <p:nvPr/>
          </p:nvSpPr>
          <p:spPr>
            <a:xfrm>
              <a:off x="4554915" y="6352929"/>
              <a:ext cx="492156" cy="492156"/>
            </a:xfrm>
            <a:prstGeom prst="chord">
              <a:avLst>
                <a:gd name="adj1" fmla="val 10904884"/>
                <a:gd name="adj2" fmla="val 215844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Oval 26">
              <a:extLst>
                <a:ext uri="{FF2B5EF4-FFF2-40B4-BE49-F238E27FC236}">
                  <a16:creationId xmlns:a16="http://schemas.microsoft.com/office/drawing/2014/main" id="{7B13E253-34DA-4AEE-89F3-DC74231B933B}"/>
                </a:ext>
              </a:extLst>
            </p:cNvPr>
            <p:cNvSpPr/>
            <p:nvPr/>
          </p:nvSpPr>
          <p:spPr>
            <a:xfrm>
              <a:off x="10333267" y="4883522"/>
              <a:ext cx="418644" cy="41864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86" name="Group 85" descr="n fb Do Nu">
            <a:extLst>
              <a:ext uri="{FF2B5EF4-FFF2-40B4-BE49-F238E27FC236}">
                <a16:creationId xmlns:a16="http://schemas.microsoft.com/office/drawing/2014/main" id="{A1B9FCDB-2DA5-4F43-8CA2-10DFB9423554}"/>
              </a:ext>
            </a:extLst>
          </p:cNvPr>
          <p:cNvGrpSpPr/>
          <p:nvPr/>
        </p:nvGrpSpPr>
        <p:grpSpPr>
          <a:xfrm>
            <a:off x="1459933" y="1153146"/>
            <a:ext cx="2167463" cy="595760"/>
            <a:chOff x="1459933" y="833832"/>
            <a:chExt cx="2167463" cy="595760"/>
          </a:xfrm>
        </p:grpSpPr>
        <p:cxnSp>
          <p:nvCxnSpPr>
            <p:cNvPr id="54" name="Straight Connector 53">
              <a:extLst>
                <a:ext uri="{FF2B5EF4-FFF2-40B4-BE49-F238E27FC236}">
                  <a16:creationId xmlns:a16="http://schemas.microsoft.com/office/drawing/2014/main" id="{445579E1-4596-4B79-9C7C-192C8B9A8DBE}"/>
                </a:ext>
              </a:extLst>
            </p:cNvPr>
            <p:cNvCxnSpPr>
              <a:cxnSpLocks/>
            </p:cNvCxnSpPr>
            <p:nvPr/>
          </p:nvCxnSpPr>
          <p:spPr>
            <a:xfrm>
              <a:off x="1459933" y="1151749"/>
              <a:ext cx="1495958" cy="0"/>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652FC98-0818-4A36-91F7-95DB09087012}"/>
                </a:ext>
              </a:extLst>
            </p:cNvPr>
            <p:cNvGrpSpPr/>
            <p:nvPr/>
          </p:nvGrpSpPr>
          <p:grpSpPr>
            <a:xfrm>
              <a:off x="3031634" y="833832"/>
              <a:ext cx="595762" cy="595760"/>
              <a:chOff x="3031634" y="833832"/>
              <a:chExt cx="595762" cy="595760"/>
            </a:xfrm>
          </p:grpSpPr>
          <p:sp>
            <p:nvSpPr>
              <p:cNvPr id="57" name="Rounded Rectangle 74">
                <a:extLst>
                  <a:ext uri="{FF2B5EF4-FFF2-40B4-BE49-F238E27FC236}">
                    <a16:creationId xmlns:a16="http://schemas.microsoft.com/office/drawing/2014/main" id="{280BCFDE-8997-4ECD-B854-AC9E4E97F773}"/>
                  </a:ext>
                </a:extLst>
              </p:cNvPr>
              <p:cNvSpPr/>
              <p:nvPr/>
            </p:nvSpPr>
            <p:spPr>
              <a:xfrm rot="2700000">
                <a:off x="3031635" y="833831"/>
                <a:ext cx="595760" cy="595762"/>
              </a:xfrm>
              <a:prstGeom prst="ellipse">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8" name="TextBox 57">
                <a:extLst>
                  <a:ext uri="{FF2B5EF4-FFF2-40B4-BE49-F238E27FC236}">
                    <a16:creationId xmlns:a16="http://schemas.microsoft.com/office/drawing/2014/main" id="{248BB00C-D74B-49AB-9463-E573B75C7121}"/>
                  </a:ext>
                </a:extLst>
              </p:cNvPr>
              <p:cNvSpPr txBox="1"/>
              <p:nvPr/>
            </p:nvSpPr>
            <p:spPr>
              <a:xfrm>
                <a:off x="3100985" y="954813"/>
                <a:ext cx="470121" cy="400110"/>
              </a:xfrm>
              <a:prstGeom prst="rect">
                <a:avLst/>
              </a:prstGeom>
              <a:noFill/>
            </p:spPr>
            <p:txBody>
              <a:bodyPr wrap="square" rtlCol="0">
                <a:spAutoFit/>
              </a:bodyPr>
              <a:lstStyle/>
              <a:p>
                <a:pPr algn="ctr"/>
                <a:r>
                  <a:rPr lang="en-US" altLang="ko-KR" sz="2000" b="1" dirty="0">
                    <a:cs typeface="Calibri" pitchFamily="34" charset="0"/>
                  </a:rPr>
                  <a:t>01</a:t>
                </a:r>
                <a:endParaRPr lang="ko-KR" altLang="en-US" sz="2000" b="1" dirty="0">
                  <a:cs typeface="Calibri" pitchFamily="34" charset="0"/>
                </a:endParaRPr>
              </a:p>
            </p:txBody>
          </p:sp>
        </p:grpSp>
      </p:grpSp>
      <p:grpSp>
        <p:nvGrpSpPr>
          <p:cNvPr id="88" name="Group 87" descr="n fb Do Nu">
            <a:extLst>
              <a:ext uri="{FF2B5EF4-FFF2-40B4-BE49-F238E27FC236}">
                <a16:creationId xmlns:a16="http://schemas.microsoft.com/office/drawing/2014/main" id="{1CF223C0-82EF-4E36-A864-791C2F2D3405}"/>
              </a:ext>
            </a:extLst>
          </p:cNvPr>
          <p:cNvGrpSpPr/>
          <p:nvPr/>
        </p:nvGrpSpPr>
        <p:grpSpPr>
          <a:xfrm>
            <a:off x="1619111" y="2399558"/>
            <a:ext cx="2010996" cy="595760"/>
            <a:chOff x="1619111" y="2370531"/>
            <a:chExt cx="2010996" cy="595760"/>
          </a:xfrm>
        </p:grpSpPr>
        <p:cxnSp>
          <p:nvCxnSpPr>
            <p:cNvPr id="55" name="Straight Connector 54">
              <a:extLst>
                <a:ext uri="{FF2B5EF4-FFF2-40B4-BE49-F238E27FC236}">
                  <a16:creationId xmlns:a16="http://schemas.microsoft.com/office/drawing/2014/main" id="{748A9D94-8977-4D2C-BD2E-F0D17F3E477B}"/>
                </a:ext>
              </a:extLst>
            </p:cNvPr>
            <p:cNvCxnSpPr>
              <a:cxnSpLocks/>
              <a:stCxn id="28" idx="0"/>
            </p:cNvCxnSpPr>
            <p:nvPr/>
          </p:nvCxnSpPr>
          <p:spPr>
            <a:xfrm>
              <a:off x="1619111" y="2649536"/>
              <a:ext cx="1336780" cy="0"/>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35031BDE-243C-4BD8-88B4-20E60BC40288}"/>
                </a:ext>
              </a:extLst>
            </p:cNvPr>
            <p:cNvGrpSpPr/>
            <p:nvPr/>
          </p:nvGrpSpPr>
          <p:grpSpPr>
            <a:xfrm>
              <a:off x="3034345" y="2370531"/>
              <a:ext cx="595762" cy="595760"/>
              <a:chOff x="3050224" y="2351257"/>
              <a:chExt cx="595762" cy="595760"/>
            </a:xfrm>
          </p:grpSpPr>
          <p:sp>
            <p:nvSpPr>
              <p:cNvPr id="59" name="Rounded Rectangle 83">
                <a:extLst>
                  <a:ext uri="{FF2B5EF4-FFF2-40B4-BE49-F238E27FC236}">
                    <a16:creationId xmlns:a16="http://schemas.microsoft.com/office/drawing/2014/main" id="{BA598598-7ECC-4D76-90A8-C854A592590E}"/>
                  </a:ext>
                </a:extLst>
              </p:cNvPr>
              <p:cNvSpPr/>
              <p:nvPr/>
            </p:nvSpPr>
            <p:spPr>
              <a:xfrm rot="2700000">
                <a:off x="3050225" y="2351256"/>
                <a:ext cx="595760" cy="5957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TextBox 59">
                <a:extLst>
                  <a:ext uri="{FF2B5EF4-FFF2-40B4-BE49-F238E27FC236}">
                    <a16:creationId xmlns:a16="http://schemas.microsoft.com/office/drawing/2014/main" id="{8A2A066A-4993-4CA2-894C-29EA9AF82BAC}"/>
                  </a:ext>
                </a:extLst>
              </p:cNvPr>
              <p:cNvSpPr txBox="1"/>
              <p:nvPr/>
            </p:nvSpPr>
            <p:spPr>
              <a:xfrm>
                <a:off x="3087209" y="2472238"/>
                <a:ext cx="512926" cy="400110"/>
              </a:xfrm>
              <a:prstGeom prst="rect">
                <a:avLst/>
              </a:prstGeom>
              <a:noFill/>
            </p:spPr>
            <p:txBody>
              <a:bodyPr wrap="square" rtlCol="0">
                <a:spAutoFit/>
              </a:bodyPr>
              <a:lstStyle/>
              <a:p>
                <a:pPr algn="ctr"/>
                <a:r>
                  <a:rPr lang="en-US" altLang="ko-KR" sz="2000" b="1" dirty="0">
                    <a:cs typeface="Calibri" pitchFamily="34" charset="0"/>
                  </a:rPr>
                  <a:t>02</a:t>
                </a:r>
                <a:endParaRPr lang="ko-KR" altLang="en-US" sz="2000" b="1" dirty="0">
                  <a:cs typeface="Calibri" pitchFamily="34" charset="0"/>
                </a:endParaRPr>
              </a:p>
            </p:txBody>
          </p:sp>
        </p:grpSp>
      </p:grpSp>
      <p:grpSp>
        <p:nvGrpSpPr>
          <p:cNvPr id="89" name="Group 88" descr="n fb Do Nu">
            <a:extLst>
              <a:ext uri="{FF2B5EF4-FFF2-40B4-BE49-F238E27FC236}">
                <a16:creationId xmlns:a16="http://schemas.microsoft.com/office/drawing/2014/main" id="{EA7C5B7F-04A5-4CB9-AB66-E3E1C8E85841}"/>
              </a:ext>
            </a:extLst>
          </p:cNvPr>
          <p:cNvGrpSpPr/>
          <p:nvPr/>
        </p:nvGrpSpPr>
        <p:grpSpPr>
          <a:xfrm>
            <a:off x="1497224" y="3896754"/>
            <a:ext cx="2149707" cy="595760"/>
            <a:chOff x="1497224" y="3650011"/>
            <a:chExt cx="2149707" cy="595760"/>
          </a:xfrm>
        </p:grpSpPr>
        <p:cxnSp>
          <p:nvCxnSpPr>
            <p:cNvPr id="56" name="Straight Connector 55">
              <a:extLst>
                <a:ext uri="{FF2B5EF4-FFF2-40B4-BE49-F238E27FC236}">
                  <a16:creationId xmlns:a16="http://schemas.microsoft.com/office/drawing/2014/main" id="{C161AB9F-D348-474B-8F0A-8AC99796DBB3}"/>
                </a:ext>
              </a:extLst>
            </p:cNvPr>
            <p:cNvCxnSpPr>
              <a:cxnSpLocks/>
              <a:stCxn id="38" idx="0"/>
            </p:cNvCxnSpPr>
            <p:nvPr/>
          </p:nvCxnSpPr>
          <p:spPr>
            <a:xfrm>
              <a:off x="1497224" y="3950334"/>
              <a:ext cx="1463040" cy="0"/>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BA236F58-A3B1-49E5-8BB4-095BEB3D2C72}"/>
                </a:ext>
              </a:extLst>
            </p:cNvPr>
            <p:cNvGrpSpPr/>
            <p:nvPr/>
          </p:nvGrpSpPr>
          <p:grpSpPr>
            <a:xfrm>
              <a:off x="3051169" y="3650011"/>
              <a:ext cx="595762" cy="595760"/>
              <a:chOff x="3109225" y="3664525"/>
              <a:chExt cx="595762" cy="595760"/>
            </a:xfrm>
          </p:grpSpPr>
          <p:sp>
            <p:nvSpPr>
              <p:cNvPr id="61" name="Rounded Rectangle 91">
                <a:extLst>
                  <a:ext uri="{FF2B5EF4-FFF2-40B4-BE49-F238E27FC236}">
                    <a16:creationId xmlns:a16="http://schemas.microsoft.com/office/drawing/2014/main" id="{05EB1C5D-40E1-4A6E-9410-BBD00B60521F}"/>
                  </a:ext>
                </a:extLst>
              </p:cNvPr>
              <p:cNvSpPr/>
              <p:nvPr/>
            </p:nvSpPr>
            <p:spPr>
              <a:xfrm rot="2700000">
                <a:off x="3109226" y="3664524"/>
                <a:ext cx="595760" cy="59576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2" name="TextBox 61">
                <a:extLst>
                  <a:ext uri="{FF2B5EF4-FFF2-40B4-BE49-F238E27FC236}">
                    <a16:creationId xmlns:a16="http://schemas.microsoft.com/office/drawing/2014/main" id="{29B993BA-34D8-4774-9FA8-4ECC28D2FB87}"/>
                  </a:ext>
                </a:extLst>
              </p:cNvPr>
              <p:cNvSpPr txBox="1"/>
              <p:nvPr/>
            </p:nvSpPr>
            <p:spPr>
              <a:xfrm>
                <a:off x="3148820" y="3785506"/>
                <a:ext cx="481287" cy="400110"/>
              </a:xfrm>
              <a:prstGeom prst="rect">
                <a:avLst/>
              </a:prstGeom>
              <a:noFill/>
            </p:spPr>
            <p:txBody>
              <a:bodyPr wrap="square" rtlCol="0">
                <a:spAutoFit/>
              </a:bodyPr>
              <a:lstStyle/>
              <a:p>
                <a:pPr algn="ctr"/>
                <a:r>
                  <a:rPr lang="en-US" altLang="ko-KR" sz="2000" b="1" dirty="0">
                    <a:cs typeface="Calibri" pitchFamily="34" charset="0"/>
                  </a:rPr>
                  <a:t>03</a:t>
                </a:r>
                <a:endParaRPr lang="ko-KR" altLang="en-US" sz="2000" b="1" dirty="0">
                  <a:cs typeface="Calibri" pitchFamily="34" charset="0"/>
                </a:endParaRPr>
              </a:p>
            </p:txBody>
          </p:sp>
        </p:grpSp>
      </p:grpSp>
      <p:grpSp>
        <p:nvGrpSpPr>
          <p:cNvPr id="63" name="Group 62" descr="n fb Do Nu">
            <a:extLst>
              <a:ext uri="{FF2B5EF4-FFF2-40B4-BE49-F238E27FC236}">
                <a16:creationId xmlns:a16="http://schemas.microsoft.com/office/drawing/2014/main" id="{DC77DCA6-2D3D-493F-9F15-D36B7FB69027}"/>
              </a:ext>
            </a:extLst>
          </p:cNvPr>
          <p:cNvGrpSpPr/>
          <p:nvPr/>
        </p:nvGrpSpPr>
        <p:grpSpPr>
          <a:xfrm>
            <a:off x="294414" y="1282852"/>
            <a:ext cx="1391027" cy="3562012"/>
            <a:chOff x="10027556" y="1376484"/>
            <a:chExt cx="1368019" cy="2920045"/>
          </a:xfrm>
        </p:grpSpPr>
        <p:sp>
          <p:nvSpPr>
            <p:cNvPr id="64" name="Freeform: Shape 63">
              <a:extLst>
                <a:ext uri="{FF2B5EF4-FFF2-40B4-BE49-F238E27FC236}">
                  <a16:creationId xmlns:a16="http://schemas.microsoft.com/office/drawing/2014/main" id="{B70B3D38-C9F3-42F4-BC94-8556CC3217B9}"/>
                </a:ext>
              </a:extLst>
            </p:cNvPr>
            <p:cNvSpPr/>
            <p:nvPr/>
          </p:nvSpPr>
          <p:spPr>
            <a:xfrm>
              <a:off x="10027556" y="3619653"/>
              <a:ext cx="1368019" cy="676876"/>
            </a:xfrm>
            <a:custGeom>
              <a:avLst/>
              <a:gdLst>
                <a:gd name="connsiteX0" fmla="*/ 584009 w 1796178"/>
                <a:gd name="connsiteY0" fmla="*/ 724959 h 888723"/>
                <a:gd name="connsiteX1" fmla="*/ 1223959 w 1796178"/>
                <a:gd name="connsiteY1" fmla="*/ 724959 h 888723"/>
                <a:gd name="connsiteX2" fmla="*/ 1199212 w 1796178"/>
                <a:gd name="connsiteY2" fmla="*/ 832932 h 888723"/>
                <a:gd name="connsiteX3" fmla="*/ 606085 w 1796178"/>
                <a:gd name="connsiteY3" fmla="*/ 831799 h 888723"/>
                <a:gd name="connsiteX4" fmla="*/ 404490 w 1796178"/>
                <a:gd name="connsiteY4" fmla="*/ 0 h 888723"/>
                <a:gd name="connsiteX5" fmla="*/ 1414097 w 1796178"/>
                <a:gd name="connsiteY5" fmla="*/ 0 h 888723"/>
                <a:gd name="connsiteX6" fmla="*/ 1796178 w 1796178"/>
                <a:gd name="connsiteY6" fmla="*/ 366594 h 888723"/>
                <a:gd name="connsiteX7" fmla="*/ 1730986 w 1796178"/>
                <a:gd name="connsiteY7" fmla="*/ 882701 h 888723"/>
                <a:gd name="connsiteX8" fmla="*/ 1262116 w 1796178"/>
                <a:gd name="connsiteY8" fmla="*/ 558482 h 888723"/>
                <a:gd name="connsiteX9" fmla="*/ 1243696 w 1796178"/>
                <a:gd name="connsiteY9" fmla="*/ 638853 h 888723"/>
                <a:gd name="connsiteX10" fmla="*/ 564031 w 1796178"/>
                <a:gd name="connsiteY10" fmla="*/ 638853 h 888723"/>
                <a:gd name="connsiteX11" fmla="*/ 547433 w 1796178"/>
                <a:gd name="connsiteY11" fmla="*/ 569189 h 888723"/>
                <a:gd name="connsiteX12" fmla="*/ 85336 w 1796178"/>
                <a:gd name="connsiteY12" fmla="*/ 888723 h 888723"/>
                <a:gd name="connsiteX13" fmla="*/ 63435 w 1796178"/>
                <a:gd name="connsiteY13" fmla="*/ 888723 h 888723"/>
                <a:gd name="connsiteX14" fmla="*/ 0 w 1796178"/>
                <a:gd name="connsiteY14" fmla="*/ 386544 h 888723"/>
                <a:gd name="connsiteX15" fmla="*/ 402019 w 1796178"/>
                <a:gd name="connsiteY15" fmla="*/ 820 h 888723"/>
                <a:gd name="connsiteX16" fmla="*/ 403147 w 1796178"/>
                <a:gd name="connsiteY16" fmla="*/ 4381 h 88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6178" h="888723">
                  <a:moveTo>
                    <a:pt x="584009" y="724959"/>
                  </a:moveTo>
                  <a:lnTo>
                    <a:pt x="1223959" y="724959"/>
                  </a:lnTo>
                  <a:cubicBezTo>
                    <a:pt x="1213563" y="762193"/>
                    <a:pt x="1205868" y="798366"/>
                    <a:pt x="1199212" y="832932"/>
                  </a:cubicBezTo>
                  <a:lnTo>
                    <a:pt x="606085" y="831799"/>
                  </a:lnTo>
                  <a:close/>
                  <a:moveTo>
                    <a:pt x="404490" y="0"/>
                  </a:moveTo>
                  <a:lnTo>
                    <a:pt x="1414097" y="0"/>
                  </a:lnTo>
                  <a:lnTo>
                    <a:pt x="1796178" y="366594"/>
                  </a:lnTo>
                  <a:lnTo>
                    <a:pt x="1730986" y="882701"/>
                  </a:lnTo>
                  <a:lnTo>
                    <a:pt x="1262116" y="558482"/>
                  </a:lnTo>
                  <a:lnTo>
                    <a:pt x="1243696" y="638853"/>
                  </a:lnTo>
                  <a:lnTo>
                    <a:pt x="564031" y="638853"/>
                  </a:lnTo>
                  <a:cubicBezTo>
                    <a:pt x="558973" y="616135"/>
                    <a:pt x="553310" y="592931"/>
                    <a:pt x="547433" y="569189"/>
                  </a:cubicBezTo>
                  <a:lnTo>
                    <a:pt x="85336" y="888723"/>
                  </a:lnTo>
                  <a:lnTo>
                    <a:pt x="63435" y="888723"/>
                  </a:lnTo>
                  <a:lnTo>
                    <a:pt x="0" y="386544"/>
                  </a:lnTo>
                  <a:lnTo>
                    <a:pt x="402019" y="820"/>
                  </a:lnTo>
                  <a:lnTo>
                    <a:pt x="403147" y="43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grpSp>
          <p:nvGrpSpPr>
            <p:cNvPr id="65" name="Graphic 2">
              <a:extLst>
                <a:ext uri="{FF2B5EF4-FFF2-40B4-BE49-F238E27FC236}">
                  <a16:creationId xmlns:a16="http://schemas.microsoft.com/office/drawing/2014/main" id="{9E7B6A88-814B-4B57-8386-B986D2C8E5DF}"/>
                </a:ext>
              </a:extLst>
            </p:cNvPr>
            <p:cNvGrpSpPr/>
            <p:nvPr/>
          </p:nvGrpSpPr>
          <p:grpSpPr>
            <a:xfrm rot="10800000">
              <a:off x="10334368" y="1376484"/>
              <a:ext cx="754394" cy="2180572"/>
              <a:chOff x="5817392" y="2747486"/>
              <a:chExt cx="552450" cy="1596854"/>
            </a:xfrm>
          </p:grpSpPr>
          <p:sp>
            <p:nvSpPr>
              <p:cNvPr id="66" name="Freeform: Shape 65">
                <a:extLst>
                  <a:ext uri="{FF2B5EF4-FFF2-40B4-BE49-F238E27FC236}">
                    <a16:creationId xmlns:a16="http://schemas.microsoft.com/office/drawing/2014/main" id="{9F64B7EB-F2DB-4109-8FD6-04C7CAD92613}"/>
                  </a:ext>
                </a:extLst>
              </p:cNvPr>
              <p:cNvSpPr/>
              <p:nvPr/>
            </p:nvSpPr>
            <p:spPr>
              <a:xfrm>
                <a:off x="5817392" y="3601390"/>
                <a:ext cx="552450" cy="742950"/>
              </a:xfrm>
              <a:custGeom>
                <a:avLst/>
                <a:gdLst>
                  <a:gd name="connsiteX0" fmla="*/ 551974 w 552450"/>
                  <a:gd name="connsiteY0" fmla="*/ 228614 h 742950"/>
                  <a:gd name="connsiteX1" fmla="*/ 279559 w 552450"/>
                  <a:gd name="connsiteY1" fmla="*/ 739154 h 742950"/>
                  <a:gd name="connsiteX2" fmla="*/ 7144 w 552450"/>
                  <a:gd name="connsiteY2" fmla="*/ 228614 h 742950"/>
                  <a:gd name="connsiteX3" fmla="*/ 551974 w 552450"/>
                  <a:gd name="connsiteY3" fmla="*/ 228614 h 742950"/>
                </a:gdLst>
                <a:ahLst/>
                <a:cxnLst>
                  <a:cxn ang="0">
                    <a:pos x="connsiteX0" y="connsiteY0"/>
                  </a:cxn>
                  <a:cxn ang="0">
                    <a:pos x="connsiteX1" y="connsiteY1"/>
                  </a:cxn>
                  <a:cxn ang="0">
                    <a:pos x="connsiteX2" y="connsiteY2"/>
                  </a:cxn>
                  <a:cxn ang="0">
                    <a:pos x="connsiteX3" y="connsiteY3"/>
                  </a:cxn>
                </a:cxnLst>
                <a:rect l="l" t="t" r="r" b="b"/>
                <a:pathLst>
                  <a:path w="552450" h="742950">
                    <a:moveTo>
                      <a:pt x="551974" y="228614"/>
                    </a:moveTo>
                    <a:lnTo>
                      <a:pt x="279559" y="739154"/>
                    </a:lnTo>
                    <a:lnTo>
                      <a:pt x="7144" y="228614"/>
                    </a:lnTo>
                    <a:cubicBezTo>
                      <a:pt x="186214" y="-71423"/>
                      <a:pt x="367189" y="-61898"/>
                      <a:pt x="551974" y="228614"/>
                    </a:cubicBezTo>
                    <a:close/>
                  </a:path>
                </a:pathLst>
              </a:custGeom>
              <a:solidFill>
                <a:schemeClr val="accent1">
                  <a:alpha val="52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7DD809D-7AA1-4C0B-B376-4012731B45CF}"/>
                  </a:ext>
                </a:extLst>
              </p:cNvPr>
              <p:cNvSpPr/>
              <p:nvPr/>
            </p:nvSpPr>
            <p:spPr>
              <a:xfrm>
                <a:off x="5935503" y="3680081"/>
                <a:ext cx="304800" cy="657225"/>
              </a:xfrm>
              <a:custGeom>
                <a:avLst/>
                <a:gdLst>
                  <a:gd name="connsiteX0" fmla="*/ 297656 w 304800"/>
                  <a:gd name="connsiteY0" fmla="*/ 37526 h 657225"/>
                  <a:gd name="connsiteX1" fmla="*/ 161449 w 304800"/>
                  <a:gd name="connsiteY1" fmla="*/ 654746 h 657225"/>
                  <a:gd name="connsiteX2" fmla="*/ 7144 w 304800"/>
                  <a:gd name="connsiteY2" fmla="*/ 51814 h 657225"/>
                  <a:gd name="connsiteX3" fmla="*/ 297656 w 304800"/>
                  <a:gd name="connsiteY3" fmla="*/ 37526 h 657225"/>
                </a:gdLst>
                <a:ahLst/>
                <a:cxnLst>
                  <a:cxn ang="0">
                    <a:pos x="connsiteX0" y="connsiteY0"/>
                  </a:cxn>
                  <a:cxn ang="0">
                    <a:pos x="connsiteX1" y="connsiteY1"/>
                  </a:cxn>
                  <a:cxn ang="0">
                    <a:pos x="connsiteX2" y="connsiteY2"/>
                  </a:cxn>
                  <a:cxn ang="0">
                    <a:pos x="connsiteX3" y="connsiteY3"/>
                  </a:cxn>
                </a:cxnLst>
                <a:rect l="l" t="t" r="r" b="b"/>
                <a:pathLst>
                  <a:path w="304800" h="657225">
                    <a:moveTo>
                      <a:pt x="297656" y="37526"/>
                    </a:moveTo>
                    <a:lnTo>
                      <a:pt x="161449" y="654746"/>
                    </a:lnTo>
                    <a:lnTo>
                      <a:pt x="7144" y="51814"/>
                    </a:lnTo>
                    <a:cubicBezTo>
                      <a:pt x="107156" y="-10099"/>
                      <a:pt x="188119" y="-574"/>
                      <a:pt x="297656" y="37526"/>
                    </a:cubicBezTo>
                    <a:close/>
                  </a:path>
                </a:pathLst>
              </a:custGeom>
              <a:solidFill>
                <a:schemeClr val="bg1">
                  <a:alpha val="54000"/>
                </a:schemeClr>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26B89A2-280F-4F61-B1F5-792BF750C43D}"/>
                  </a:ext>
                </a:extLst>
              </p:cNvPr>
              <p:cNvSpPr/>
              <p:nvPr/>
            </p:nvSpPr>
            <p:spPr>
              <a:xfrm>
                <a:off x="5919078" y="2844641"/>
                <a:ext cx="337344" cy="952500"/>
              </a:xfrm>
              <a:custGeom>
                <a:avLst/>
                <a:gdLst>
                  <a:gd name="connsiteX0" fmla="*/ 277808 w 276225"/>
                  <a:gd name="connsiteY0" fmla="*/ 7144 h 952500"/>
                  <a:gd name="connsiteX1" fmla="*/ 277808 w 276225"/>
                  <a:gd name="connsiteY1" fmla="*/ 903446 h 952500"/>
                  <a:gd name="connsiteX2" fmla="*/ 95880 w 276225"/>
                  <a:gd name="connsiteY2" fmla="*/ 948214 h 952500"/>
                  <a:gd name="connsiteX3" fmla="*/ 7298 w 276225"/>
                  <a:gd name="connsiteY3" fmla="*/ 925354 h 952500"/>
                  <a:gd name="connsiteX4" fmla="*/ 9203 w 276225"/>
                  <a:gd name="connsiteY4" fmla="*/ 7144 h 952500"/>
                  <a:gd name="connsiteX5" fmla="*/ 277808 w 276225"/>
                  <a:gd name="connsiteY5" fmla="*/ 7144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952500">
                    <a:moveTo>
                      <a:pt x="277808" y="7144"/>
                    </a:moveTo>
                    <a:cubicBezTo>
                      <a:pt x="278760" y="277654"/>
                      <a:pt x="276855" y="511016"/>
                      <a:pt x="277808" y="903446"/>
                    </a:cubicBezTo>
                    <a:cubicBezTo>
                      <a:pt x="193035" y="926306"/>
                      <a:pt x="159698" y="947261"/>
                      <a:pt x="95880" y="948214"/>
                    </a:cubicBezTo>
                    <a:cubicBezTo>
                      <a:pt x="57780" y="948214"/>
                      <a:pt x="45398" y="925354"/>
                      <a:pt x="7298" y="925354"/>
                    </a:cubicBezTo>
                    <a:cubicBezTo>
                      <a:pt x="6345" y="530066"/>
                      <a:pt x="10155" y="287179"/>
                      <a:pt x="9203" y="7144"/>
                    </a:cubicBezTo>
                    <a:lnTo>
                      <a:pt x="277808" y="7144"/>
                    </a:lnTo>
                    <a:close/>
                  </a:path>
                </a:pathLst>
              </a:custGeom>
              <a:solidFill>
                <a:schemeClr val="accent1">
                  <a:lumMod val="90000"/>
                </a:scheme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9B66237-8DCE-4458-8F10-6D33977788E7}"/>
                  </a:ext>
                </a:extLst>
              </p:cNvPr>
              <p:cNvSpPr/>
              <p:nvPr/>
            </p:nvSpPr>
            <p:spPr>
              <a:xfrm>
                <a:off x="6214479" y="2843688"/>
                <a:ext cx="152400" cy="990600"/>
              </a:xfrm>
              <a:custGeom>
                <a:avLst/>
                <a:gdLst>
                  <a:gd name="connsiteX0" fmla="*/ 152031 w 152400"/>
                  <a:gd name="connsiteY0" fmla="*/ 8096 h 990600"/>
                  <a:gd name="connsiteX1" fmla="*/ 152031 w 152400"/>
                  <a:gd name="connsiteY1" fmla="*/ 980599 h 990600"/>
                  <a:gd name="connsiteX2" fmla="*/ 7251 w 152400"/>
                  <a:gd name="connsiteY2" fmla="*/ 905351 h 990600"/>
                  <a:gd name="connsiteX3" fmla="*/ 12013 w 152400"/>
                  <a:gd name="connsiteY3" fmla="*/ 7144 h 990600"/>
                  <a:gd name="connsiteX4" fmla="*/ 152031 w 152400"/>
                  <a:gd name="connsiteY4" fmla="*/ 8096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990600">
                    <a:moveTo>
                      <a:pt x="152031" y="8096"/>
                    </a:moveTo>
                    <a:cubicBezTo>
                      <a:pt x="152983" y="346234"/>
                      <a:pt x="151078" y="536734"/>
                      <a:pt x="152031" y="980599"/>
                    </a:cubicBezTo>
                    <a:cubicBezTo>
                      <a:pt x="78688" y="1003459"/>
                      <a:pt x="39636" y="931069"/>
                      <a:pt x="7251" y="905351"/>
                    </a:cubicBezTo>
                    <a:cubicBezTo>
                      <a:pt x="6298" y="698659"/>
                      <a:pt x="12013" y="156686"/>
                      <a:pt x="12013" y="7144"/>
                    </a:cubicBezTo>
                    <a:lnTo>
                      <a:pt x="152031" y="8096"/>
                    </a:lnTo>
                    <a:close/>
                  </a:path>
                </a:pathLst>
              </a:custGeom>
              <a:solidFill>
                <a:schemeClr val="accent1"/>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7D70455-D461-4179-BD98-CAD5FB70A05C}"/>
                  </a:ext>
                </a:extLst>
              </p:cNvPr>
              <p:cNvSpPr/>
              <p:nvPr/>
            </p:nvSpPr>
            <p:spPr>
              <a:xfrm>
                <a:off x="5817922" y="2845593"/>
                <a:ext cx="142875" cy="981075"/>
              </a:xfrm>
              <a:custGeom>
                <a:avLst/>
                <a:gdLst>
                  <a:gd name="connsiteX0" fmla="*/ 141870 w 142875"/>
                  <a:gd name="connsiteY0" fmla="*/ 7144 h 981075"/>
                  <a:gd name="connsiteX1" fmla="*/ 139012 w 142875"/>
                  <a:gd name="connsiteY1" fmla="*/ 925354 h 981075"/>
                  <a:gd name="connsiteX2" fmla="*/ 7567 w 142875"/>
                  <a:gd name="connsiteY2" fmla="*/ 980599 h 981075"/>
                  <a:gd name="connsiteX3" fmla="*/ 7567 w 142875"/>
                  <a:gd name="connsiteY3" fmla="*/ 7144 h 981075"/>
                  <a:gd name="connsiteX4" fmla="*/ 141870 w 142875"/>
                  <a:gd name="connsiteY4" fmla="*/ 7144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981075">
                    <a:moveTo>
                      <a:pt x="141870" y="7144"/>
                    </a:moveTo>
                    <a:cubicBezTo>
                      <a:pt x="142822" y="320516"/>
                      <a:pt x="137107" y="487204"/>
                      <a:pt x="139012" y="925354"/>
                    </a:cubicBezTo>
                    <a:cubicBezTo>
                      <a:pt x="107580" y="925354"/>
                      <a:pt x="38047" y="980599"/>
                      <a:pt x="7567" y="980599"/>
                    </a:cubicBezTo>
                    <a:cubicBezTo>
                      <a:pt x="6615" y="748189"/>
                      <a:pt x="7567" y="180499"/>
                      <a:pt x="7567" y="7144"/>
                    </a:cubicBezTo>
                    <a:lnTo>
                      <a:pt x="141870" y="7144"/>
                    </a:lnTo>
                    <a:close/>
                  </a:path>
                </a:pathLst>
              </a:custGeom>
              <a:solidFill>
                <a:schemeClr val="accent1">
                  <a:lumMod val="75000"/>
                </a:schemeClr>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3ADF07D-5ACA-4D39-AF00-BC5E32559E86}"/>
                  </a:ext>
                </a:extLst>
              </p:cNvPr>
              <p:cNvSpPr/>
              <p:nvPr/>
            </p:nvSpPr>
            <p:spPr>
              <a:xfrm>
                <a:off x="5818346" y="2747486"/>
                <a:ext cx="548533" cy="148225"/>
              </a:xfrm>
              <a:custGeom>
                <a:avLst/>
                <a:gdLst>
                  <a:gd name="connsiteX0" fmla="*/ 7144 w 552450"/>
                  <a:gd name="connsiteY0" fmla="*/ 7144 h 161925"/>
                  <a:gd name="connsiteX1" fmla="*/ 552926 w 552450"/>
                  <a:gd name="connsiteY1" fmla="*/ 7144 h 161925"/>
                  <a:gd name="connsiteX2" fmla="*/ 552926 w 552450"/>
                  <a:gd name="connsiteY2" fmla="*/ 162401 h 161925"/>
                  <a:gd name="connsiteX3" fmla="*/ 7144 w 552450"/>
                  <a:gd name="connsiteY3" fmla="*/ 162401 h 161925"/>
                </a:gdLst>
                <a:ahLst/>
                <a:cxnLst>
                  <a:cxn ang="0">
                    <a:pos x="connsiteX0" y="connsiteY0"/>
                  </a:cxn>
                  <a:cxn ang="0">
                    <a:pos x="connsiteX1" y="connsiteY1"/>
                  </a:cxn>
                  <a:cxn ang="0">
                    <a:pos x="connsiteX2" y="connsiteY2"/>
                  </a:cxn>
                  <a:cxn ang="0">
                    <a:pos x="connsiteX3" y="connsiteY3"/>
                  </a:cxn>
                </a:cxnLst>
                <a:rect l="l" t="t" r="r" b="b"/>
                <a:pathLst>
                  <a:path w="552450" h="161925">
                    <a:moveTo>
                      <a:pt x="7144" y="7144"/>
                    </a:moveTo>
                    <a:lnTo>
                      <a:pt x="552926" y="7144"/>
                    </a:lnTo>
                    <a:lnTo>
                      <a:pt x="552926" y="162401"/>
                    </a:lnTo>
                    <a:lnTo>
                      <a:pt x="7144" y="162401"/>
                    </a:lnTo>
                    <a:close/>
                  </a:path>
                </a:pathLst>
              </a:custGeom>
              <a:solidFill>
                <a:schemeClr val="accent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BD63BA6-0893-4846-80CC-65CBDA69CB86}"/>
                  </a:ext>
                </a:extLst>
              </p:cNvPr>
              <p:cNvSpPr/>
              <p:nvPr/>
            </p:nvSpPr>
            <p:spPr>
              <a:xfrm>
                <a:off x="6014561" y="4183185"/>
                <a:ext cx="161925" cy="152400"/>
              </a:xfrm>
              <a:custGeom>
                <a:avLst/>
                <a:gdLst>
                  <a:gd name="connsiteX0" fmla="*/ 163354 w 161925"/>
                  <a:gd name="connsiteY0" fmla="*/ 7814 h 152400"/>
                  <a:gd name="connsiteX1" fmla="*/ 85249 w 161925"/>
                  <a:gd name="connsiteY1" fmla="*/ 154499 h 152400"/>
                  <a:gd name="connsiteX2" fmla="*/ 7144 w 161925"/>
                  <a:gd name="connsiteY2" fmla="*/ 7814 h 152400"/>
                  <a:gd name="connsiteX3" fmla="*/ 163354 w 161925"/>
                  <a:gd name="connsiteY3" fmla="*/ 7814 h 152400"/>
                </a:gdLst>
                <a:ahLst/>
                <a:cxnLst>
                  <a:cxn ang="0">
                    <a:pos x="connsiteX0" y="connsiteY0"/>
                  </a:cxn>
                  <a:cxn ang="0">
                    <a:pos x="connsiteX1" y="connsiteY1"/>
                  </a:cxn>
                  <a:cxn ang="0">
                    <a:pos x="connsiteX2" y="connsiteY2"/>
                  </a:cxn>
                  <a:cxn ang="0">
                    <a:pos x="connsiteX3" y="connsiteY3"/>
                  </a:cxn>
                </a:cxnLst>
                <a:rect l="l" t="t" r="r" b="b"/>
                <a:pathLst>
                  <a:path w="161925" h="152400">
                    <a:moveTo>
                      <a:pt x="163354" y="7814"/>
                    </a:moveTo>
                    <a:lnTo>
                      <a:pt x="85249" y="154499"/>
                    </a:lnTo>
                    <a:lnTo>
                      <a:pt x="7144" y="7814"/>
                    </a:lnTo>
                    <a:cubicBezTo>
                      <a:pt x="47149" y="8767"/>
                      <a:pt x="107156" y="5910"/>
                      <a:pt x="163354" y="7814"/>
                    </a:cubicBezTo>
                    <a:close/>
                  </a:path>
                </a:pathLst>
              </a:custGeom>
              <a:solidFill>
                <a:srgbClr val="231F20"/>
              </a:solidFill>
              <a:ln w="9525" cap="flat">
                <a:noFill/>
                <a:prstDash val="solid"/>
                <a:miter/>
              </a:ln>
            </p:spPr>
            <p:txBody>
              <a:bodyPr rtlCol="0" anchor="ctr"/>
              <a:lstStyle/>
              <a:p>
                <a:endParaRPr lang="en-US"/>
              </a:p>
            </p:txBody>
          </p:sp>
        </p:grpSp>
      </p:grpSp>
      <p:sp>
        <p:nvSpPr>
          <p:cNvPr id="85" name="Rectangle: Rounded Corners 84" descr="n fb Do Nu">
            <a:extLst>
              <a:ext uri="{FF2B5EF4-FFF2-40B4-BE49-F238E27FC236}">
                <a16:creationId xmlns:a16="http://schemas.microsoft.com/office/drawing/2014/main" id="{BB22F629-DC5B-497B-8FE9-4DB9B45B7761}"/>
              </a:ext>
            </a:extLst>
          </p:cNvPr>
          <p:cNvSpPr/>
          <p:nvPr/>
        </p:nvSpPr>
        <p:spPr>
          <a:xfrm>
            <a:off x="3767093" y="878281"/>
            <a:ext cx="4897936" cy="1163279"/>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lnSpc>
                <a:spcPct val="90000"/>
              </a:lnSpc>
            </a:pPr>
            <a:r>
              <a:rPr lang="vi-VN" sz="2000" b="1">
                <a:latin typeface="Calibri" panose="020F0502020204030204" pitchFamily="34" charset="0"/>
              </a:rPr>
              <a:t>Giai đoạn </a:t>
            </a:r>
            <a:r>
              <a:rPr lang="en-US" sz="2000" b="1">
                <a:latin typeface="Calibri" panose="020F0502020204030204" pitchFamily="34" charset="0"/>
              </a:rPr>
              <a:t>Tiền Vật lí:</a:t>
            </a:r>
            <a:endParaRPr lang="vi-VN" sz="2000" b="1">
              <a:latin typeface="Calibri" panose="020F0502020204030204" pitchFamily="34" charset="0"/>
            </a:endParaRPr>
          </a:p>
          <a:p>
            <a:pPr algn="ctr">
              <a:lnSpc>
                <a:spcPct val="90000"/>
              </a:lnSpc>
            </a:pPr>
            <a:r>
              <a:rPr lang="vi-VN" sz="2000">
                <a:latin typeface="Calibri" panose="020F0502020204030204" pitchFamily="34" charset="0"/>
              </a:rPr>
              <a:t>Các nhà triết học tìm hiểu thế giới tự nhiên dựa trên quan sát và suy luận chủ quan </a:t>
            </a:r>
            <a:r>
              <a:rPr lang="en-US" sz="2000">
                <a:latin typeface="Calibri" panose="020F0502020204030204" pitchFamily="34" charset="0"/>
              </a:rPr>
              <a:t>(</a:t>
            </a:r>
            <a:r>
              <a:rPr lang="vi-VN" sz="2000">
                <a:latin typeface="Calibri" panose="020F0502020204030204" pitchFamily="34" charset="0"/>
              </a:rPr>
              <a:t>năm 350 trc </a:t>
            </a:r>
            <a:r>
              <a:rPr lang="en-US" sz="2000">
                <a:latin typeface="Calibri" panose="020F0502020204030204" pitchFamily="34" charset="0"/>
              </a:rPr>
              <a:t>CN </a:t>
            </a:r>
            <a:r>
              <a:rPr lang="en-US" sz="2000">
                <a:latin typeface="Calibri" panose="020F0502020204030204" pitchFamily="34" charset="0"/>
                <a:sym typeface="Symbol" panose="05050102010706020507" pitchFamily="18" charset="2"/>
              </a:rPr>
              <a:t></a:t>
            </a:r>
            <a:r>
              <a:rPr lang="vi-VN" sz="2000">
                <a:latin typeface="Calibri" panose="020F0502020204030204" pitchFamily="34" charset="0"/>
              </a:rPr>
              <a:t> thế kỉ XVI</a:t>
            </a:r>
            <a:r>
              <a:rPr lang="en-US" sz="2000">
                <a:latin typeface="Calibri" panose="020F0502020204030204" pitchFamily="34" charset="0"/>
              </a:rPr>
              <a:t>)</a:t>
            </a:r>
            <a:endParaRPr lang="vi-VN" sz="2000">
              <a:latin typeface="Calibri" panose="020F0502020204030204" pitchFamily="34" charset="0"/>
            </a:endParaRPr>
          </a:p>
        </p:txBody>
      </p:sp>
      <p:sp>
        <p:nvSpPr>
          <p:cNvPr id="87" name="Rectangle: Rounded Corners 86" descr="n fb Do Nu">
            <a:extLst>
              <a:ext uri="{FF2B5EF4-FFF2-40B4-BE49-F238E27FC236}">
                <a16:creationId xmlns:a16="http://schemas.microsoft.com/office/drawing/2014/main" id="{10D69199-0BBE-4F23-BF11-C25028491E2E}"/>
              </a:ext>
            </a:extLst>
          </p:cNvPr>
          <p:cNvSpPr/>
          <p:nvPr/>
        </p:nvSpPr>
        <p:spPr>
          <a:xfrm>
            <a:off x="3767093" y="2164496"/>
            <a:ext cx="4897936" cy="1199669"/>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lnSpc>
                <a:spcPct val="90000"/>
              </a:lnSpc>
            </a:pPr>
            <a:r>
              <a:rPr lang="vi-VN" sz="2000" b="1">
                <a:latin typeface="Calibri" panose="020F0502020204030204" pitchFamily="34" charset="0"/>
              </a:rPr>
              <a:t>Giai đoạn Vật lí cổ điển</a:t>
            </a:r>
            <a:r>
              <a:rPr lang="en-US" sz="2000" b="1">
                <a:latin typeface="Calibri" panose="020F0502020204030204" pitchFamily="34" charset="0"/>
              </a:rPr>
              <a:t>:</a:t>
            </a:r>
            <a:endParaRPr lang="vi-VN" sz="2000" b="1">
              <a:latin typeface="Calibri" panose="020F0502020204030204" pitchFamily="34" charset="0"/>
            </a:endParaRPr>
          </a:p>
          <a:p>
            <a:pPr algn="ctr">
              <a:lnSpc>
                <a:spcPct val="90000"/>
              </a:lnSpc>
            </a:pPr>
            <a:r>
              <a:rPr lang="vi-VN" sz="2000">
                <a:latin typeface="Calibri" panose="020F0502020204030204" pitchFamily="34" charset="0"/>
              </a:rPr>
              <a:t>Các nhà vật lý dùng phương pháp thực nghiệm để tìm hiểu thế giới tự nhiên (thế kỉ XVII </a:t>
            </a:r>
            <a:r>
              <a:rPr lang="vi-VN" sz="2000">
                <a:latin typeface="Calibri" panose="020F0502020204030204" pitchFamily="34" charset="0"/>
                <a:sym typeface="Symbol" panose="05050102010706020507" pitchFamily="18" charset="2"/>
              </a:rPr>
              <a:t></a:t>
            </a:r>
            <a:r>
              <a:rPr lang="vi-VN" sz="2000">
                <a:latin typeface="Calibri" panose="020F0502020204030204" pitchFamily="34" charset="0"/>
              </a:rPr>
              <a:t> cuối thế kỉ XIX)</a:t>
            </a:r>
          </a:p>
        </p:txBody>
      </p:sp>
      <p:sp>
        <p:nvSpPr>
          <p:cNvPr id="90" name="Rectangle: Rounded Corners 89" descr="n fb Do Nu">
            <a:extLst>
              <a:ext uri="{FF2B5EF4-FFF2-40B4-BE49-F238E27FC236}">
                <a16:creationId xmlns:a16="http://schemas.microsoft.com/office/drawing/2014/main" id="{373F4E4C-18D1-4869-B21E-7E2B82CA84EA}"/>
              </a:ext>
            </a:extLst>
          </p:cNvPr>
          <p:cNvSpPr/>
          <p:nvPr/>
        </p:nvSpPr>
        <p:spPr>
          <a:xfrm>
            <a:off x="3767093" y="3473523"/>
            <a:ext cx="4897936" cy="1436785"/>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lnSpc>
                <a:spcPct val="90000"/>
              </a:lnSpc>
            </a:pPr>
            <a:r>
              <a:rPr lang="vi-VN" sz="2000" b="1">
                <a:latin typeface="Calibri" panose="020F0502020204030204" pitchFamily="34" charset="0"/>
              </a:rPr>
              <a:t>Giai đoạn Vật lí hiện đại:</a:t>
            </a:r>
          </a:p>
          <a:p>
            <a:pPr algn="ctr">
              <a:lnSpc>
                <a:spcPct val="90000"/>
              </a:lnSpc>
            </a:pPr>
            <a:r>
              <a:rPr lang="vi-VN" sz="2000">
                <a:latin typeface="Calibri" panose="020F0502020204030204" pitchFamily="34" charset="0"/>
              </a:rPr>
              <a:t>Các nhà vật lý tập trung vào các mô hình lý thuyết tìm hiểu thế giới vi mô và sử dụng thí nghiệm để kiểm chứng</a:t>
            </a:r>
            <a:r>
              <a:rPr lang="en-US" sz="2000">
                <a:latin typeface="Calibri" panose="020F0502020204030204" pitchFamily="34" charset="0"/>
              </a:rPr>
              <a:t> </a:t>
            </a:r>
            <a:r>
              <a:rPr lang="vi-VN" sz="2000">
                <a:latin typeface="Calibri" panose="020F0502020204030204" pitchFamily="34" charset="0"/>
              </a:rPr>
              <a:t>(cuối thế kỉ XIX đến nay </a:t>
            </a:r>
          </a:p>
        </p:txBody>
      </p:sp>
      <p:sp>
        <p:nvSpPr>
          <p:cNvPr id="77" name="Google Shape;74;p14" descr="n fb Do Nu">
            <a:extLst>
              <a:ext uri="{FF2B5EF4-FFF2-40B4-BE49-F238E27FC236}">
                <a16:creationId xmlns:a16="http://schemas.microsoft.com/office/drawing/2014/main" id="{F7ED9C19-4709-053F-3E01-6A65B796F335}"/>
              </a:ext>
            </a:extLst>
          </p:cNvPr>
          <p:cNvSpPr txBox="1">
            <a:spLocks/>
          </p:cNvSpPr>
          <p:nvPr/>
        </p:nvSpPr>
        <p:spPr>
          <a:xfrm>
            <a:off x="1232277" y="5191457"/>
            <a:ext cx="6714000" cy="1159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rgbClr val="38495A"/>
                </a:solidFill>
                <a:ea typeface="Times New Roman" panose="02020603050405020304" pitchFamily="18" charset="0"/>
              </a:rPr>
              <a:t>VAI TRÒ CỦA VẬT LÍ ĐỐI VỚI KHOA HỌC, KĨ THUẬT VÀ CÔNG NGHỆ</a:t>
            </a:r>
            <a:endParaRPr lang="vi-VN" sz="3200" b="1" dirty="0">
              <a:solidFill>
                <a:srgbClr val="38495A"/>
              </a:solidFill>
              <a:ea typeface="Times New Roman" panose="02020603050405020304" pitchFamily="18" charset="0"/>
            </a:endParaRPr>
          </a:p>
        </p:txBody>
      </p:sp>
      <p:pic>
        <p:nvPicPr>
          <p:cNvPr id="15362" name="Picture 2" descr="n fb Do Nu">
            <a:extLst>
              <a:ext uri="{FF2B5EF4-FFF2-40B4-BE49-F238E27FC236}">
                <a16:creationId xmlns:a16="http://schemas.microsoft.com/office/drawing/2014/main" id="{6FDB94E9-D435-EB07-804D-6DD6DF6F1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241" y="792158"/>
            <a:ext cx="958331" cy="624284"/>
          </a:xfrm>
          <a:prstGeom prst="roundRect">
            <a:avLst>
              <a:gd name="adj" fmla="val 8594"/>
            </a:avLst>
          </a:prstGeom>
          <a:solidFill>
            <a:srgbClr val="FFFFFF">
              <a:shade val="85000"/>
            </a:srgbClr>
          </a:solidFill>
          <a:ln>
            <a:noFill/>
          </a:ln>
          <a:effectLst/>
        </p:spPr>
      </p:pic>
      <p:pic>
        <p:nvPicPr>
          <p:cNvPr id="79" name="Picture 78" descr="n fb Do Nu">
            <a:extLst>
              <a:ext uri="{FF2B5EF4-FFF2-40B4-BE49-F238E27FC236}">
                <a16:creationId xmlns:a16="http://schemas.microsoft.com/office/drawing/2014/main" id="{74EDF2D2-3705-22DA-007D-ED23E77E5B10}"/>
              </a:ext>
            </a:extLst>
          </p:cNvPr>
          <p:cNvPicPr>
            <a:picLocks noChangeAspect="1"/>
          </p:cNvPicPr>
          <p:nvPr/>
        </p:nvPicPr>
        <p:blipFill>
          <a:blip r:embed="rId3"/>
          <a:stretch>
            <a:fillRect/>
          </a:stretch>
        </p:blipFill>
        <p:spPr>
          <a:xfrm>
            <a:off x="1492726" y="1741546"/>
            <a:ext cx="724224" cy="930717"/>
          </a:xfrm>
          <a:prstGeom prst="rect">
            <a:avLst/>
          </a:prstGeom>
        </p:spPr>
      </p:pic>
      <p:pic>
        <p:nvPicPr>
          <p:cNvPr id="80" name="Picture 79" descr="n fb Do Nu">
            <a:extLst>
              <a:ext uri="{FF2B5EF4-FFF2-40B4-BE49-F238E27FC236}">
                <a16:creationId xmlns:a16="http://schemas.microsoft.com/office/drawing/2014/main" id="{E96BBBF0-F86B-CB4C-6875-9C86AA8A934A}"/>
              </a:ext>
            </a:extLst>
          </p:cNvPr>
          <p:cNvPicPr>
            <a:picLocks noChangeAspect="1"/>
          </p:cNvPicPr>
          <p:nvPr/>
        </p:nvPicPr>
        <p:blipFill>
          <a:blip r:embed="rId4"/>
          <a:stretch>
            <a:fillRect/>
          </a:stretch>
        </p:blipFill>
        <p:spPr>
          <a:xfrm>
            <a:off x="2241154" y="1738340"/>
            <a:ext cx="714283" cy="947153"/>
          </a:xfrm>
          <a:prstGeom prst="rect">
            <a:avLst/>
          </a:prstGeom>
        </p:spPr>
      </p:pic>
      <p:pic>
        <p:nvPicPr>
          <p:cNvPr id="2" name="Picture 1" descr="n fb Do Nu">
            <a:extLst>
              <a:ext uri="{FF2B5EF4-FFF2-40B4-BE49-F238E27FC236}">
                <a16:creationId xmlns:a16="http://schemas.microsoft.com/office/drawing/2014/main" id="{0832867E-6B8B-A245-46B8-91B8A022182E}"/>
              </a:ext>
            </a:extLst>
          </p:cNvPr>
          <p:cNvPicPr>
            <a:picLocks noChangeAspect="1"/>
          </p:cNvPicPr>
          <p:nvPr/>
        </p:nvPicPr>
        <p:blipFill>
          <a:blip r:embed="rId5"/>
          <a:stretch>
            <a:fillRect/>
          </a:stretch>
        </p:blipFill>
        <p:spPr>
          <a:xfrm>
            <a:off x="1576375" y="2743618"/>
            <a:ext cx="655742" cy="839652"/>
          </a:xfrm>
          <a:prstGeom prst="rect">
            <a:avLst/>
          </a:prstGeom>
        </p:spPr>
      </p:pic>
      <p:pic>
        <p:nvPicPr>
          <p:cNvPr id="3" name="Picture 2" descr="n fb Do Nu">
            <a:extLst>
              <a:ext uri="{FF2B5EF4-FFF2-40B4-BE49-F238E27FC236}">
                <a16:creationId xmlns:a16="http://schemas.microsoft.com/office/drawing/2014/main" id="{FE004BD5-D914-F247-F14F-19E8860B8907}"/>
              </a:ext>
            </a:extLst>
          </p:cNvPr>
          <p:cNvPicPr>
            <a:picLocks noChangeAspect="1"/>
          </p:cNvPicPr>
          <p:nvPr/>
        </p:nvPicPr>
        <p:blipFill>
          <a:blip r:embed="rId6"/>
          <a:stretch>
            <a:fillRect/>
          </a:stretch>
        </p:blipFill>
        <p:spPr>
          <a:xfrm>
            <a:off x="2224045" y="2729667"/>
            <a:ext cx="691146" cy="875143"/>
          </a:xfrm>
          <a:prstGeom prst="rect">
            <a:avLst/>
          </a:prstGeom>
        </p:spPr>
      </p:pic>
      <p:pic>
        <p:nvPicPr>
          <p:cNvPr id="91" name="Picture 90" descr="n fb Do Nu">
            <a:extLst>
              <a:ext uri="{FF2B5EF4-FFF2-40B4-BE49-F238E27FC236}">
                <a16:creationId xmlns:a16="http://schemas.microsoft.com/office/drawing/2014/main" id="{650B884A-F346-7955-AAAD-EBE7A1C12D57}"/>
              </a:ext>
            </a:extLst>
          </p:cNvPr>
          <p:cNvPicPr>
            <a:picLocks noChangeAspect="1"/>
          </p:cNvPicPr>
          <p:nvPr/>
        </p:nvPicPr>
        <p:blipFill>
          <a:blip r:embed="rId7"/>
          <a:stretch>
            <a:fillRect/>
          </a:stretch>
        </p:blipFill>
        <p:spPr>
          <a:xfrm>
            <a:off x="1582595" y="4229601"/>
            <a:ext cx="731343" cy="885010"/>
          </a:xfrm>
          <a:prstGeom prst="rect">
            <a:avLst/>
          </a:prstGeom>
        </p:spPr>
      </p:pic>
      <p:pic>
        <p:nvPicPr>
          <p:cNvPr id="4" name="Picture 3" descr="n fb Do Nu">
            <a:extLst>
              <a:ext uri="{FF2B5EF4-FFF2-40B4-BE49-F238E27FC236}">
                <a16:creationId xmlns:a16="http://schemas.microsoft.com/office/drawing/2014/main" id="{DA6B25AE-4194-9FFA-8763-F7D0FF7175F7}"/>
              </a:ext>
            </a:extLst>
          </p:cNvPr>
          <p:cNvPicPr>
            <a:picLocks noChangeAspect="1"/>
          </p:cNvPicPr>
          <p:nvPr/>
        </p:nvPicPr>
        <p:blipFill>
          <a:blip r:embed="rId8"/>
          <a:stretch>
            <a:fillRect/>
          </a:stretch>
        </p:blipFill>
        <p:spPr>
          <a:xfrm>
            <a:off x="2285574" y="4224599"/>
            <a:ext cx="671195" cy="827729"/>
          </a:xfrm>
          <a:prstGeom prst="rect">
            <a:avLst/>
          </a:prstGeom>
        </p:spPr>
      </p:pic>
    </p:spTree>
    <p:extLst>
      <p:ext uri="{BB962C8B-B14F-4D97-AF65-F5344CB8AC3E}">
        <p14:creationId xmlns:p14="http://schemas.microsoft.com/office/powerpoint/2010/main" val="34538171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par>
                                <p:cTn id="8" presetID="22" presetClass="entr" presetSubtype="8"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wipe(left)">
                                      <p:cBhvr>
                                        <p:cTn id="10" dur="500"/>
                                        <p:tgtEl>
                                          <p:spTgt spid="88"/>
                                        </p:tgtEl>
                                      </p:cBhvr>
                                    </p:animEffect>
                                  </p:childTnLst>
                                </p:cTn>
                              </p:par>
                              <p:par>
                                <p:cTn id="11" presetID="22" presetClass="entr" presetSubtype="8"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wipe(left)">
                                      <p:cBhvr>
                                        <p:cTn id="13" dur="500"/>
                                        <p:tgtEl>
                                          <p:spTgt spid="8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animEffect transition="in" filter="fade">
                                      <p:cBhvr>
                                        <p:cTn id="18" dur="1000"/>
                                        <p:tgtEl>
                                          <p:spTgt spid="15362"/>
                                        </p:tgtEl>
                                      </p:cBhvr>
                                    </p:animEffect>
                                    <p:anim calcmode="lin" valueType="num">
                                      <p:cBhvr>
                                        <p:cTn id="19" dur="1000" fill="hold"/>
                                        <p:tgtEl>
                                          <p:spTgt spid="15362"/>
                                        </p:tgtEl>
                                        <p:attrNameLst>
                                          <p:attrName>ppt_x</p:attrName>
                                        </p:attrNameLst>
                                      </p:cBhvr>
                                      <p:tavLst>
                                        <p:tav tm="0">
                                          <p:val>
                                            <p:strVal val="#ppt_x"/>
                                          </p:val>
                                        </p:tav>
                                        <p:tav tm="100000">
                                          <p:val>
                                            <p:strVal val="#ppt_x"/>
                                          </p:val>
                                        </p:tav>
                                      </p:tavLst>
                                    </p:anim>
                                    <p:anim calcmode="lin" valueType="num">
                                      <p:cBhvr>
                                        <p:cTn id="20"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500" fill="hold"/>
                                        <p:tgtEl>
                                          <p:spTgt spid="85"/>
                                        </p:tgtEl>
                                        <p:attrNameLst>
                                          <p:attrName>ppt_x</p:attrName>
                                        </p:attrNameLst>
                                      </p:cBhvr>
                                      <p:tavLst>
                                        <p:tav tm="0">
                                          <p:val>
                                            <p:strVal val="1+#ppt_w/2"/>
                                          </p:val>
                                        </p:tav>
                                        <p:tav tm="100000">
                                          <p:val>
                                            <p:strVal val="#ppt_x"/>
                                          </p:val>
                                        </p:tav>
                                      </p:tavLst>
                                    </p:anim>
                                    <p:anim calcmode="lin" valueType="num">
                                      <p:cBhvr additive="base">
                                        <p:cTn id="26"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1000"/>
                                        <p:tgtEl>
                                          <p:spTgt spid="79"/>
                                        </p:tgtEl>
                                      </p:cBhvr>
                                    </p:animEffect>
                                    <p:anim calcmode="lin" valueType="num">
                                      <p:cBhvr>
                                        <p:cTn id="32" dur="1000" fill="hold"/>
                                        <p:tgtEl>
                                          <p:spTgt spid="79"/>
                                        </p:tgtEl>
                                        <p:attrNameLst>
                                          <p:attrName>ppt_x</p:attrName>
                                        </p:attrNameLst>
                                      </p:cBhvr>
                                      <p:tavLst>
                                        <p:tav tm="0">
                                          <p:val>
                                            <p:strVal val="#ppt_x"/>
                                          </p:val>
                                        </p:tav>
                                        <p:tav tm="100000">
                                          <p:val>
                                            <p:strVal val="#ppt_x"/>
                                          </p:val>
                                        </p:tav>
                                      </p:tavLst>
                                    </p:anim>
                                    <p:anim calcmode="lin" valueType="num">
                                      <p:cBhvr>
                                        <p:cTn id="33" dur="1000" fill="hold"/>
                                        <p:tgtEl>
                                          <p:spTgt spid="79"/>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1000"/>
                                        <p:tgtEl>
                                          <p:spTgt spid="80"/>
                                        </p:tgtEl>
                                      </p:cBhvr>
                                    </p:animEffect>
                                    <p:anim calcmode="lin" valueType="num">
                                      <p:cBhvr>
                                        <p:cTn id="37" dur="1000" fill="hold"/>
                                        <p:tgtEl>
                                          <p:spTgt spid="80"/>
                                        </p:tgtEl>
                                        <p:attrNameLst>
                                          <p:attrName>ppt_x</p:attrName>
                                        </p:attrNameLst>
                                      </p:cBhvr>
                                      <p:tavLst>
                                        <p:tav tm="0">
                                          <p:val>
                                            <p:strVal val="#ppt_x"/>
                                          </p:val>
                                        </p:tav>
                                        <p:tav tm="100000">
                                          <p:val>
                                            <p:strVal val="#ppt_x"/>
                                          </p:val>
                                        </p:tav>
                                      </p:tavLst>
                                    </p:anim>
                                    <p:anim calcmode="lin" valueType="num">
                                      <p:cBhvr>
                                        <p:cTn id="38" dur="1000" fill="hold"/>
                                        <p:tgtEl>
                                          <p:spTgt spid="8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87"/>
                                        </p:tgtEl>
                                        <p:attrNameLst>
                                          <p:attrName>style.visibility</p:attrName>
                                        </p:attrNameLst>
                                      </p:cBhvr>
                                      <p:to>
                                        <p:strVal val="visible"/>
                                      </p:to>
                                    </p:set>
                                    <p:anim calcmode="lin" valueType="num">
                                      <p:cBhvr additive="base">
                                        <p:cTn id="53" dur="500" fill="hold"/>
                                        <p:tgtEl>
                                          <p:spTgt spid="87"/>
                                        </p:tgtEl>
                                        <p:attrNameLst>
                                          <p:attrName>ppt_x</p:attrName>
                                        </p:attrNameLst>
                                      </p:cBhvr>
                                      <p:tavLst>
                                        <p:tav tm="0">
                                          <p:val>
                                            <p:strVal val="1+#ppt_w/2"/>
                                          </p:val>
                                        </p:tav>
                                        <p:tav tm="100000">
                                          <p:val>
                                            <p:strVal val="#ppt_x"/>
                                          </p:val>
                                        </p:tav>
                                      </p:tavLst>
                                    </p:anim>
                                    <p:anim calcmode="lin" valueType="num">
                                      <p:cBhvr additive="base">
                                        <p:cTn id="54"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fade">
                                      <p:cBhvr>
                                        <p:cTn id="59" dur="1000"/>
                                        <p:tgtEl>
                                          <p:spTgt spid="91"/>
                                        </p:tgtEl>
                                      </p:cBhvr>
                                    </p:animEffect>
                                    <p:anim calcmode="lin" valueType="num">
                                      <p:cBhvr>
                                        <p:cTn id="60" dur="1000" fill="hold"/>
                                        <p:tgtEl>
                                          <p:spTgt spid="91"/>
                                        </p:tgtEl>
                                        <p:attrNameLst>
                                          <p:attrName>ppt_x</p:attrName>
                                        </p:attrNameLst>
                                      </p:cBhvr>
                                      <p:tavLst>
                                        <p:tav tm="0">
                                          <p:val>
                                            <p:strVal val="#ppt_x"/>
                                          </p:val>
                                        </p:tav>
                                        <p:tav tm="100000">
                                          <p:val>
                                            <p:strVal val="#ppt_x"/>
                                          </p:val>
                                        </p:tav>
                                      </p:tavLst>
                                    </p:anim>
                                    <p:anim calcmode="lin" valueType="num">
                                      <p:cBhvr>
                                        <p:cTn id="61" dur="1000" fill="hold"/>
                                        <p:tgtEl>
                                          <p:spTgt spid="9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90"/>
                                        </p:tgtEl>
                                        <p:attrNameLst>
                                          <p:attrName>style.visibility</p:attrName>
                                        </p:attrNameLst>
                                      </p:cBhvr>
                                      <p:to>
                                        <p:strVal val="visible"/>
                                      </p:to>
                                    </p:set>
                                    <p:anim calcmode="lin" valueType="num">
                                      <p:cBhvr additive="base">
                                        <p:cTn id="71" dur="500" fill="hold"/>
                                        <p:tgtEl>
                                          <p:spTgt spid="90"/>
                                        </p:tgtEl>
                                        <p:attrNameLst>
                                          <p:attrName>ppt_x</p:attrName>
                                        </p:attrNameLst>
                                      </p:cBhvr>
                                      <p:tavLst>
                                        <p:tav tm="0">
                                          <p:val>
                                            <p:strVal val="1+#ppt_w/2"/>
                                          </p:val>
                                        </p:tav>
                                        <p:tav tm="100000">
                                          <p:val>
                                            <p:strVal val="#ppt_x"/>
                                          </p:val>
                                        </p:tav>
                                      </p:tavLst>
                                    </p:anim>
                                    <p:anim calcmode="lin" valueType="num">
                                      <p:cBhvr additive="base">
                                        <p:cTn id="72"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7" grpId="0" animBg="1"/>
      <p:bldP spid="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4" descr="n fb Do Nu">
            <a:extLst>
              <a:ext uri="{FF2B5EF4-FFF2-40B4-BE49-F238E27FC236}">
                <a16:creationId xmlns:a16="http://schemas.microsoft.com/office/drawing/2014/main" id="{DDF3D0B8-198A-4550-BE31-51CBA82AF22B}"/>
              </a:ext>
            </a:extLst>
          </p:cNvPr>
          <p:cNvSpPr txBox="1">
            <a:spLocks/>
          </p:cNvSpPr>
          <p:nvPr/>
        </p:nvSpPr>
        <p:spPr>
          <a:xfrm>
            <a:off x="1215000" y="1854504"/>
            <a:ext cx="6714000" cy="1159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rgbClr val="38495A"/>
                </a:solidFill>
                <a:ea typeface="Times New Roman" panose="02020603050405020304" pitchFamily="18" charset="0"/>
              </a:rPr>
              <a:t>VAI TRÒ CỦA VẬT LÍ ĐỐI VỚI KHOA HỌC, KĨ THUẬT VÀ CÔNG NGHỆ</a:t>
            </a:r>
            <a:endParaRPr lang="vi-VN" sz="3200" b="1" dirty="0">
              <a:solidFill>
                <a:srgbClr val="38495A"/>
              </a:solidFill>
              <a:ea typeface="Times New Roman" panose="02020603050405020304" pitchFamily="18" charset="0"/>
            </a:endParaRPr>
          </a:p>
        </p:txBody>
      </p:sp>
      <p:sp>
        <p:nvSpPr>
          <p:cNvPr id="5" name="Oval 4" descr="n fb Do Nu">
            <a:extLst>
              <a:ext uri="{FF2B5EF4-FFF2-40B4-BE49-F238E27FC236}">
                <a16:creationId xmlns:a16="http://schemas.microsoft.com/office/drawing/2014/main" id="{0A594295-D9BB-424E-AD13-BE39D29E7166}"/>
              </a:ext>
            </a:extLst>
          </p:cNvPr>
          <p:cNvSpPr/>
          <p:nvPr/>
        </p:nvSpPr>
        <p:spPr>
          <a:xfrm>
            <a:off x="4176000" y="1009758"/>
            <a:ext cx="792000" cy="792000"/>
          </a:xfrm>
          <a:prstGeom prst="ellipse">
            <a:avLst/>
          </a:prstGeom>
          <a:solidFill>
            <a:srgbClr val="262626">
              <a:lumMod val="25000"/>
              <a:lumOff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a:noFill/>
                </a:ln>
                <a:solidFill>
                  <a:srgbClr val="262626"/>
                </a:solidFill>
                <a:effectLst/>
                <a:uLnTx/>
                <a:uFillTx/>
              </a:rPr>
              <a:t>III</a:t>
            </a:r>
            <a:endParaRPr kumimoji="0" lang="ko-KR" altLang="en-US" sz="3200" b="1" i="0" u="none" strike="noStrike" kern="1200" cap="none" spc="0" normalizeH="0" baseline="0" noProof="0">
              <a:ln>
                <a:noFill/>
              </a:ln>
              <a:solidFill>
                <a:srgbClr val="262626"/>
              </a:solidFill>
              <a:effectLst/>
              <a:uLnTx/>
              <a:uFillTx/>
            </a:endParaRPr>
          </a:p>
        </p:txBody>
      </p:sp>
    </p:spTree>
    <p:extLst>
      <p:ext uri="{BB962C8B-B14F-4D97-AF65-F5344CB8AC3E}">
        <p14:creationId xmlns:p14="http://schemas.microsoft.com/office/powerpoint/2010/main" val="15260634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 fb Do Nu">
            <a:extLst>
              <a:ext uri="{FF2B5EF4-FFF2-40B4-BE49-F238E27FC236}">
                <a16:creationId xmlns:a16="http://schemas.microsoft.com/office/drawing/2014/main" id="{2B9F207B-8722-452B-9004-7AAB52081B07}"/>
              </a:ext>
            </a:extLst>
          </p:cNvPr>
          <p:cNvSpPr>
            <a:spLocks noGrp="1"/>
          </p:cNvSpPr>
          <p:nvPr>
            <p:ph type="title"/>
          </p:nvPr>
        </p:nvSpPr>
        <p:spPr>
          <a:xfrm>
            <a:off x="681591" y="487464"/>
            <a:ext cx="2995900" cy="563645"/>
          </a:xfrm>
        </p:spPr>
        <p:txBody>
          <a:bodyPr/>
          <a:lstStyle/>
          <a:p>
            <a:r>
              <a:rPr lang="vi-VN" dirty="0">
                <a:solidFill>
                  <a:srgbClr val="CD6721"/>
                </a:solidFill>
              </a:rPr>
              <a:t>PHIẾU HỌC TẬP SỐ 2A</a:t>
            </a:r>
          </a:p>
        </p:txBody>
      </p:sp>
      <p:sp>
        <p:nvSpPr>
          <p:cNvPr id="7" name="TextBox 6" descr="n fb Do Nu">
            <a:extLst>
              <a:ext uri="{FF2B5EF4-FFF2-40B4-BE49-F238E27FC236}">
                <a16:creationId xmlns:a16="http://schemas.microsoft.com/office/drawing/2014/main" id="{5DFFEF06-D605-4A24-B7E5-3BDE04AC5B3D}"/>
              </a:ext>
            </a:extLst>
          </p:cNvPr>
          <p:cNvSpPr txBox="1"/>
          <p:nvPr/>
        </p:nvSpPr>
        <p:spPr>
          <a:xfrm>
            <a:off x="449375" y="944209"/>
            <a:ext cx="3729658" cy="3647152"/>
          </a:xfrm>
          <a:prstGeom prst="rect">
            <a:avLst/>
          </a:prstGeom>
          <a:noFill/>
        </p:spPr>
        <p:txBody>
          <a:bodyPr wrap="square">
            <a:spAutoFit/>
          </a:bodyPr>
          <a:lstStyle/>
          <a:p>
            <a:pPr algn="just">
              <a:spcBef>
                <a:spcPts val="600"/>
              </a:spcBef>
            </a:pPr>
            <a:r>
              <a:rPr lang="pt-BR" sz="1800" b="1" dirty="0">
                <a:latin typeface="Calibri" panose="020F0502020204030204" pitchFamily="34" charset="0"/>
                <a:cs typeface="Calibri" panose="020F0502020204030204" pitchFamily="34" charset="0"/>
              </a:rPr>
              <a:t>Câu 1:</a:t>
            </a:r>
            <a:r>
              <a:rPr lang="pt-BR" sz="1800" dirty="0">
                <a:latin typeface="Calibri" panose="020F0502020204030204" pitchFamily="34" charset="0"/>
                <a:cs typeface="Calibri" panose="020F0502020204030204" pitchFamily="34" charset="0"/>
              </a:rPr>
              <a:t> Cơ chế của các phản ứng hóa học được giải thích dựa trên kiến thức thuộc lĩnh vực nào của vật lí?</a:t>
            </a:r>
            <a:endParaRPr lang="vi-VN" sz="1800" dirty="0">
              <a:latin typeface="Calibri" panose="020F0502020204030204" pitchFamily="34" charset="0"/>
              <a:cs typeface="Calibri" panose="020F0502020204030204" pitchFamily="34" charset="0"/>
            </a:endParaRPr>
          </a:p>
          <a:p>
            <a:pPr algn="just">
              <a:spcBef>
                <a:spcPts val="600"/>
              </a:spcBef>
            </a:pPr>
            <a:r>
              <a:rPr lang="pt-BR" sz="1800" b="1" dirty="0">
                <a:latin typeface="Calibri" panose="020F0502020204030204" pitchFamily="34" charset="0"/>
                <a:cs typeface="Calibri" panose="020F0502020204030204" pitchFamily="34" charset="0"/>
              </a:rPr>
              <a:t>Câu 2:</a:t>
            </a:r>
            <a:r>
              <a:rPr lang="pt-BR" sz="1800" dirty="0">
                <a:latin typeface="Calibri" panose="020F0502020204030204" pitchFamily="34" charset="0"/>
                <a:cs typeface="Calibri" panose="020F0502020204030204" pitchFamily="34" charset="0"/>
              </a:rPr>
              <a:t> Kiến thức về từ trường Trái đất được dùng để giải thích đặc điểm nào của loài chim di trú?</a:t>
            </a:r>
            <a:endParaRPr lang="vi-VN" sz="1800" dirty="0">
              <a:latin typeface="Calibri" panose="020F0502020204030204" pitchFamily="34" charset="0"/>
              <a:cs typeface="Calibri" panose="020F0502020204030204" pitchFamily="34" charset="0"/>
            </a:endParaRPr>
          </a:p>
          <a:p>
            <a:pPr algn="just">
              <a:spcBef>
                <a:spcPts val="600"/>
              </a:spcBef>
            </a:pPr>
            <a:r>
              <a:rPr lang="pt-BR" sz="1800" b="1" dirty="0">
                <a:latin typeface="Calibri" panose="020F0502020204030204" pitchFamily="34" charset="0"/>
                <a:cs typeface="Calibri" panose="020F0502020204030204" pitchFamily="34" charset="0"/>
              </a:rPr>
              <a:t>Câu 3:</a:t>
            </a:r>
            <a:r>
              <a:rPr lang="pt-BR" sz="1800" dirty="0">
                <a:latin typeface="Calibri" panose="020F0502020204030204" pitchFamily="34" charset="0"/>
                <a:cs typeface="Calibri" panose="020F0502020204030204" pitchFamily="34" charset="0"/>
              </a:rPr>
              <a:t> Sự tương tác giữa các thiên thể được giải thích dựa vào định luật vật lí nào của Newton?</a:t>
            </a:r>
            <a:endParaRPr lang="vi-VN" sz="1800" dirty="0">
              <a:latin typeface="Calibri" panose="020F0502020204030204" pitchFamily="34" charset="0"/>
              <a:cs typeface="Calibri" panose="020F0502020204030204" pitchFamily="34" charset="0"/>
            </a:endParaRPr>
          </a:p>
          <a:p>
            <a:pPr algn="just">
              <a:spcBef>
                <a:spcPts val="600"/>
              </a:spcBef>
            </a:pPr>
            <a:r>
              <a:rPr lang="pt-BR" sz="1800" b="1" dirty="0">
                <a:latin typeface="Calibri" panose="020F0502020204030204" pitchFamily="34" charset="0"/>
                <a:cs typeface="Calibri" panose="020F0502020204030204" pitchFamily="34" charset="0"/>
              </a:rPr>
              <a:t>Câu 4:</a:t>
            </a:r>
            <a:r>
              <a:rPr lang="pt-BR" sz="1800" dirty="0">
                <a:latin typeface="Calibri" panose="020F0502020204030204" pitchFamily="34" charset="0"/>
                <a:cs typeface="Calibri" panose="020F0502020204030204" pitchFamily="34" charset="0"/>
              </a:rPr>
              <a:t> Hãy nêu thêm ví dụ về việc dùng kiến thức vật lí để giải thích hiện tượng tự nhiên mà các em đã học. </a:t>
            </a:r>
            <a:endParaRPr lang="vi-VN" sz="1800" dirty="0">
              <a:latin typeface="Calibri" panose="020F0502020204030204" pitchFamily="34" charset="0"/>
              <a:cs typeface="Calibri" panose="020F0502020204030204" pitchFamily="34" charset="0"/>
            </a:endParaRPr>
          </a:p>
        </p:txBody>
      </p:sp>
      <p:sp>
        <p:nvSpPr>
          <p:cNvPr id="4" name="Title 1" descr="n fb Do Nu">
            <a:extLst>
              <a:ext uri="{FF2B5EF4-FFF2-40B4-BE49-F238E27FC236}">
                <a16:creationId xmlns:a16="http://schemas.microsoft.com/office/drawing/2014/main" id="{A0454294-4806-4998-B234-4A6CC89CD6C4}"/>
              </a:ext>
            </a:extLst>
          </p:cNvPr>
          <p:cNvSpPr txBox="1">
            <a:spLocks/>
          </p:cNvSpPr>
          <p:nvPr/>
        </p:nvSpPr>
        <p:spPr>
          <a:xfrm>
            <a:off x="5280941" y="487464"/>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r>
              <a:rPr lang="vi-VN" dirty="0">
                <a:solidFill>
                  <a:srgbClr val="CD6721"/>
                </a:solidFill>
              </a:rPr>
              <a:t>PHIẾU HỌC TẬP SỐ 2B</a:t>
            </a:r>
          </a:p>
        </p:txBody>
      </p:sp>
      <p:sp>
        <p:nvSpPr>
          <p:cNvPr id="5" name="TextBox 4" descr="n fb Do Nu">
            <a:extLst>
              <a:ext uri="{FF2B5EF4-FFF2-40B4-BE49-F238E27FC236}">
                <a16:creationId xmlns:a16="http://schemas.microsoft.com/office/drawing/2014/main" id="{16629457-4AC2-4B60-8D00-9A4318673DD7}"/>
              </a:ext>
            </a:extLst>
          </p:cNvPr>
          <p:cNvSpPr txBox="1"/>
          <p:nvPr/>
        </p:nvSpPr>
        <p:spPr>
          <a:xfrm>
            <a:off x="4848133" y="934997"/>
            <a:ext cx="3829141" cy="3698448"/>
          </a:xfrm>
          <a:prstGeom prst="rect">
            <a:avLst/>
          </a:prstGeom>
          <a:noFill/>
        </p:spPr>
        <p:txBody>
          <a:bodyPr wrap="square">
            <a:spAutoFit/>
          </a:bodyPr>
          <a:lstStyle/>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1</a:t>
            </a:r>
            <a:r>
              <a:rPr lang="pt-BR" sz="17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pt-BR" sz="17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Lịch </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 loài người đã trải qua mấy cuộc cách mạng công nghiệp? Đó là những cuộc cách mạng nào?</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2:</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Hãy nêu tên một số thiết bị có ứng dụng các kiến thức về nhiệt?</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3:</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việc sử dụng máy hơi nước nói riêng và động cơ nhiệt nói chung có những hạn chế nào?</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4:</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sử dụng động cơ điện có những ưu điểm vượt trội nào so với sử dụng máy hơi nước?</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5:</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Hãy kể tên một số nhà máy tự động hóa quá trình sản xuất ở nước ta?</a:t>
            </a:r>
            <a:endParaRPr lang="vi-VN" sz="1700" dirty="0">
              <a:solidFill>
                <a:schemeClr val="tx1">
                  <a:lumMod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536309" y="536731"/>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527309" y="5277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783811" y="2684851"/>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792811" y="2675851"/>
                <a:ext cx="18000" cy="18000"/>
              </a:xfrm>
              <a:prstGeom prst="rect">
                <a:avLst/>
              </a:prstGeom>
            </p:spPr>
          </p:pic>
        </mc:Fallback>
      </mc:AlternateContent>
      <p:sp>
        <p:nvSpPr>
          <p:cNvPr id="3" name="Rectangle: Rounded Corners 2" descr="n fb Do Nu">
            <a:extLst>
              <a:ext uri="{FF2B5EF4-FFF2-40B4-BE49-F238E27FC236}">
                <a16:creationId xmlns:a16="http://schemas.microsoft.com/office/drawing/2014/main" id="{38D1CD37-F821-210E-5A67-9475ADD44BED}"/>
              </a:ext>
            </a:extLst>
          </p:cNvPr>
          <p:cNvSpPr/>
          <p:nvPr/>
        </p:nvSpPr>
        <p:spPr>
          <a:xfrm>
            <a:off x="376805" y="487464"/>
            <a:ext cx="3844693" cy="4271782"/>
          </a:xfrm>
          <a:custGeom>
            <a:avLst/>
            <a:gdLst>
              <a:gd name="connsiteX0" fmla="*/ 0 w 3844693"/>
              <a:gd name="connsiteY0" fmla="*/ 640795 h 4271782"/>
              <a:gd name="connsiteX1" fmla="*/ 640795 w 3844693"/>
              <a:gd name="connsiteY1" fmla="*/ 0 h 4271782"/>
              <a:gd name="connsiteX2" fmla="*/ 1153416 w 3844693"/>
              <a:gd name="connsiteY2" fmla="*/ 0 h 4271782"/>
              <a:gd name="connsiteX3" fmla="*/ 1614774 w 3844693"/>
              <a:gd name="connsiteY3" fmla="*/ 0 h 4271782"/>
              <a:gd name="connsiteX4" fmla="*/ 2076133 w 3844693"/>
              <a:gd name="connsiteY4" fmla="*/ 0 h 4271782"/>
              <a:gd name="connsiteX5" fmla="*/ 2563122 w 3844693"/>
              <a:gd name="connsiteY5" fmla="*/ 0 h 4271782"/>
              <a:gd name="connsiteX6" fmla="*/ 3203898 w 3844693"/>
              <a:gd name="connsiteY6" fmla="*/ 0 h 4271782"/>
              <a:gd name="connsiteX7" fmla="*/ 3844693 w 3844693"/>
              <a:gd name="connsiteY7" fmla="*/ 640795 h 4271782"/>
              <a:gd name="connsiteX8" fmla="*/ 3844693 w 3844693"/>
              <a:gd name="connsiteY8" fmla="*/ 1208931 h 4271782"/>
              <a:gd name="connsiteX9" fmla="*/ 3844693 w 3844693"/>
              <a:gd name="connsiteY9" fmla="*/ 1866774 h 4271782"/>
              <a:gd name="connsiteX10" fmla="*/ 3844693 w 3844693"/>
              <a:gd name="connsiteY10" fmla="*/ 2375106 h 4271782"/>
              <a:gd name="connsiteX11" fmla="*/ 3844693 w 3844693"/>
              <a:gd name="connsiteY11" fmla="*/ 2973145 h 4271782"/>
              <a:gd name="connsiteX12" fmla="*/ 3844693 w 3844693"/>
              <a:gd name="connsiteY12" fmla="*/ 3630987 h 4271782"/>
              <a:gd name="connsiteX13" fmla="*/ 3203898 w 3844693"/>
              <a:gd name="connsiteY13" fmla="*/ 4271782 h 4271782"/>
              <a:gd name="connsiteX14" fmla="*/ 2742539 w 3844693"/>
              <a:gd name="connsiteY14" fmla="*/ 4271782 h 4271782"/>
              <a:gd name="connsiteX15" fmla="*/ 2178657 w 3844693"/>
              <a:gd name="connsiteY15" fmla="*/ 4271782 h 4271782"/>
              <a:gd name="connsiteX16" fmla="*/ 1691667 w 3844693"/>
              <a:gd name="connsiteY16" fmla="*/ 4271782 h 4271782"/>
              <a:gd name="connsiteX17" fmla="*/ 1204678 w 3844693"/>
              <a:gd name="connsiteY17" fmla="*/ 4271782 h 4271782"/>
              <a:gd name="connsiteX18" fmla="*/ 640795 w 3844693"/>
              <a:gd name="connsiteY18" fmla="*/ 4271782 h 4271782"/>
              <a:gd name="connsiteX19" fmla="*/ 0 w 3844693"/>
              <a:gd name="connsiteY19" fmla="*/ 3630987 h 4271782"/>
              <a:gd name="connsiteX20" fmla="*/ 0 w 3844693"/>
              <a:gd name="connsiteY20" fmla="*/ 3122654 h 4271782"/>
              <a:gd name="connsiteX21" fmla="*/ 0 w 3844693"/>
              <a:gd name="connsiteY21" fmla="*/ 2584420 h 4271782"/>
              <a:gd name="connsiteX22" fmla="*/ 0 w 3844693"/>
              <a:gd name="connsiteY22" fmla="*/ 2016283 h 4271782"/>
              <a:gd name="connsiteX23" fmla="*/ 0 w 3844693"/>
              <a:gd name="connsiteY23" fmla="*/ 1448147 h 4271782"/>
              <a:gd name="connsiteX24" fmla="*/ 0 w 3844693"/>
              <a:gd name="connsiteY24" fmla="*/ 640795 h 42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44693" h="4271782" extrusionOk="0">
                <a:moveTo>
                  <a:pt x="0" y="640795"/>
                </a:moveTo>
                <a:cubicBezTo>
                  <a:pt x="-36583" y="279674"/>
                  <a:pt x="224781" y="-17884"/>
                  <a:pt x="640795" y="0"/>
                </a:cubicBezTo>
                <a:cubicBezTo>
                  <a:pt x="772089" y="-32281"/>
                  <a:pt x="1001651" y="17"/>
                  <a:pt x="1153416" y="0"/>
                </a:cubicBezTo>
                <a:cubicBezTo>
                  <a:pt x="1305181" y="-17"/>
                  <a:pt x="1499430" y="32206"/>
                  <a:pt x="1614774" y="0"/>
                </a:cubicBezTo>
                <a:cubicBezTo>
                  <a:pt x="1730118" y="-32206"/>
                  <a:pt x="1857498" y="37850"/>
                  <a:pt x="2076133" y="0"/>
                </a:cubicBezTo>
                <a:cubicBezTo>
                  <a:pt x="2294768" y="-37850"/>
                  <a:pt x="2445965" y="1720"/>
                  <a:pt x="2563122" y="0"/>
                </a:cubicBezTo>
                <a:cubicBezTo>
                  <a:pt x="2680279" y="-1720"/>
                  <a:pt x="3033334" y="56523"/>
                  <a:pt x="3203898" y="0"/>
                </a:cubicBezTo>
                <a:cubicBezTo>
                  <a:pt x="3607136" y="62370"/>
                  <a:pt x="3888384" y="382126"/>
                  <a:pt x="3844693" y="640795"/>
                </a:cubicBezTo>
                <a:cubicBezTo>
                  <a:pt x="3884778" y="755540"/>
                  <a:pt x="3800792" y="1010569"/>
                  <a:pt x="3844693" y="1208931"/>
                </a:cubicBezTo>
                <a:cubicBezTo>
                  <a:pt x="3888594" y="1407293"/>
                  <a:pt x="3800908" y="1592908"/>
                  <a:pt x="3844693" y="1866774"/>
                </a:cubicBezTo>
                <a:cubicBezTo>
                  <a:pt x="3888478" y="2140640"/>
                  <a:pt x="3816447" y="2257120"/>
                  <a:pt x="3844693" y="2375106"/>
                </a:cubicBezTo>
                <a:cubicBezTo>
                  <a:pt x="3872939" y="2493092"/>
                  <a:pt x="3844130" y="2710872"/>
                  <a:pt x="3844693" y="2973145"/>
                </a:cubicBezTo>
                <a:cubicBezTo>
                  <a:pt x="3845256" y="3235418"/>
                  <a:pt x="3781719" y="3446581"/>
                  <a:pt x="3844693" y="3630987"/>
                </a:cubicBezTo>
                <a:cubicBezTo>
                  <a:pt x="3799221" y="4027154"/>
                  <a:pt x="3612410" y="4300990"/>
                  <a:pt x="3203898" y="4271782"/>
                </a:cubicBezTo>
                <a:cubicBezTo>
                  <a:pt x="2981058" y="4288816"/>
                  <a:pt x="2891553" y="4235750"/>
                  <a:pt x="2742539" y="4271782"/>
                </a:cubicBezTo>
                <a:cubicBezTo>
                  <a:pt x="2593525" y="4307814"/>
                  <a:pt x="2315225" y="4216939"/>
                  <a:pt x="2178657" y="4271782"/>
                </a:cubicBezTo>
                <a:cubicBezTo>
                  <a:pt x="2042089" y="4326625"/>
                  <a:pt x="1862724" y="4261488"/>
                  <a:pt x="1691667" y="4271782"/>
                </a:cubicBezTo>
                <a:cubicBezTo>
                  <a:pt x="1520610" y="4282076"/>
                  <a:pt x="1416261" y="4235659"/>
                  <a:pt x="1204678" y="4271782"/>
                </a:cubicBezTo>
                <a:cubicBezTo>
                  <a:pt x="993095" y="4307905"/>
                  <a:pt x="799074" y="4240270"/>
                  <a:pt x="640795" y="4271782"/>
                </a:cubicBezTo>
                <a:cubicBezTo>
                  <a:pt x="316220" y="4266825"/>
                  <a:pt x="45315" y="4058705"/>
                  <a:pt x="0" y="3630987"/>
                </a:cubicBezTo>
                <a:cubicBezTo>
                  <a:pt x="-19176" y="3428318"/>
                  <a:pt x="17763" y="3275721"/>
                  <a:pt x="0" y="3122654"/>
                </a:cubicBezTo>
                <a:cubicBezTo>
                  <a:pt x="-17763" y="2969587"/>
                  <a:pt x="62816" y="2801111"/>
                  <a:pt x="0" y="2584420"/>
                </a:cubicBezTo>
                <a:cubicBezTo>
                  <a:pt x="-62816" y="2367729"/>
                  <a:pt x="46457" y="2244193"/>
                  <a:pt x="0" y="2016283"/>
                </a:cubicBezTo>
                <a:cubicBezTo>
                  <a:pt x="-46457" y="1788373"/>
                  <a:pt x="5481" y="1697750"/>
                  <a:pt x="0" y="1448147"/>
                </a:cubicBezTo>
                <a:cubicBezTo>
                  <a:pt x="-5481" y="1198544"/>
                  <a:pt x="12944" y="1000215"/>
                  <a:pt x="0" y="640795"/>
                </a:cubicBezTo>
                <a:close/>
              </a:path>
            </a:pathLst>
          </a:custGeom>
          <a:noFill/>
          <a:ln>
            <a:extLst>
              <a:ext uri="{C807C97D-BFC1-408E-A445-0C87EB9F89A2}">
                <ask:lineSketchStyleProps xmlns:ask="http://schemas.microsoft.com/office/drawing/2018/sketchyshapes" sd="239679394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descr="n fb Do Nu">
            <a:extLst>
              <a:ext uri="{FF2B5EF4-FFF2-40B4-BE49-F238E27FC236}">
                <a16:creationId xmlns:a16="http://schemas.microsoft.com/office/drawing/2014/main" id="{81F48824-5C69-B567-CB55-07A76B0AE4E5}"/>
              </a:ext>
            </a:extLst>
          </p:cNvPr>
          <p:cNvSpPr/>
          <p:nvPr/>
        </p:nvSpPr>
        <p:spPr>
          <a:xfrm>
            <a:off x="4761050" y="514880"/>
            <a:ext cx="3935838" cy="4271782"/>
          </a:xfrm>
          <a:custGeom>
            <a:avLst/>
            <a:gdLst>
              <a:gd name="connsiteX0" fmla="*/ 0 w 3935838"/>
              <a:gd name="connsiteY0" fmla="*/ 655986 h 4271782"/>
              <a:gd name="connsiteX1" fmla="*/ 655986 w 3935838"/>
              <a:gd name="connsiteY1" fmla="*/ 0 h 4271782"/>
              <a:gd name="connsiteX2" fmla="*/ 1180759 w 3935838"/>
              <a:gd name="connsiteY2" fmla="*/ 0 h 4271782"/>
              <a:gd name="connsiteX3" fmla="*/ 1653055 w 3935838"/>
              <a:gd name="connsiteY3" fmla="*/ 0 h 4271782"/>
              <a:gd name="connsiteX4" fmla="*/ 2125351 w 3935838"/>
              <a:gd name="connsiteY4" fmla="*/ 0 h 4271782"/>
              <a:gd name="connsiteX5" fmla="*/ 2623886 w 3935838"/>
              <a:gd name="connsiteY5" fmla="*/ 0 h 4271782"/>
              <a:gd name="connsiteX6" fmla="*/ 3279852 w 3935838"/>
              <a:gd name="connsiteY6" fmla="*/ 0 h 4271782"/>
              <a:gd name="connsiteX7" fmla="*/ 3935838 w 3935838"/>
              <a:gd name="connsiteY7" fmla="*/ 655986 h 4271782"/>
              <a:gd name="connsiteX8" fmla="*/ 3935838 w 3935838"/>
              <a:gd name="connsiteY8" fmla="*/ 1218350 h 4271782"/>
              <a:gd name="connsiteX9" fmla="*/ 3935838 w 3935838"/>
              <a:gd name="connsiteY9" fmla="*/ 1869508 h 4271782"/>
              <a:gd name="connsiteX10" fmla="*/ 3935838 w 3935838"/>
              <a:gd name="connsiteY10" fmla="*/ 2372676 h 4271782"/>
              <a:gd name="connsiteX11" fmla="*/ 3935838 w 3935838"/>
              <a:gd name="connsiteY11" fmla="*/ 2964638 h 4271782"/>
              <a:gd name="connsiteX12" fmla="*/ 3935838 w 3935838"/>
              <a:gd name="connsiteY12" fmla="*/ 3615796 h 4271782"/>
              <a:gd name="connsiteX13" fmla="*/ 3279852 w 3935838"/>
              <a:gd name="connsiteY13" fmla="*/ 4271782 h 4271782"/>
              <a:gd name="connsiteX14" fmla="*/ 2807556 w 3935838"/>
              <a:gd name="connsiteY14" fmla="*/ 4271782 h 4271782"/>
              <a:gd name="connsiteX15" fmla="*/ 2230306 w 3935838"/>
              <a:gd name="connsiteY15" fmla="*/ 4271782 h 4271782"/>
              <a:gd name="connsiteX16" fmla="*/ 1731771 w 3935838"/>
              <a:gd name="connsiteY16" fmla="*/ 4271782 h 4271782"/>
              <a:gd name="connsiteX17" fmla="*/ 1233237 w 3935838"/>
              <a:gd name="connsiteY17" fmla="*/ 4271782 h 4271782"/>
              <a:gd name="connsiteX18" fmla="*/ 655986 w 3935838"/>
              <a:gd name="connsiteY18" fmla="*/ 4271782 h 4271782"/>
              <a:gd name="connsiteX19" fmla="*/ 0 w 3935838"/>
              <a:gd name="connsiteY19" fmla="*/ 3615796 h 4271782"/>
              <a:gd name="connsiteX20" fmla="*/ 0 w 3935838"/>
              <a:gd name="connsiteY20" fmla="*/ 3112628 h 4271782"/>
              <a:gd name="connsiteX21" fmla="*/ 0 w 3935838"/>
              <a:gd name="connsiteY21" fmla="*/ 2579863 h 4271782"/>
              <a:gd name="connsiteX22" fmla="*/ 0 w 3935838"/>
              <a:gd name="connsiteY22" fmla="*/ 2017499 h 4271782"/>
              <a:gd name="connsiteX23" fmla="*/ 0 w 3935838"/>
              <a:gd name="connsiteY23" fmla="*/ 1455135 h 4271782"/>
              <a:gd name="connsiteX24" fmla="*/ 0 w 3935838"/>
              <a:gd name="connsiteY24" fmla="*/ 655986 h 42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5838" h="4271782" extrusionOk="0">
                <a:moveTo>
                  <a:pt x="0" y="655986"/>
                </a:moveTo>
                <a:cubicBezTo>
                  <a:pt x="-47324" y="284356"/>
                  <a:pt x="282039" y="-3356"/>
                  <a:pt x="655986" y="0"/>
                </a:cubicBezTo>
                <a:cubicBezTo>
                  <a:pt x="846431" y="-40766"/>
                  <a:pt x="1058581" y="49078"/>
                  <a:pt x="1180759" y="0"/>
                </a:cubicBezTo>
                <a:cubicBezTo>
                  <a:pt x="1302937" y="-49078"/>
                  <a:pt x="1461880" y="39062"/>
                  <a:pt x="1653055" y="0"/>
                </a:cubicBezTo>
                <a:cubicBezTo>
                  <a:pt x="1844230" y="-39062"/>
                  <a:pt x="2015033" y="46480"/>
                  <a:pt x="2125351" y="0"/>
                </a:cubicBezTo>
                <a:cubicBezTo>
                  <a:pt x="2235669" y="-46480"/>
                  <a:pt x="2505565" y="9435"/>
                  <a:pt x="2623886" y="0"/>
                </a:cubicBezTo>
                <a:cubicBezTo>
                  <a:pt x="2742207" y="-9435"/>
                  <a:pt x="3063236" y="41480"/>
                  <a:pt x="3279852" y="0"/>
                </a:cubicBezTo>
                <a:cubicBezTo>
                  <a:pt x="3690086" y="60608"/>
                  <a:pt x="3950387" y="325406"/>
                  <a:pt x="3935838" y="655986"/>
                </a:cubicBezTo>
                <a:cubicBezTo>
                  <a:pt x="3956153" y="827806"/>
                  <a:pt x="3925253" y="993415"/>
                  <a:pt x="3935838" y="1218350"/>
                </a:cubicBezTo>
                <a:cubicBezTo>
                  <a:pt x="3946423" y="1443285"/>
                  <a:pt x="3912631" y="1672405"/>
                  <a:pt x="3935838" y="1869508"/>
                </a:cubicBezTo>
                <a:cubicBezTo>
                  <a:pt x="3959045" y="2066611"/>
                  <a:pt x="3927240" y="2163715"/>
                  <a:pt x="3935838" y="2372676"/>
                </a:cubicBezTo>
                <a:cubicBezTo>
                  <a:pt x="3944436" y="2581637"/>
                  <a:pt x="3914025" y="2776801"/>
                  <a:pt x="3935838" y="2964638"/>
                </a:cubicBezTo>
                <a:cubicBezTo>
                  <a:pt x="3957651" y="3152475"/>
                  <a:pt x="3932728" y="3306648"/>
                  <a:pt x="3935838" y="3615796"/>
                </a:cubicBezTo>
                <a:cubicBezTo>
                  <a:pt x="3888079" y="4022480"/>
                  <a:pt x="3683336" y="4293814"/>
                  <a:pt x="3279852" y="4271782"/>
                </a:cubicBezTo>
                <a:cubicBezTo>
                  <a:pt x="3124593" y="4275519"/>
                  <a:pt x="2946796" y="4231753"/>
                  <a:pt x="2807556" y="4271782"/>
                </a:cubicBezTo>
                <a:cubicBezTo>
                  <a:pt x="2668316" y="4311811"/>
                  <a:pt x="2461484" y="4207767"/>
                  <a:pt x="2230306" y="4271782"/>
                </a:cubicBezTo>
                <a:cubicBezTo>
                  <a:pt x="1999128" y="4335797"/>
                  <a:pt x="1959839" y="4268876"/>
                  <a:pt x="1731771" y="4271782"/>
                </a:cubicBezTo>
                <a:cubicBezTo>
                  <a:pt x="1503703" y="4274688"/>
                  <a:pt x="1449224" y="4256075"/>
                  <a:pt x="1233237" y="4271782"/>
                </a:cubicBezTo>
                <a:cubicBezTo>
                  <a:pt x="1017250" y="4287489"/>
                  <a:pt x="914666" y="4206109"/>
                  <a:pt x="655986" y="4271782"/>
                </a:cubicBezTo>
                <a:cubicBezTo>
                  <a:pt x="347504" y="4262687"/>
                  <a:pt x="21299" y="4012782"/>
                  <a:pt x="0" y="3615796"/>
                </a:cubicBezTo>
                <a:cubicBezTo>
                  <a:pt x="-39076" y="3368530"/>
                  <a:pt x="42719" y="3267118"/>
                  <a:pt x="0" y="3112628"/>
                </a:cubicBezTo>
                <a:cubicBezTo>
                  <a:pt x="-42719" y="2958138"/>
                  <a:pt x="10569" y="2703911"/>
                  <a:pt x="0" y="2579863"/>
                </a:cubicBezTo>
                <a:cubicBezTo>
                  <a:pt x="-10569" y="2455815"/>
                  <a:pt x="40607" y="2197772"/>
                  <a:pt x="0" y="2017499"/>
                </a:cubicBezTo>
                <a:cubicBezTo>
                  <a:pt x="-40607" y="1837226"/>
                  <a:pt x="41506" y="1682222"/>
                  <a:pt x="0" y="1455135"/>
                </a:cubicBezTo>
                <a:cubicBezTo>
                  <a:pt x="-41506" y="1228048"/>
                  <a:pt x="40233" y="878742"/>
                  <a:pt x="0" y="655986"/>
                </a:cubicBezTo>
                <a:close/>
              </a:path>
            </a:pathLst>
          </a:custGeom>
          <a:noFill/>
          <a:ln>
            <a:extLst>
              <a:ext uri="{C807C97D-BFC1-408E-A445-0C87EB9F89A2}">
                <ask:lineSketchStyleProps xmlns:ask="http://schemas.microsoft.com/office/drawing/2018/sketchyshapes" sd="239679394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364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 fb Do Nu">
            <a:extLst>
              <a:ext uri="{FF2B5EF4-FFF2-40B4-BE49-F238E27FC236}">
                <a16:creationId xmlns:a16="http://schemas.microsoft.com/office/drawing/2014/main" id="{5DFFEF06-D605-4A24-B7E5-3BDE04AC5B3D}"/>
              </a:ext>
            </a:extLst>
          </p:cNvPr>
          <p:cNvSpPr txBox="1"/>
          <p:nvPr/>
        </p:nvSpPr>
        <p:spPr>
          <a:xfrm>
            <a:off x="320394" y="276552"/>
            <a:ext cx="845894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kumimoji="0" lang="pt-BR" sz="23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Ví </a:t>
            </a:r>
            <a:r>
              <a:rPr kumimoji="0" lang="pt-BR" sz="23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dụ về việc dùng kiến thức vật lí để giải thích hiện tượng </a:t>
            </a:r>
            <a:r>
              <a:rPr kumimoji="0" lang="pt-BR" sz="23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tự nhiên</a:t>
            </a:r>
            <a:endParaRPr kumimoji="0" lang="vi-VN" sz="23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536309" y="-696983"/>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527309" y="-70598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783811" y="2684851"/>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792811" y="2675851"/>
                <a:ext cx="18000" cy="18000"/>
              </a:xfrm>
              <a:prstGeom prst="rect">
                <a:avLst/>
              </a:prstGeom>
            </p:spPr>
          </p:pic>
        </mc:Fallback>
      </mc:AlternateContent>
      <p:pic>
        <p:nvPicPr>
          <p:cNvPr id="13" name="Picture 12" descr="n fb Do Nu">
            <a:extLst>
              <a:ext uri="{FF2B5EF4-FFF2-40B4-BE49-F238E27FC236}">
                <a16:creationId xmlns:a16="http://schemas.microsoft.com/office/drawing/2014/main" id="{EC053F25-5083-446F-92E0-AAA4CC49E9D9}"/>
              </a:ext>
            </a:extLst>
          </p:cNvPr>
          <p:cNvPicPr>
            <a:picLocks noChangeAspect="1"/>
          </p:cNvPicPr>
          <p:nvPr/>
        </p:nvPicPr>
        <p:blipFill>
          <a:blip r:embed="rId5"/>
          <a:stretch>
            <a:fillRect/>
          </a:stretch>
        </p:blipFill>
        <p:spPr>
          <a:xfrm>
            <a:off x="503351" y="1937313"/>
            <a:ext cx="2833831" cy="2833831"/>
          </a:xfrm>
          <a:prstGeom prst="rect">
            <a:avLst/>
          </a:prstGeom>
        </p:spPr>
      </p:pic>
      <p:sp>
        <p:nvSpPr>
          <p:cNvPr id="17" name="Callout: Bent Line with No Border 16" descr="n fb Do Nu">
            <a:extLst>
              <a:ext uri="{FF2B5EF4-FFF2-40B4-BE49-F238E27FC236}">
                <a16:creationId xmlns:a16="http://schemas.microsoft.com/office/drawing/2014/main" id="{27D509BF-298B-4260-B4E3-4578A3E538CA}"/>
              </a:ext>
            </a:extLst>
          </p:cNvPr>
          <p:cNvSpPr/>
          <p:nvPr/>
        </p:nvSpPr>
        <p:spPr>
          <a:xfrm>
            <a:off x="2416655" y="2632902"/>
            <a:ext cx="696958" cy="487036"/>
          </a:xfrm>
          <a:prstGeom prst="callout2">
            <a:avLst/>
          </a:prstGeom>
          <a:solidFill>
            <a:srgbClr val="F0C3A3"/>
          </a:solidFill>
          <a:ln>
            <a:solidFill>
              <a:srgbClr val="F0C3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50000"/>
                  </a:schemeClr>
                </a:solidFill>
                <a:latin typeface="Calibri" panose="020F0502020204030204" pitchFamily="34" charset="0"/>
                <a:cs typeface="Calibri" panose="020F0502020204030204" pitchFamily="34" charset="0"/>
              </a:rPr>
              <a:t>Nứt</a:t>
            </a:r>
            <a:endParaRPr lang="vi-VN" sz="2000" b="1" dirty="0">
              <a:solidFill>
                <a:schemeClr val="tx1">
                  <a:lumMod val="50000"/>
                </a:schemeClr>
              </a:solidFill>
              <a:latin typeface="Calibri" panose="020F0502020204030204" pitchFamily="34" charset="0"/>
              <a:cs typeface="Calibri" panose="020F0502020204030204" pitchFamily="34" charset="0"/>
            </a:endParaRPr>
          </a:p>
        </p:txBody>
      </p:sp>
      <p:grpSp>
        <p:nvGrpSpPr>
          <p:cNvPr id="18" name="Group 17" descr="n fb Do Nu">
            <a:extLst>
              <a:ext uri="{FF2B5EF4-FFF2-40B4-BE49-F238E27FC236}">
                <a16:creationId xmlns:a16="http://schemas.microsoft.com/office/drawing/2014/main" id="{1CF61A50-B933-476C-8EEC-E02B1A228C40}"/>
              </a:ext>
            </a:extLst>
          </p:cNvPr>
          <p:cNvGrpSpPr/>
          <p:nvPr/>
        </p:nvGrpSpPr>
        <p:grpSpPr>
          <a:xfrm>
            <a:off x="362095" y="3056315"/>
            <a:ext cx="863060" cy="707886"/>
            <a:chOff x="2600325" y="4034338"/>
            <a:chExt cx="863060" cy="555965"/>
          </a:xfrm>
        </p:grpSpPr>
        <p:sp>
          <p:nvSpPr>
            <p:cNvPr id="19" name="Callout: Bent Line with No Border 18">
              <a:extLst>
                <a:ext uri="{FF2B5EF4-FFF2-40B4-BE49-F238E27FC236}">
                  <a16:creationId xmlns:a16="http://schemas.microsoft.com/office/drawing/2014/main" id="{FF237C07-0299-4AAC-A3E8-4F38A25E1F7E}"/>
                </a:ext>
              </a:extLst>
            </p:cNvPr>
            <p:cNvSpPr/>
            <p:nvPr/>
          </p:nvSpPr>
          <p:spPr>
            <a:xfrm rot="10800000">
              <a:off x="2600325" y="4061312"/>
              <a:ext cx="863060" cy="523220"/>
            </a:xfrm>
            <a:prstGeom prst="callout2">
              <a:avLst>
                <a:gd name="adj1" fmla="val 18750"/>
                <a:gd name="adj2" fmla="val -8333"/>
                <a:gd name="adj3" fmla="val 18750"/>
                <a:gd name="adj4" fmla="val -16667"/>
                <a:gd name="adj5" fmla="val 63587"/>
                <a:gd name="adj6" fmla="val -79699"/>
              </a:avLst>
            </a:prstGeom>
            <a:solidFill>
              <a:srgbClr val="F0C3A3"/>
            </a:solidFill>
            <a:ln>
              <a:solidFill>
                <a:srgbClr val="F0C3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solidFill>
                  <a:schemeClr val="tx1">
                    <a:lumMod val="50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D8A8C6A-20DA-4231-A05B-0953AC9B2CB6}"/>
                </a:ext>
              </a:extLst>
            </p:cNvPr>
            <p:cNvSpPr txBox="1"/>
            <p:nvPr/>
          </p:nvSpPr>
          <p:spPr>
            <a:xfrm>
              <a:off x="2629353" y="4034338"/>
              <a:ext cx="823102" cy="555965"/>
            </a:xfrm>
            <a:prstGeom prst="rect">
              <a:avLst/>
            </a:prstGeom>
            <a:noFill/>
          </p:spPr>
          <p:txBody>
            <a:bodyPr wrap="square" rtlCol="0">
              <a:spAutoFit/>
            </a:bodyPr>
            <a:lstStyle/>
            <a:p>
              <a:pPr algn="ctr"/>
              <a:r>
                <a:rPr lang="en-US" sz="2000" b="1" dirty="0" err="1">
                  <a:latin typeface="Calibri" panose="020F0502020204030204" pitchFamily="34" charset="0"/>
                  <a:cs typeface="Calibri" panose="020F0502020204030204" pitchFamily="34" charset="0"/>
                </a:rPr>
                <a:t>Nước</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nóng</a:t>
              </a:r>
              <a:endParaRPr lang="vi-VN" sz="2000" b="1" dirty="0">
                <a:latin typeface="Calibri" panose="020F0502020204030204" pitchFamily="34" charset="0"/>
                <a:cs typeface="Calibri" panose="020F0502020204030204" pitchFamily="34" charset="0"/>
              </a:endParaRPr>
            </a:p>
          </p:txBody>
        </p:sp>
      </p:grpSp>
      <p:sp>
        <p:nvSpPr>
          <p:cNvPr id="21" name="TextBox 20" descr="n fb Do Nu">
            <a:extLst>
              <a:ext uri="{FF2B5EF4-FFF2-40B4-BE49-F238E27FC236}">
                <a16:creationId xmlns:a16="http://schemas.microsoft.com/office/drawing/2014/main" id="{313A20D8-D104-44CE-9F25-FBCF62F6576A}"/>
              </a:ext>
            </a:extLst>
          </p:cNvPr>
          <p:cNvSpPr txBox="1"/>
          <p:nvPr/>
        </p:nvSpPr>
        <p:spPr>
          <a:xfrm>
            <a:off x="323322" y="778751"/>
            <a:ext cx="2743200" cy="1631216"/>
          </a:xfrm>
          <a:prstGeom prst="rect">
            <a:avLst/>
          </a:prstGeom>
          <a:noFill/>
          <a:ln w="19050">
            <a:solidFill>
              <a:schemeClr val="accent1">
                <a:lumMod val="75000"/>
              </a:schemeClr>
            </a:solidFill>
            <a:prstDash val="sysDash"/>
          </a:ln>
        </p:spPr>
        <p:txBody>
          <a:bodyPr wrap="square">
            <a:spAutoFit/>
          </a:bodyPr>
          <a:lstStyle/>
          <a:p>
            <a:pPr algn="just"/>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Cốc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thủy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dày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vỡ</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rót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nóng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sự</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nở</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vì</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nhiệt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chất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rắn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Rectangle: Top Corners Rounded 21" descr="n fb Do Nu">
            <a:extLst>
              <a:ext uri="{FF2B5EF4-FFF2-40B4-BE49-F238E27FC236}">
                <a16:creationId xmlns:a16="http://schemas.microsoft.com/office/drawing/2014/main" id="{F4E2F0C6-FE4E-4C58-8A62-32ACD9FAB6F2}"/>
              </a:ext>
            </a:extLst>
          </p:cNvPr>
          <p:cNvSpPr/>
          <p:nvPr/>
        </p:nvSpPr>
        <p:spPr>
          <a:xfrm>
            <a:off x="536309" y="3960166"/>
            <a:ext cx="2584227" cy="666193"/>
          </a:xfrm>
          <a:prstGeom prst="round2SameRect">
            <a:avLst>
              <a:gd name="adj1" fmla="val 50000"/>
              <a:gd name="adj2" fmla="val 0"/>
            </a:avLst>
          </a:prstGeom>
          <a:solidFill>
            <a:srgbClr val="F0C3A3"/>
          </a:solidFill>
          <a:ln>
            <a:solidFill>
              <a:srgbClr val="F0C3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Calibri" panose="020F0502020204030204" pitchFamily="34" charset="0"/>
                <a:cs typeface="Calibri" panose="020F0502020204030204" pitchFamily="34" charset="0"/>
              </a:rPr>
              <a:t>SỰ NỞ VÌ NHIỆT CỦA CHẤT RẮN</a:t>
            </a:r>
            <a:endParaRPr lang="vi-VN" sz="2000" b="1" dirty="0">
              <a:solidFill>
                <a:srgbClr val="000000"/>
              </a:solidFill>
              <a:latin typeface="Calibri" panose="020F0502020204030204" pitchFamily="34" charset="0"/>
              <a:cs typeface="Calibri" panose="020F0502020204030204" pitchFamily="34" charset="0"/>
            </a:endParaRPr>
          </a:p>
        </p:txBody>
      </p:sp>
      <p:sp>
        <p:nvSpPr>
          <p:cNvPr id="23" name="TextBox 22" descr="n fb Do Nu">
            <a:extLst>
              <a:ext uri="{FF2B5EF4-FFF2-40B4-BE49-F238E27FC236}">
                <a16:creationId xmlns:a16="http://schemas.microsoft.com/office/drawing/2014/main" id="{1544B2A4-6371-401C-94B6-19886131C483}"/>
              </a:ext>
            </a:extLst>
          </p:cNvPr>
          <p:cNvSpPr txBox="1"/>
          <p:nvPr/>
        </p:nvSpPr>
        <p:spPr>
          <a:xfrm>
            <a:off x="3221070" y="779484"/>
            <a:ext cx="2743200" cy="1631216"/>
          </a:xfrm>
          <a:prstGeom prst="rect">
            <a:avLst/>
          </a:prstGeom>
          <a:noFill/>
          <a:ln w="19050">
            <a:solidFill>
              <a:schemeClr val="accent1">
                <a:lumMod val="75000"/>
              </a:schemeClr>
            </a:solidFill>
            <a:prstDash val="sysDash"/>
          </a:ln>
        </p:spPr>
        <p:txBody>
          <a:bodyPr wrap="square">
            <a:spAutoFit/>
          </a:bodyPr>
          <a:lstStyle/>
          <a:p>
            <a:pPr algn="just"/>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Cầu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vồng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sau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mưa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tượng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sắc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sáng</a:t>
            </a:r>
          </a:p>
          <a:p>
            <a:pPr algn="just"/>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23" descr="n fb Do Nu">
            <a:extLst>
              <a:ext uri="{FF2B5EF4-FFF2-40B4-BE49-F238E27FC236}">
                <a16:creationId xmlns:a16="http://schemas.microsoft.com/office/drawing/2014/main" id="{F63F2851-FC43-4E91-A603-15E91082665D}"/>
              </a:ext>
            </a:extLst>
          </p:cNvPr>
          <p:cNvPicPr>
            <a:picLocks noChangeAspect="1"/>
          </p:cNvPicPr>
          <p:nvPr/>
        </p:nvPicPr>
        <p:blipFill>
          <a:blip r:embed="rId6"/>
          <a:stretch>
            <a:fillRect/>
          </a:stretch>
        </p:blipFill>
        <p:spPr>
          <a:xfrm>
            <a:off x="3606795" y="1955553"/>
            <a:ext cx="2542842" cy="2542842"/>
          </a:xfrm>
          <a:prstGeom prst="rect">
            <a:avLst/>
          </a:prstGeom>
        </p:spPr>
      </p:pic>
      <p:sp>
        <p:nvSpPr>
          <p:cNvPr id="25" name="Callout: Bent Line with No Border 24" descr="n fb Do Nu">
            <a:extLst>
              <a:ext uri="{FF2B5EF4-FFF2-40B4-BE49-F238E27FC236}">
                <a16:creationId xmlns:a16="http://schemas.microsoft.com/office/drawing/2014/main" id="{34B4A246-83E5-421F-9A13-2B9C0F452A7C}"/>
              </a:ext>
            </a:extLst>
          </p:cNvPr>
          <p:cNvSpPr/>
          <p:nvPr/>
        </p:nvSpPr>
        <p:spPr>
          <a:xfrm>
            <a:off x="3849289" y="4061653"/>
            <a:ext cx="2087054" cy="607163"/>
          </a:xfrm>
          <a:prstGeom prst="callout2">
            <a:avLst>
              <a:gd name="adj1" fmla="val 18750"/>
              <a:gd name="adj2" fmla="val -8333"/>
              <a:gd name="adj3" fmla="val 18750"/>
              <a:gd name="adj4" fmla="val -16667"/>
              <a:gd name="adj5" fmla="val -142168"/>
              <a:gd name="adj6" fmla="val 43794"/>
            </a:avLst>
          </a:prstGeom>
          <a:solidFill>
            <a:srgbClr val="F0C3A3"/>
          </a:solidFill>
          <a:ln>
            <a:solidFill>
              <a:srgbClr val="F0C3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50000"/>
                  </a:schemeClr>
                </a:solidFill>
                <a:latin typeface="Calibri" panose="020F0502020204030204" pitchFamily="34" charset="0"/>
                <a:cs typeface="Calibri" panose="020F0502020204030204" pitchFamily="34" charset="0"/>
              </a:rPr>
              <a:t>HIỆN TƯỢNG TÁN SẮC </a:t>
            </a:r>
          </a:p>
          <a:p>
            <a:pPr algn="ctr"/>
            <a:r>
              <a:rPr lang="en-US" sz="1600" b="1" dirty="0">
                <a:solidFill>
                  <a:schemeClr val="tx1">
                    <a:lumMod val="50000"/>
                  </a:schemeClr>
                </a:solidFill>
                <a:latin typeface="Calibri" panose="020F0502020204030204" pitchFamily="34" charset="0"/>
                <a:cs typeface="Calibri" panose="020F0502020204030204" pitchFamily="34" charset="0"/>
              </a:rPr>
              <a:t>ÁNH SÁNG</a:t>
            </a:r>
            <a:endParaRPr lang="vi-VN" sz="1600" b="1" dirty="0">
              <a:solidFill>
                <a:schemeClr val="tx1">
                  <a:lumMod val="50000"/>
                </a:schemeClr>
              </a:solidFill>
              <a:latin typeface="Calibri" panose="020F0502020204030204" pitchFamily="34" charset="0"/>
              <a:cs typeface="Calibri" panose="020F0502020204030204" pitchFamily="34" charset="0"/>
            </a:endParaRPr>
          </a:p>
        </p:txBody>
      </p:sp>
      <p:sp>
        <p:nvSpPr>
          <p:cNvPr id="26" name="TextBox 25" descr="n fb Do Nu">
            <a:extLst>
              <a:ext uri="{FF2B5EF4-FFF2-40B4-BE49-F238E27FC236}">
                <a16:creationId xmlns:a16="http://schemas.microsoft.com/office/drawing/2014/main" id="{D8F39936-6534-4F8C-A715-B48EB9955BC0}"/>
              </a:ext>
            </a:extLst>
          </p:cNvPr>
          <p:cNvSpPr txBox="1"/>
          <p:nvPr/>
        </p:nvSpPr>
        <p:spPr>
          <a:xfrm>
            <a:off x="6118819" y="795576"/>
            <a:ext cx="2701859" cy="1588127"/>
          </a:xfrm>
          <a:prstGeom prst="rect">
            <a:avLst/>
          </a:prstGeom>
          <a:noFill/>
          <a:ln w="19050">
            <a:solidFill>
              <a:schemeClr val="accent1">
                <a:lumMod val="75000"/>
              </a:schemeClr>
            </a:solidFill>
            <a:prstDash val="sysDash"/>
          </a:ln>
        </p:spPr>
        <p:txBody>
          <a:bodyPr wrap="square">
            <a:spAutoFit/>
          </a:bodyPr>
          <a:lstStyle/>
          <a:p>
            <a:pPr algn="just">
              <a:lnSpc>
                <a:spcPct val="90000"/>
              </a:lnSpc>
            </a:pP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3.</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Dùng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la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bàn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hướng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trái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tương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tác</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kim</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nam</a:t>
            </a:r>
            <a:r>
              <a:rPr lang="en-US" sz="18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châm (kim NS luôn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hướng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Bắc</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Nam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Trái</a:t>
            </a:r>
            <a:r>
              <a:rPr lang="en-US" sz="18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đất</a:t>
            </a:r>
            <a:r>
              <a:rPr lang="en-US" sz="1800"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a:t>
            </a:r>
            <a:endParaRPr lang="vi-VN"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7" name="Picture 26" descr="n fb Do Nu">
            <a:extLst>
              <a:ext uri="{FF2B5EF4-FFF2-40B4-BE49-F238E27FC236}">
                <a16:creationId xmlns:a16="http://schemas.microsoft.com/office/drawing/2014/main" id="{9D90D73D-4B0B-4099-BFAF-BD34195BB513}"/>
              </a:ext>
            </a:extLst>
          </p:cNvPr>
          <p:cNvPicPr>
            <a:picLocks noChangeAspect="1"/>
          </p:cNvPicPr>
          <p:nvPr/>
        </p:nvPicPr>
        <p:blipFill rotWithShape="1">
          <a:blip r:embed="rId7"/>
          <a:srcRect l="30013" t="21958" r="30960" b="25864"/>
          <a:stretch/>
        </p:blipFill>
        <p:spPr>
          <a:xfrm>
            <a:off x="7682130" y="3410258"/>
            <a:ext cx="1148638" cy="1535699"/>
          </a:xfrm>
          <a:prstGeom prst="rect">
            <a:avLst/>
          </a:prstGeom>
        </p:spPr>
      </p:pic>
      <p:pic>
        <p:nvPicPr>
          <p:cNvPr id="28" name="Picture 27" descr="n fb Do Nu">
            <a:extLst>
              <a:ext uri="{FF2B5EF4-FFF2-40B4-BE49-F238E27FC236}">
                <a16:creationId xmlns:a16="http://schemas.microsoft.com/office/drawing/2014/main" id="{42102714-C2F3-4F0B-AEDB-89931FA3517D}"/>
              </a:ext>
            </a:extLst>
          </p:cNvPr>
          <p:cNvPicPr>
            <a:picLocks noChangeAspect="1"/>
          </p:cNvPicPr>
          <p:nvPr/>
        </p:nvPicPr>
        <p:blipFill>
          <a:blip r:embed="rId8"/>
          <a:stretch>
            <a:fillRect/>
          </a:stretch>
        </p:blipFill>
        <p:spPr>
          <a:xfrm>
            <a:off x="6540470" y="2102893"/>
            <a:ext cx="2059849" cy="2059849"/>
          </a:xfrm>
          <a:prstGeom prst="rect">
            <a:avLst/>
          </a:prstGeom>
        </p:spPr>
      </p:pic>
      <p:grpSp>
        <p:nvGrpSpPr>
          <p:cNvPr id="29" name="Group 28" descr="n fb Do Nu">
            <a:extLst>
              <a:ext uri="{FF2B5EF4-FFF2-40B4-BE49-F238E27FC236}">
                <a16:creationId xmlns:a16="http://schemas.microsoft.com/office/drawing/2014/main" id="{45F8EF37-B12A-4085-99F7-6FE4E9CB4B0B}"/>
              </a:ext>
            </a:extLst>
          </p:cNvPr>
          <p:cNvGrpSpPr/>
          <p:nvPr/>
        </p:nvGrpSpPr>
        <p:grpSpPr>
          <a:xfrm>
            <a:off x="6280993" y="3863865"/>
            <a:ext cx="965427" cy="584775"/>
            <a:chOff x="2549506" y="4032284"/>
            <a:chExt cx="965427" cy="584775"/>
          </a:xfrm>
        </p:grpSpPr>
        <p:sp>
          <p:nvSpPr>
            <p:cNvPr id="30" name="Callout: Bent Line with No Border 29">
              <a:extLst>
                <a:ext uri="{FF2B5EF4-FFF2-40B4-BE49-F238E27FC236}">
                  <a16:creationId xmlns:a16="http://schemas.microsoft.com/office/drawing/2014/main" id="{2CBDB8B5-4C90-4F10-9160-10DD8D756279}"/>
                </a:ext>
              </a:extLst>
            </p:cNvPr>
            <p:cNvSpPr/>
            <p:nvPr/>
          </p:nvSpPr>
          <p:spPr>
            <a:xfrm rot="10800000">
              <a:off x="2600325" y="4061312"/>
              <a:ext cx="863060" cy="523220"/>
            </a:xfrm>
            <a:prstGeom prst="callout2">
              <a:avLst>
                <a:gd name="adj1" fmla="val 18750"/>
                <a:gd name="adj2" fmla="val -8333"/>
                <a:gd name="adj3" fmla="val 18750"/>
                <a:gd name="adj4" fmla="val -16667"/>
                <a:gd name="adj5" fmla="val 114907"/>
                <a:gd name="adj6" fmla="val -88949"/>
              </a:avLst>
            </a:prstGeom>
            <a:solidFill>
              <a:srgbClr val="F0C3A3"/>
            </a:solidFill>
            <a:ln>
              <a:solidFill>
                <a:srgbClr val="F0C3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b="1" dirty="0">
                <a:solidFill>
                  <a:schemeClr val="tx1">
                    <a:lumMod val="50000"/>
                  </a:schemeClr>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626B323E-57ED-4382-914A-1BA593776AAB}"/>
                </a:ext>
              </a:extLst>
            </p:cNvPr>
            <p:cNvSpPr txBox="1"/>
            <p:nvPr/>
          </p:nvSpPr>
          <p:spPr>
            <a:xfrm>
              <a:off x="2549506" y="4032284"/>
              <a:ext cx="965427" cy="584775"/>
            </a:xfrm>
            <a:prstGeom prst="rect">
              <a:avLst/>
            </a:prstGeom>
            <a:noFill/>
          </p:spPr>
          <p:txBody>
            <a:bodyPr wrap="square" rtlCol="0">
              <a:spAutoFit/>
            </a:bodyPr>
            <a:lstStyle/>
            <a:p>
              <a:pPr algn="ctr"/>
              <a:r>
                <a:rPr lang="en-US" sz="1600" b="1" dirty="0" err="1">
                  <a:latin typeface="Calibri" panose="020F0502020204030204" pitchFamily="34" charset="0"/>
                  <a:cs typeface="Calibri" panose="020F0502020204030204" pitchFamily="34" charset="0"/>
                </a:rPr>
                <a:t>Từ</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trường</a:t>
              </a:r>
              <a:endParaRPr lang="vi-VN" sz="1600" b="1" dirty="0">
                <a:latin typeface="Calibri" panose="020F0502020204030204" pitchFamily="34" charset="0"/>
                <a:cs typeface="Calibri" panose="020F0502020204030204" pitchFamily="34" charset="0"/>
              </a:endParaRPr>
            </a:p>
          </p:txBody>
        </p:sp>
      </p:grpSp>
      <p:sp>
        <p:nvSpPr>
          <p:cNvPr id="32" name="Title 1" descr="n fb Do Nu">
            <a:extLst>
              <a:ext uri="{FF2B5EF4-FFF2-40B4-BE49-F238E27FC236}">
                <a16:creationId xmlns:a16="http://schemas.microsoft.com/office/drawing/2014/main" id="{AB98E9F0-CE51-4ED0-E6AD-23DDE1CAA9E6}"/>
              </a:ext>
            </a:extLst>
          </p:cNvPr>
          <p:cNvSpPr txBox="1">
            <a:spLocks/>
          </p:cNvSpPr>
          <p:nvPr/>
        </p:nvSpPr>
        <p:spPr>
          <a:xfrm>
            <a:off x="9786369" y="-534997"/>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r>
              <a:rPr lang="vi-VN" dirty="0">
                <a:solidFill>
                  <a:srgbClr val="CD6721"/>
                </a:solidFill>
              </a:rPr>
              <a:t>PHIẾU HỌC TẬP SỐ 2B</a:t>
            </a:r>
          </a:p>
        </p:txBody>
      </p:sp>
      <p:sp>
        <p:nvSpPr>
          <p:cNvPr id="33" name="TextBox 32" descr="n fb Do Nu">
            <a:extLst>
              <a:ext uri="{FF2B5EF4-FFF2-40B4-BE49-F238E27FC236}">
                <a16:creationId xmlns:a16="http://schemas.microsoft.com/office/drawing/2014/main" id="{9321479E-8A87-DF4A-2C09-F45DD781A71C}"/>
              </a:ext>
            </a:extLst>
          </p:cNvPr>
          <p:cNvSpPr txBox="1"/>
          <p:nvPr/>
        </p:nvSpPr>
        <p:spPr>
          <a:xfrm>
            <a:off x="9353561" y="-87464"/>
            <a:ext cx="3829141" cy="3698448"/>
          </a:xfrm>
          <a:prstGeom prst="rect">
            <a:avLst/>
          </a:prstGeom>
          <a:noFill/>
        </p:spPr>
        <p:txBody>
          <a:bodyPr wrap="square">
            <a:spAutoFit/>
          </a:bodyPr>
          <a:lstStyle/>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1</a:t>
            </a:r>
            <a:r>
              <a:rPr lang="pt-BR" sz="17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pt-BR" sz="17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Lịch </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 loài người đã trải qua mấy cuộc cách mạng công nghiệp? Đó là những cuộc cách mạng nào?</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2:</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Hãy nêu tên một số thiết bị có ứng dụng các kiến thức về nhiệt?</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3:</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việc sử dụng máy hơi nước nói riêng và động cơ nhiệt nói chung có những hạn chế nào?</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4:</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sử dụng động cơ điện có những ưu điểm vượt trội nào so với sử dụng máy hơi nước?</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5:</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Hãy kể tên một số nhà máy tự động hóa quá trình sản xuất ở nước ta?</a:t>
            </a:r>
            <a:endParaRPr lang="vi-VN" sz="1700" dirty="0">
              <a:solidFill>
                <a:schemeClr val="tx1">
                  <a:lumMod val="50000"/>
                </a:schemeClr>
              </a:solidFill>
              <a:latin typeface="Calibri" panose="020F0502020204030204" pitchFamily="34" charset="0"/>
              <a:cs typeface="Calibri" panose="020F0502020204030204" pitchFamily="34" charset="0"/>
            </a:endParaRPr>
          </a:p>
        </p:txBody>
      </p:sp>
      <p:sp>
        <p:nvSpPr>
          <p:cNvPr id="34" name="Rectangle: Rounded Corners 33" descr="n fb Do Nu">
            <a:extLst>
              <a:ext uri="{FF2B5EF4-FFF2-40B4-BE49-F238E27FC236}">
                <a16:creationId xmlns:a16="http://schemas.microsoft.com/office/drawing/2014/main" id="{8ED4404A-67F6-11FE-4078-E6933BA63C11}"/>
              </a:ext>
            </a:extLst>
          </p:cNvPr>
          <p:cNvSpPr/>
          <p:nvPr/>
        </p:nvSpPr>
        <p:spPr>
          <a:xfrm>
            <a:off x="9266478" y="-507581"/>
            <a:ext cx="3935838" cy="4271782"/>
          </a:xfrm>
          <a:custGeom>
            <a:avLst/>
            <a:gdLst>
              <a:gd name="connsiteX0" fmla="*/ 0 w 3935838"/>
              <a:gd name="connsiteY0" fmla="*/ 655986 h 4271782"/>
              <a:gd name="connsiteX1" fmla="*/ 655986 w 3935838"/>
              <a:gd name="connsiteY1" fmla="*/ 0 h 4271782"/>
              <a:gd name="connsiteX2" fmla="*/ 1180759 w 3935838"/>
              <a:gd name="connsiteY2" fmla="*/ 0 h 4271782"/>
              <a:gd name="connsiteX3" fmla="*/ 1653055 w 3935838"/>
              <a:gd name="connsiteY3" fmla="*/ 0 h 4271782"/>
              <a:gd name="connsiteX4" fmla="*/ 2125351 w 3935838"/>
              <a:gd name="connsiteY4" fmla="*/ 0 h 4271782"/>
              <a:gd name="connsiteX5" fmla="*/ 2623886 w 3935838"/>
              <a:gd name="connsiteY5" fmla="*/ 0 h 4271782"/>
              <a:gd name="connsiteX6" fmla="*/ 3279852 w 3935838"/>
              <a:gd name="connsiteY6" fmla="*/ 0 h 4271782"/>
              <a:gd name="connsiteX7" fmla="*/ 3935838 w 3935838"/>
              <a:gd name="connsiteY7" fmla="*/ 655986 h 4271782"/>
              <a:gd name="connsiteX8" fmla="*/ 3935838 w 3935838"/>
              <a:gd name="connsiteY8" fmla="*/ 1218350 h 4271782"/>
              <a:gd name="connsiteX9" fmla="*/ 3935838 w 3935838"/>
              <a:gd name="connsiteY9" fmla="*/ 1869508 h 4271782"/>
              <a:gd name="connsiteX10" fmla="*/ 3935838 w 3935838"/>
              <a:gd name="connsiteY10" fmla="*/ 2372676 h 4271782"/>
              <a:gd name="connsiteX11" fmla="*/ 3935838 w 3935838"/>
              <a:gd name="connsiteY11" fmla="*/ 2964638 h 4271782"/>
              <a:gd name="connsiteX12" fmla="*/ 3935838 w 3935838"/>
              <a:gd name="connsiteY12" fmla="*/ 3615796 h 4271782"/>
              <a:gd name="connsiteX13" fmla="*/ 3279852 w 3935838"/>
              <a:gd name="connsiteY13" fmla="*/ 4271782 h 4271782"/>
              <a:gd name="connsiteX14" fmla="*/ 2807556 w 3935838"/>
              <a:gd name="connsiteY14" fmla="*/ 4271782 h 4271782"/>
              <a:gd name="connsiteX15" fmla="*/ 2230306 w 3935838"/>
              <a:gd name="connsiteY15" fmla="*/ 4271782 h 4271782"/>
              <a:gd name="connsiteX16" fmla="*/ 1731771 w 3935838"/>
              <a:gd name="connsiteY16" fmla="*/ 4271782 h 4271782"/>
              <a:gd name="connsiteX17" fmla="*/ 1233237 w 3935838"/>
              <a:gd name="connsiteY17" fmla="*/ 4271782 h 4271782"/>
              <a:gd name="connsiteX18" fmla="*/ 655986 w 3935838"/>
              <a:gd name="connsiteY18" fmla="*/ 4271782 h 4271782"/>
              <a:gd name="connsiteX19" fmla="*/ 0 w 3935838"/>
              <a:gd name="connsiteY19" fmla="*/ 3615796 h 4271782"/>
              <a:gd name="connsiteX20" fmla="*/ 0 w 3935838"/>
              <a:gd name="connsiteY20" fmla="*/ 3112628 h 4271782"/>
              <a:gd name="connsiteX21" fmla="*/ 0 w 3935838"/>
              <a:gd name="connsiteY21" fmla="*/ 2579863 h 4271782"/>
              <a:gd name="connsiteX22" fmla="*/ 0 w 3935838"/>
              <a:gd name="connsiteY22" fmla="*/ 2017499 h 4271782"/>
              <a:gd name="connsiteX23" fmla="*/ 0 w 3935838"/>
              <a:gd name="connsiteY23" fmla="*/ 1455135 h 4271782"/>
              <a:gd name="connsiteX24" fmla="*/ 0 w 3935838"/>
              <a:gd name="connsiteY24" fmla="*/ 655986 h 42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5838" h="4271782" extrusionOk="0">
                <a:moveTo>
                  <a:pt x="0" y="655986"/>
                </a:moveTo>
                <a:cubicBezTo>
                  <a:pt x="-47324" y="284356"/>
                  <a:pt x="282039" y="-3356"/>
                  <a:pt x="655986" y="0"/>
                </a:cubicBezTo>
                <a:cubicBezTo>
                  <a:pt x="846431" y="-40766"/>
                  <a:pt x="1058581" y="49078"/>
                  <a:pt x="1180759" y="0"/>
                </a:cubicBezTo>
                <a:cubicBezTo>
                  <a:pt x="1302937" y="-49078"/>
                  <a:pt x="1461880" y="39062"/>
                  <a:pt x="1653055" y="0"/>
                </a:cubicBezTo>
                <a:cubicBezTo>
                  <a:pt x="1844230" y="-39062"/>
                  <a:pt x="2015033" y="46480"/>
                  <a:pt x="2125351" y="0"/>
                </a:cubicBezTo>
                <a:cubicBezTo>
                  <a:pt x="2235669" y="-46480"/>
                  <a:pt x="2505565" y="9435"/>
                  <a:pt x="2623886" y="0"/>
                </a:cubicBezTo>
                <a:cubicBezTo>
                  <a:pt x="2742207" y="-9435"/>
                  <a:pt x="3063236" y="41480"/>
                  <a:pt x="3279852" y="0"/>
                </a:cubicBezTo>
                <a:cubicBezTo>
                  <a:pt x="3690086" y="60608"/>
                  <a:pt x="3950387" y="325406"/>
                  <a:pt x="3935838" y="655986"/>
                </a:cubicBezTo>
                <a:cubicBezTo>
                  <a:pt x="3956153" y="827806"/>
                  <a:pt x="3925253" y="993415"/>
                  <a:pt x="3935838" y="1218350"/>
                </a:cubicBezTo>
                <a:cubicBezTo>
                  <a:pt x="3946423" y="1443285"/>
                  <a:pt x="3912631" y="1672405"/>
                  <a:pt x="3935838" y="1869508"/>
                </a:cubicBezTo>
                <a:cubicBezTo>
                  <a:pt x="3959045" y="2066611"/>
                  <a:pt x="3927240" y="2163715"/>
                  <a:pt x="3935838" y="2372676"/>
                </a:cubicBezTo>
                <a:cubicBezTo>
                  <a:pt x="3944436" y="2581637"/>
                  <a:pt x="3914025" y="2776801"/>
                  <a:pt x="3935838" y="2964638"/>
                </a:cubicBezTo>
                <a:cubicBezTo>
                  <a:pt x="3957651" y="3152475"/>
                  <a:pt x="3932728" y="3306648"/>
                  <a:pt x="3935838" y="3615796"/>
                </a:cubicBezTo>
                <a:cubicBezTo>
                  <a:pt x="3888079" y="4022480"/>
                  <a:pt x="3683336" y="4293814"/>
                  <a:pt x="3279852" y="4271782"/>
                </a:cubicBezTo>
                <a:cubicBezTo>
                  <a:pt x="3124593" y="4275519"/>
                  <a:pt x="2946796" y="4231753"/>
                  <a:pt x="2807556" y="4271782"/>
                </a:cubicBezTo>
                <a:cubicBezTo>
                  <a:pt x="2668316" y="4311811"/>
                  <a:pt x="2461484" y="4207767"/>
                  <a:pt x="2230306" y="4271782"/>
                </a:cubicBezTo>
                <a:cubicBezTo>
                  <a:pt x="1999128" y="4335797"/>
                  <a:pt x="1959839" y="4268876"/>
                  <a:pt x="1731771" y="4271782"/>
                </a:cubicBezTo>
                <a:cubicBezTo>
                  <a:pt x="1503703" y="4274688"/>
                  <a:pt x="1449224" y="4256075"/>
                  <a:pt x="1233237" y="4271782"/>
                </a:cubicBezTo>
                <a:cubicBezTo>
                  <a:pt x="1017250" y="4287489"/>
                  <a:pt x="914666" y="4206109"/>
                  <a:pt x="655986" y="4271782"/>
                </a:cubicBezTo>
                <a:cubicBezTo>
                  <a:pt x="347504" y="4262687"/>
                  <a:pt x="21299" y="4012782"/>
                  <a:pt x="0" y="3615796"/>
                </a:cubicBezTo>
                <a:cubicBezTo>
                  <a:pt x="-39076" y="3368530"/>
                  <a:pt x="42719" y="3267118"/>
                  <a:pt x="0" y="3112628"/>
                </a:cubicBezTo>
                <a:cubicBezTo>
                  <a:pt x="-42719" y="2958138"/>
                  <a:pt x="10569" y="2703911"/>
                  <a:pt x="0" y="2579863"/>
                </a:cubicBezTo>
                <a:cubicBezTo>
                  <a:pt x="-10569" y="2455815"/>
                  <a:pt x="40607" y="2197772"/>
                  <a:pt x="0" y="2017499"/>
                </a:cubicBezTo>
                <a:cubicBezTo>
                  <a:pt x="-40607" y="1837226"/>
                  <a:pt x="41506" y="1682222"/>
                  <a:pt x="0" y="1455135"/>
                </a:cubicBezTo>
                <a:cubicBezTo>
                  <a:pt x="-41506" y="1228048"/>
                  <a:pt x="40233" y="878742"/>
                  <a:pt x="0" y="655986"/>
                </a:cubicBezTo>
                <a:close/>
              </a:path>
            </a:pathLst>
          </a:custGeom>
          <a:noFill/>
          <a:ln>
            <a:extLst>
              <a:ext uri="{C807C97D-BFC1-408E-A445-0C87EB9F89A2}">
                <ask:lineSketchStyleProps xmlns:ask="http://schemas.microsoft.com/office/drawing/2018/sketchyshapes" sd="239679394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2761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50"/>
                                        <p:tgtEl>
                                          <p:spTgt spid="24"/>
                                        </p:tgtEl>
                                      </p:cBhvr>
                                    </p:animEffect>
                                  </p:childTnLst>
                                </p:cTn>
                              </p:par>
                            </p:childTnLst>
                          </p:cTn>
                        </p:par>
                        <p:par>
                          <p:cTn id="35" fill="hold">
                            <p:stCondLst>
                              <p:cond delay="75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6" presetClass="entr" presetSubtype="21"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3440245" y="-522812"/>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3449245" y="-531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4760365" y="1625308"/>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4769365" y="1616308"/>
                <a:ext cx="18000" cy="18000"/>
              </a:xfrm>
              <a:prstGeom prst="rect">
                <a:avLst/>
              </a:prstGeom>
            </p:spPr>
          </p:pic>
        </mc:Fallback>
      </mc:AlternateContent>
      <p:sp>
        <p:nvSpPr>
          <p:cNvPr id="12" name="Oval 11" descr="n fb Do Nu">
            <a:extLst>
              <a:ext uri="{FF2B5EF4-FFF2-40B4-BE49-F238E27FC236}">
                <a16:creationId xmlns:a16="http://schemas.microsoft.com/office/drawing/2014/main" id="{5C1161EE-134F-4877-B6DC-927C17D61409}"/>
              </a:ext>
            </a:extLst>
          </p:cNvPr>
          <p:cNvSpPr/>
          <p:nvPr/>
        </p:nvSpPr>
        <p:spPr>
          <a:xfrm>
            <a:off x="682171" y="725713"/>
            <a:ext cx="3765529" cy="3672115"/>
          </a:xfrm>
          <a:prstGeom prst="ellipse">
            <a:avLst/>
          </a:prstGeom>
          <a:solidFill>
            <a:srgbClr val="C3CED9"/>
          </a:solidFill>
          <a:ln>
            <a:solidFill>
              <a:srgbClr val="C3C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sym typeface="Arial"/>
              </a:rPr>
              <a:t>Lịch sử loài người đã trải qua 4 cuộc cách mạng công nghiệp dựa trên những kết quả nghiên cứu của Vật </a:t>
            </a:r>
            <a:r>
              <a:rPr kumimoji="0" lang="vi-VN" sz="2400" b="1" i="0" u="none" strike="noStrike" kern="0" cap="none" spc="0" normalizeH="0" baseline="0" noProof="0">
                <a:ln>
                  <a:noFill/>
                </a:ln>
                <a:solidFill>
                  <a:schemeClr val="tx1">
                    <a:lumMod val="50000"/>
                  </a:schemeClr>
                </a:solidFill>
                <a:effectLst/>
                <a:uLnTx/>
                <a:uFillTx/>
                <a:latin typeface="Calibri" panose="020F0502020204030204" pitchFamily="34" charset="0"/>
                <a:ea typeface="+mn-ea"/>
                <a:cs typeface="Calibri" panose="020F0502020204030204" pitchFamily="34" charset="0"/>
                <a:sym typeface="Arial"/>
              </a:rPr>
              <a:t>lí:</a:t>
            </a:r>
            <a:endParaRPr kumimoji="0" lang="vi-VN" sz="2400" b="1" i="0" u="none" strike="noStrike" kern="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4" name="Title 1" descr="n fb Do Nu">
            <a:extLst>
              <a:ext uri="{FF2B5EF4-FFF2-40B4-BE49-F238E27FC236}">
                <a16:creationId xmlns:a16="http://schemas.microsoft.com/office/drawing/2014/main" id="{767F3A6C-4018-DFB2-6B4D-22EB2AD4921B}"/>
              </a:ext>
            </a:extLst>
          </p:cNvPr>
          <p:cNvSpPr txBox="1">
            <a:spLocks/>
          </p:cNvSpPr>
          <p:nvPr/>
        </p:nvSpPr>
        <p:spPr>
          <a:xfrm>
            <a:off x="5280941" y="487464"/>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r>
              <a:rPr lang="vi-VN" dirty="0">
                <a:solidFill>
                  <a:srgbClr val="CD6721"/>
                </a:solidFill>
              </a:rPr>
              <a:t>PHIẾU HỌC TẬP SỐ 2B</a:t>
            </a:r>
          </a:p>
        </p:txBody>
      </p:sp>
      <p:sp>
        <p:nvSpPr>
          <p:cNvPr id="15" name="TextBox 14" descr="n fb Do Nu">
            <a:extLst>
              <a:ext uri="{FF2B5EF4-FFF2-40B4-BE49-F238E27FC236}">
                <a16:creationId xmlns:a16="http://schemas.microsoft.com/office/drawing/2014/main" id="{EAC7A5CE-64D4-F0DD-1FA6-C55681553483}"/>
              </a:ext>
            </a:extLst>
          </p:cNvPr>
          <p:cNvSpPr txBox="1"/>
          <p:nvPr/>
        </p:nvSpPr>
        <p:spPr>
          <a:xfrm>
            <a:off x="4848133" y="934997"/>
            <a:ext cx="3829141" cy="3698448"/>
          </a:xfrm>
          <a:prstGeom prst="rect">
            <a:avLst/>
          </a:prstGeom>
          <a:noFill/>
        </p:spPr>
        <p:txBody>
          <a:bodyPr wrap="square">
            <a:spAutoFit/>
          </a:bodyPr>
          <a:lstStyle/>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1</a:t>
            </a:r>
            <a:r>
              <a:rPr lang="pt-BR" sz="17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pt-BR" sz="17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Lịch </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 loài người đã trải qua mấy cuộc cách mạng công nghiệp? Đó là những cuộc cách mạng nào?</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2:</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Hãy nêu tên một số thiết bị có ứng dụng các kiến thức về nhiệt?</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3:</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việc sử dụng máy hơi nước nói riêng và động cơ nhiệt nói chung có những hạn chế nào?</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4:</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sử dụng động cơ điện có những ưu điểm vượt trội nào so với sử dụng máy hơi nước?</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5:</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Hãy kể tên một số nhà máy tự động hóa quá trình sản xuất ở nước ta?</a:t>
            </a:r>
            <a:endParaRPr lang="vi-VN" sz="1700" dirty="0">
              <a:solidFill>
                <a:schemeClr val="tx1">
                  <a:lumMod val="50000"/>
                </a:schemeClr>
              </a:solidFill>
              <a:latin typeface="Calibri" panose="020F0502020204030204" pitchFamily="34" charset="0"/>
              <a:cs typeface="Calibri" panose="020F0502020204030204" pitchFamily="34" charset="0"/>
            </a:endParaRPr>
          </a:p>
        </p:txBody>
      </p:sp>
      <p:sp>
        <p:nvSpPr>
          <p:cNvPr id="16" name="Rectangle: Rounded Corners 15" descr="n fb Do Nu">
            <a:extLst>
              <a:ext uri="{FF2B5EF4-FFF2-40B4-BE49-F238E27FC236}">
                <a16:creationId xmlns:a16="http://schemas.microsoft.com/office/drawing/2014/main" id="{2A79BCF3-F595-C8CB-73D2-25BAD5EF37D0}"/>
              </a:ext>
            </a:extLst>
          </p:cNvPr>
          <p:cNvSpPr/>
          <p:nvPr/>
        </p:nvSpPr>
        <p:spPr>
          <a:xfrm>
            <a:off x="4761050" y="514880"/>
            <a:ext cx="3935838" cy="4271782"/>
          </a:xfrm>
          <a:custGeom>
            <a:avLst/>
            <a:gdLst>
              <a:gd name="connsiteX0" fmla="*/ 0 w 3935838"/>
              <a:gd name="connsiteY0" fmla="*/ 655986 h 4271782"/>
              <a:gd name="connsiteX1" fmla="*/ 655986 w 3935838"/>
              <a:gd name="connsiteY1" fmla="*/ 0 h 4271782"/>
              <a:gd name="connsiteX2" fmla="*/ 1180759 w 3935838"/>
              <a:gd name="connsiteY2" fmla="*/ 0 h 4271782"/>
              <a:gd name="connsiteX3" fmla="*/ 1653055 w 3935838"/>
              <a:gd name="connsiteY3" fmla="*/ 0 h 4271782"/>
              <a:gd name="connsiteX4" fmla="*/ 2125351 w 3935838"/>
              <a:gd name="connsiteY4" fmla="*/ 0 h 4271782"/>
              <a:gd name="connsiteX5" fmla="*/ 2623886 w 3935838"/>
              <a:gd name="connsiteY5" fmla="*/ 0 h 4271782"/>
              <a:gd name="connsiteX6" fmla="*/ 3279852 w 3935838"/>
              <a:gd name="connsiteY6" fmla="*/ 0 h 4271782"/>
              <a:gd name="connsiteX7" fmla="*/ 3935838 w 3935838"/>
              <a:gd name="connsiteY7" fmla="*/ 655986 h 4271782"/>
              <a:gd name="connsiteX8" fmla="*/ 3935838 w 3935838"/>
              <a:gd name="connsiteY8" fmla="*/ 1218350 h 4271782"/>
              <a:gd name="connsiteX9" fmla="*/ 3935838 w 3935838"/>
              <a:gd name="connsiteY9" fmla="*/ 1869508 h 4271782"/>
              <a:gd name="connsiteX10" fmla="*/ 3935838 w 3935838"/>
              <a:gd name="connsiteY10" fmla="*/ 2372676 h 4271782"/>
              <a:gd name="connsiteX11" fmla="*/ 3935838 w 3935838"/>
              <a:gd name="connsiteY11" fmla="*/ 2964638 h 4271782"/>
              <a:gd name="connsiteX12" fmla="*/ 3935838 w 3935838"/>
              <a:gd name="connsiteY12" fmla="*/ 3615796 h 4271782"/>
              <a:gd name="connsiteX13" fmla="*/ 3279852 w 3935838"/>
              <a:gd name="connsiteY13" fmla="*/ 4271782 h 4271782"/>
              <a:gd name="connsiteX14" fmla="*/ 2807556 w 3935838"/>
              <a:gd name="connsiteY14" fmla="*/ 4271782 h 4271782"/>
              <a:gd name="connsiteX15" fmla="*/ 2230306 w 3935838"/>
              <a:gd name="connsiteY15" fmla="*/ 4271782 h 4271782"/>
              <a:gd name="connsiteX16" fmla="*/ 1731771 w 3935838"/>
              <a:gd name="connsiteY16" fmla="*/ 4271782 h 4271782"/>
              <a:gd name="connsiteX17" fmla="*/ 1233237 w 3935838"/>
              <a:gd name="connsiteY17" fmla="*/ 4271782 h 4271782"/>
              <a:gd name="connsiteX18" fmla="*/ 655986 w 3935838"/>
              <a:gd name="connsiteY18" fmla="*/ 4271782 h 4271782"/>
              <a:gd name="connsiteX19" fmla="*/ 0 w 3935838"/>
              <a:gd name="connsiteY19" fmla="*/ 3615796 h 4271782"/>
              <a:gd name="connsiteX20" fmla="*/ 0 w 3935838"/>
              <a:gd name="connsiteY20" fmla="*/ 3112628 h 4271782"/>
              <a:gd name="connsiteX21" fmla="*/ 0 w 3935838"/>
              <a:gd name="connsiteY21" fmla="*/ 2579863 h 4271782"/>
              <a:gd name="connsiteX22" fmla="*/ 0 w 3935838"/>
              <a:gd name="connsiteY22" fmla="*/ 2017499 h 4271782"/>
              <a:gd name="connsiteX23" fmla="*/ 0 w 3935838"/>
              <a:gd name="connsiteY23" fmla="*/ 1455135 h 4271782"/>
              <a:gd name="connsiteX24" fmla="*/ 0 w 3935838"/>
              <a:gd name="connsiteY24" fmla="*/ 655986 h 42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5838" h="4271782" extrusionOk="0">
                <a:moveTo>
                  <a:pt x="0" y="655986"/>
                </a:moveTo>
                <a:cubicBezTo>
                  <a:pt x="-47324" y="284356"/>
                  <a:pt x="282039" y="-3356"/>
                  <a:pt x="655986" y="0"/>
                </a:cubicBezTo>
                <a:cubicBezTo>
                  <a:pt x="846431" y="-40766"/>
                  <a:pt x="1058581" y="49078"/>
                  <a:pt x="1180759" y="0"/>
                </a:cubicBezTo>
                <a:cubicBezTo>
                  <a:pt x="1302937" y="-49078"/>
                  <a:pt x="1461880" y="39062"/>
                  <a:pt x="1653055" y="0"/>
                </a:cubicBezTo>
                <a:cubicBezTo>
                  <a:pt x="1844230" y="-39062"/>
                  <a:pt x="2015033" y="46480"/>
                  <a:pt x="2125351" y="0"/>
                </a:cubicBezTo>
                <a:cubicBezTo>
                  <a:pt x="2235669" y="-46480"/>
                  <a:pt x="2505565" y="9435"/>
                  <a:pt x="2623886" y="0"/>
                </a:cubicBezTo>
                <a:cubicBezTo>
                  <a:pt x="2742207" y="-9435"/>
                  <a:pt x="3063236" y="41480"/>
                  <a:pt x="3279852" y="0"/>
                </a:cubicBezTo>
                <a:cubicBezTo>
                  <a:pt x="3690086" y="60608"/>
                  <a:pt x="3950387" y="325406"/>
                  <a:pt x="3935838" y="655986"/>
                </a:cubicBezTo>
                <a:cubicBezTo>
                  <a:pt x="3956153" y="827806"/>
                  <a:pt x="3925253" y="993415"/>
                  <a:pt x="3935838" y="1218350"/>
                </a:cubicBezTo>
                <a:cubicBezTo>
                  <a:pt x="3946423" y="1443285"/>
                  <a:pt x="3912631" y="1672405"/>
                  <a:pt x="3935838" y="1869508"/>
                </a:cubicBezTo>
                <a:cubicBezTo>
                  <a:pt x="3959045" y="2066611"/>
                  <a:pt x="3927240" y="2163715"/>
                  <a:pt x="3935838" y="2372676"/>
                </a:cubicBezTo>
                <a:cubicBezTo>
                  <a:pt x="3944436" y="2581637"/>
                  <a:pt x="3914025" y="2776801"/>
                  <a:pt x="3935838" y="2964638"/>
                </a:cubicBezTo>
                <a:cubicBezTo>
                  <a:pt x="3957651" y="3152475"/>
                  <a:pt x="3932728" y="3306648"/>
                  <a:pt x="3935838" y="3615796"/>
                </a:cubicBezTo>
                <a:cubicBezTo>
                  <a:pt x="3888079" y="4022480"/>
                  <a:pt x="3683336" y="4293814"/>
                  <a:pt x="3279852" y="4271782"/>
                </a:cubicBezTo>
                <a:cubicBezTo>
                  <a:pt x="3124593" y="4275519"/>
                  <a:pt x="2946796" y="4231753"/>
                  <a:pt x="2807556" y="4271782"/>
                </a:cubicBezTo>
                <a:cubicBezTo>
                  <a:pt x="2668316" y="4311811"/>
                  <a:pt x="2461484" y="4207767"/>
                  <a:pt x="2230306" y="4271782"/>
                </a:cubicBezTo>
                <a:cubicBezTo>
                  <a:pt x="1999128" y="4335797"/>
                  <a:pt x="1959839" y="4268876"/>
                  <a:pt x="1731771" y="4271782"/>
                </a:cubicBezTo>
                <a:cubicBezTo>
                  <a:pt x="1503703" y="4274688"/>
                  <a:pt x="1449224" y="4256075"/>
                  <a:pt x="1233237" y="4271782"/>
                </a:cubicBezTo>
                <a:cubicBezTo>
                  <a:pt x="1017250" y="4287489"/>
                  <a:pt x="914666" y="4206109"/>
                  <a:pt x="655986" y="4271782"/>
                </a:cubicBezTo>
                <a:cubicBezTo>
                  <a:pt x="347504" y="4262687"/>
                  <a:pt x="21299" y="4012782"/>
                  <a:pt x="0" y="3615796"/>
                </a:cubicBezTo>
                <a:cubicBezTo>
                  <a:pt x="-39076" y="3368530"/>
                  <a:pt x="42719" y="3267118"/>
                  <a:pt x="0" y="3112628"/>
                </a:cubicBezTo>
                <a:cubicBezTo>
                  <a:pt x="-42719" y="2958138"/>
                  <a:pt x="10569" y="2703911"/>
                  <a:pt x="0" y="2579863"/>
                </a:cubicBezTo>
                <a:cubicBezTo>
                  <a:pt x="-10569" y="2455815"/>
                  <a:pt x="40607" y="2197772"/>
                  <a:pt x="0" y="2017499"/>
                </a:cubicBezTo>
                <a:cubicBezTo>
                  <a:pt x="-40607" y="1837226"/>
                  <a:pt x="41506" y="1682222"/>
                  <a:pt x="0" y="1455135"/>
                </a:cubicBezTo>
                <a:cubicBezTo>
                  <a:pt x="-41506" y="1228048"/>
                  <a:pt x="40233" y="878742"/>
                  <a:pt x="0" y="655986"/>
                </a:cubicBezTo>
                <a:close/>
              </a:path>
            </a:pathLst>
          </a:custGeom>
          <a:noFill/>
          <a:ln>
            <a:extLst>
              <a:ext uri="{C807C97D-BFC1-408E-A445-0C87EB9F89A2}">
                <ask:lineSketchStyleProps xmlns:ask="http://schemas.microsoft.com/office/drawing/2018/sketchyshapes" sd="239679394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2673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2" name="Oval 1" descr="n fb Do Nu">
            <a:extLst>
              <a:ext uri="{FF2B5EF4-FFF2-40B4-BE49-F238E27FC236}">
                <a16:creationId xmlns:a16="http://schemas.microsoft.com/office/drawing/2014/main" id="{413E878C-87D3-4DFC-B9AF-2D07921417D8}"/>
              </a:ext>
            </a:extLst>
          </p:cNvPr>
          <p:cNvSpPr/>
          <p:nvPr/>
        </p:nvSpPr>
        <p:spPr>
          <a:xfrm>
            <a:off x="2982365" y="1081768"/>
            <a:ext cx="3179269" cy="2979964"/>
          </a:xfrm>
          <a:prstGeom prst="ellipse">
            <a:avLst/>
          </a:prstGeom>
          <a:solidFill>
            <a:srgbClr val="C3CED9"/>
          </a:solidFill>
          <a:ln>
            <a:solidFill>
              <a:srgbClr val="C3C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sym typeface="Arial"/>
              </a:rPr>
              <a:t>Lịch sử loài người đã trải qua 4 cuộc cách mạng công nghiệp dựa trên những kết quả nghiên cứu của Vật lí:</a:t>
            </a:r>
          </a:p>
        </p:txBody>
      </p:sp>
      <p:sp>
        <p:nvSpPr>
          <p:cNvPr id="3" name="Rectangle: Rounded Corners 2" descr="n fb Do Nu">
            <a:extLst>
              <a:ext uri="{FF2B5EF4-FFF2-40B4-BE49-F238E27FC236}">
                <a16:creationId xmlns:a16="http://schemas.microsoft.com/office/drawing/2014/main" id="{CC7FB560-1194-4F12-B724-ED43AD54528E}"/>
              </a:ext>
            </a:extLst>
          </p:cNvPr>
          <p:cNvSpPr/>
          <p:nvPr/>
        </p:nvSpPr>
        <p:spPr>
          <a:xfrm>
            <a:off x="3154679" y="3346492"/>
            <a:ext cx="2834640" cy="1554480"/>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38495A"/>
                </a:solidFill>
                <a:effectLst/>
                <a:uLnTx/>
                <a:uFillTx/>
                <a:latin typeface="Calibri" panose="020F0502020204030204" pitchFamily="34" charset="0"/>
                <a:ea typeface="+mn-ea"/>
                <a:cs typeface="Calibri" panose="020F0502020204030204" pitchFamily="34" charset="0"/>
                <a:sym typeface="Arial"/>
              </a:rPr>
              <a:t>1. Cuộc cách mạng công nghiệp lần thứ nhất (thế kỉ XVIII): thay thế sức lực cơ bắp bằng sức lực máy móc.</a:t>
            </a:r>
          </a:p>
        </p:txBody>
      </p:sp>
      <p:sp>
        <p:nvSpPr>
          <p:cNvPr id="6" name="Rectangle: Rounded Corners 5" descr="n fb Do Nu">
            <a:extLst>
              <a:ext uri="{FF2B5EF4-FFF2-40B4-BE49-F238E27FC236}">
                <a16:creationId xmlns:a16="http://schemas.microsoft.com/office/drawing/2014/main" id="{988ACBD4-8831-4D6E-8170-7F1D089115E7}"/>
              </a:ext>
            </a:extLst>
          </p:cNvPr>
          <p:cNvSpPr/>
          <p:nvPr/>
        </p:nvSpPr>
        <p:spPr>
          <a:xfrm>
            <a:off x="5865803" y="1921008"/>
            <a:ext cx="1764444" cy="107576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4. Cuộc cách mạng công nghiệp lần thứ tư (đầu thế kỉ XXI): là sử dụng trí tuệ nhân tạo, robot, internet toàn cầu, công nghệ vật liệu siêu nhỏ (nano); là sự xuất hiện các thiết bị thông minh.</a:t>
            </a:r>
          </a:p>
        </p:txBody>
      </p:sp>
      <p:sp>
        <p:nvSpPr>
          <p:cNvPr id="7" name="Rectangle: Rounded Corners 6" descr="n fb Do Nu">
            <a:extLst>
              <a:ext uri="{FF2B5EF4-FFF2-40B4-BE49-F238E27FC236}">
                <a16:creationId xmlns:a16="http://schemas.microsoft.com/office/drawing/2014/main" id="{D0F542C6-243A-47CE-B6DD-F7EBE436492B}"/>
              </a:ext>
            </a:extLst>
          </p:cNvPr>
          <p:cNvSpPr/>
          <p:nvPr/>
        </p:nvSpPr>
        <p:spPr>
          <a:xfrm>
            <a:off x="1513755" y="1921008"/>
            <a:ext cx="1764444" cy="107576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 Cuộc cách mạng công nghiệp lần thứ hai (thế kỉ XIX): là sự xuất hiện các thiết bị dùng điện trong mọi lĩnh vực sản xuất và đời sống con người.</a:t>
            </a:r>
          </a:p>
        </p:txBody>
      </p:sp>
      <p:sp>
        <p:nvSpPr>
          <p:cNvPr id="9" name="Rectangle: Rounded Corners 8" descr="n fb Do Nu">
            <a:extLst>
              <a:ext uri="{FF2B5EF4-FFF2-40B4-BE49-F238E27FC236}">
                <a16:creationId xmlns:a16="http://schemas.microsoft.com/office/drawing/2014/main" id="{3E513227-478C-4C34-90CA-0702259D90BA}"/>
              </a:ext>
            </a:extLst>
          </p:cNvPr>
          <p:cNvSpPr/>
          <p:nvPr/>
        </p:nvSpPr>
        <p:spPr>
          <a:xfrm>
            <a:off x="3951273" y="842121"/>
            <a:ext cx="1266425" cy="700809"/>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 Cuộc cách mạng công nghiệp lần thứ ba (những năm 70 của thế kỉ XX): là tự động hóa các quá trình sản xuất</a:t>
            </a:r>
          </a:p>
        </p:txBody>
      </p:sp>
      <p:pic>
        <p:nvPicPr>
          <p:cNvPr id="8" name="Picture 7" descr="n fb Do Nu">
            <a:extLst>
              <a:ext uri="{FF2B5EF4-FFF2-40B4-BE49-F238E27FC236}">
                <a16:creationId xmlns:a16="http://schemas.microsoft.com/office/drawing/2014/main" id="{D4DA0759-CA8F-46B9-BA95-372855E0A4E1}"/>
              </a:ext>
            </a:extLst>
          </p:cNvPr>
          <p:cNvPicPr>
            <a:picLocks noChangeAspect="1"/>
          </p:cNvPicPr>
          <p:nvPr/>
        </p:nvPicPr>
        <p:blipFill>
          <a:blip r:embed="rId3"/>
          <a:stretch>
            <a:fillRect/>
          </a:stretch>
        </p:blipFill>
        <p:spPr>
          <a:xfrm>
            <a:off x="6159780" y="3164114"/>
            <a:ext cx="2490738" cy="1736858"/>
          </a:xfrm>
          <a:prstGeom prst="rect">
            <a:avLst/>
          </a:prstGeom>
        </p:spPr>
      </p:pic>
    </p:spTree>
    <p:extLst>
      <p:ext uri="{BB962C8B-B14F-4D97-AF65-F5344CB8AC3E}">
        <p14:creationId xmlns:p14="http://schemas.microsoft.com/office/powerpoint/2010/main" val="12202893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ppt_w*0.70"/>
                                          </p:val>
                                        </p:tav>
                                        <p:tav tm="100000">
                                          <p:val>
                                            <p:strVal val="#ppt_w"/>
                                          </p:val>
                                        </p:tav>
                                      </p:tavLst>
                                    </p:anim>
                                    <p:anim calcmode="lin" valueType="num">
                                      <p:cBhvr>
                                        <p:cTn id="8" dur="750" fill="hold"/>
                                        <p:tgtEl>
                                          <p:spTgt spid="3"/>
                                        </p:tgtEl>
                                        <p:attrNameLst>
                                          <p:attrName>ppt_h</p:attrName>
                                        </p:attrNameLst>
                                      </p:cBhvr>
                                      <p:tavLst>
                                        <p:tav tm="0">
                                          <p:val>
                                            <p:strVal val="#ppt_h"/>
                                          </p:val>
                                        </p:tav>
                                        <p:tav tm="100000">
                                          <p:val>
                                            <p:strVal val="#ppt_h"/>
                                          </p:val>
                                        </p:tav>
                                      </p:tavLst>
                                    </p:anim>
                                    <p:animEffect transition="in" filter="fade">
                                      <p:cBhvr>
                                        <p:cTn id="9" dur="75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750" fill="hold"/>
                                        <p:tgtEl>
                                          <p:spTgt spid="6"/>
                                        </p:tgtEl>
                                        <p:attrNameLst>
                                          <p:attrName>ppt_w</p:attrName>
                                        </p:attrNameLst>
                                      </p:cBhvr>
                                      <p:tavLst>
                                        <p:tav tm="0">
                                          <p:val>
                                            <p:strVal val="#ppt_w*0.70"/>
                                          </p:val>
                                        </p:tav>
                                        <p:tav tm="100000">
                                          <p:val>
                                            <p:strVal val="#ppt_w"/>
                                          </p:val>
                                        </p:tav>
                                      </p:tavLst>
                                    </p:anim>
                                    <p:anim calcmode="lin" valueType="num">
                                      <p:cBhvr>
                                        <p:cTn id="13" dur="750" fill="hold"/>
                                        <p:tgtEl>
                                          <p:spTgt spid="6"/>
                                        </p:tgtEl>
                                        <p:attrNameLst>
                                          <p:attrName>ppt_h</p:attrName>
                                        </p:attrNameLst>
                                      </p:cBhvr>
                                      <p:tavLst>
                                        <p:tav tm="0">
                                          <p:val>
                                            <p:strVal val="#ppt_h"/>
                                          </p:val>
                                        </p:tav>
                                        <p:tav tm="100000">
                                          <p:val>
                                            <p:strVal val="#ppt_h"/>
                                          </p:val>
                                        </p:tav>
                                      </p:tavLst>
                                    </p:anim>
                                    <p:animEffect transition="in" filter="fade">
                                      <p:cBhvr>
                                        <p:cTn id="14" dur="75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strVal val="#ppt_w*0.70"/>
                                          </p:val>
                                        </p:tav>
                                        <p:tav tm="100000">
                                          <p:val>
                                            <p:strVal val="#ppt_w"/>
                                          </p:val>
                                        </p:tav>
                                      </p:tavLst>
                                    </p:anim>
                                    <p:anim calcmode="lin" valueType="num">
                                      <p:cBhvr>
                                        <p:cTn id="18" dur="750" fill="hold"/>
                                        <p:tgtEl>
                                          <p:spTgt spid="9"/>
                                        </p:tgtEl>
                                        <p:attrNameLst>
                                          <p:attrName>ppt_h</p:attrName>
                                        </p:attrNameLst>
                                      </p:cBhvr>
                                      <p:tavLst>
                                        <p:tav tm="0">
                                          <p:val>
                                            <p:strVal val="#ppt_h"/>
                                          </p:val>
                                        </p:tav>
                                        <p:tav tm="100000">
                                          <p:val>
                                            <p:strVal val="#ppt_h"/>
                                          </p:val>
                                        </p:tav>
                                      </p:tavLst>
                                    </p:anim>
                                    <p:animEffect transition="in" filter="fade">
                                      <p:cBhvr>
                                        <p:cTn id="19" dur="75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strVal val="#ppt_w*0.70"/>
                                          </p:val>
                                        </p:tav>
                                        <p:tav tm="100000">
                                          <p:val>
                                            <p:strVal val="#ppt_w"/>
                                          </p:val>
                                        </p:tav>
                                      </p:tavLst>
                                    </p:anim>
                                    <p:anim calcmode="lin" valueType="num">
                                      <p:cBhvr>
                                        <p:cTn id="23" dur="750" fill="hold"/>
                                        <p:tgtEl>
                                          <p:spTgt spid="7"/>
                                        </p:tgtEl>
                                        <p:attrNameLst>
                                          <p:attrName>ppt_h</p:attrName>
                                        </p:attrNameLst>
                                      </p:cBhvr>
                                      <p:tavLst>
                                        <p:tav tm="0">
                                          <p:val>
                                            <p:strVal val="#ppt_h"/>
                                          </p:val>
                                        </p:tav>
                                        <p:tav tm="100000">
                                          <p:val>
                                            <p:strVal val="#ppt_h"/>
                                          </p:val>
                                        </p:tav>
                                      </p:tavLst>
                                    </p:anim>
                                    <p:animEffect transition="in" filter="fade">
                                      <p:cBhvr>
                                        <p:cTn id="24" dur="750"/>
                                        <p:tgtEl>
                                          <p:spTgt spid="7"/>
                                        </p:tgtEl>
                                      </p:cBhvr>
                                    </p:animEffect>
                                  </p:childTnLst>
                                </p:cTn>
                              </p:par>
                              <p:par>
                                <p:cTn id="25" presetID="24" presetClass="emph" presetSubtype="0" fill="hold" grpId="1" nodeType="withEffect">
                                  <p:stCondLst>
                                    <p:cond delay="0"/>
                                  </p:stCondLst>
                                  <p:childTnLst>
                                    <p:animClr clrSpc="hsl" dir="cw">
                                      <p:cBhvr override="childStyle">
                                        <p:cTn id="26" dur="10" fill="hold"/>
                                        <p:tgtEl>
                                          <p:spTgt spid="6"/>
                                        </p:tgtEl>
                                        <p:attrNameLst>
                                          <p:attrName>style.color</p:attrName>
                                        </p:attrNameLst>
                                      </p:cBhvr>
                                      <p:by>
                                        <p:hsl h="0" s="-12549" l="-25098"/>
                                      </p:by>
                                    </p:animClr>
                                    <p:animClr clrSpc="hsl" dir="cw">
                                      <p:cBhvr>
                                        <p:cTn id="27" dur="10" fill="hold"/>
                                        <p:tgtEl>
                                          <p:spTgt spid="6"/>
                                        </p:tgtEl>
                                        <p:attrNameLst>
                                          <p:attrName>fillcolor</p:attrName>
                                        </p:attrNameLst>
                                      </p:cBhvr>
                                      <p:by>
                                        <p:hsl h="0" s="-12549" l="-25098"/>
                                      </p:by>
                                    </p:animClr>
                                    <p:animClr clrSpc="hsl" dir="cw">
                                      <p:cBhvr>
                                        <p:cTn id="28" dur="10" fill="hold"/>
                                        <p:tgtEl>
                                          <p:spTgt spid="6"/>
                                        </p:tgtEl>
                                        <p:attrNameLst>
                                          <p:attrName>stroke.color</p:attrName>
                                        </p:attrNameLst>
                                      </p:cBhvr>
                                      <p:by>
                                        <p:hsl h="0" s="-12549" l="-25098"/>
                                      </p:by>
                                    </p:animClr>
                                    <p:set>
                                      <p:cBhvr>
                                        <p:cTn id="29" dur="10" fill="hold"/>
                                        <p:tgtEl>
                                          <p:spTgt spid="6"/>
                                        </p:tgtEl>
                                        <p:attrNameLst>
                                          <p:attrName>fill.type</p:attrName>
                                        </p:attrNameLst>
                                      </p:cBhvr>
                                      <p:to>
                                        <p:strVal val="solid"/>
                                      </p:to>
                                    </p:set>
                                  </p:childTnLst>
                                </p:cTn>
                              </p:par>
                              <p:par>
                                <p:cTn id="30" presetID="24" presetClass="emph" presetSubtype="0" fill="hold" grpId="1" nodeType="withEffect">
                                  <p:stCondLst>
                                    <p:cond delay="0"/>
                                  </p:stCondLst>
                                  <p:childTnLst>
                                    <p:animClr clrSpc="hsl" dir="cw">
                                      <p:cBhvr override="childStyle">
                                        <p:cTn id="31" dur="10" fill="hold"/>
                                        <p:tgtEl>
                                          <p:spTgt spid="9"/>
                                        </p:tgtEl>
                                        <p:attrNameLst>
                                          <p:attrName>style.color</p:attrName>
                                        </p:attrNameLst>
                                      </p:cBhvr>
                                      <p:by>
                                        <p:hsl h="0" s="-12549" l="-25098"/>
                                      </p:by>
                                    </p:animClr>
                                    <p:animClr clrSpc="hsl" dir="cw">
                                      <p:cBhvr>
                                        <p:cTn id="32" dur="10" fill="hold"/>
                                        <p:tgtEl>
                                          <p:spTgt spid="9"/>
                                        </p:tgtEl>
                                        <p:attrNameLst>
                                          <p:attrName>fillcolor</p:attrName>
                                        </p:attrNameLst>
                                      </p:cBhvr>
                                      <p:by>
                                        <p:hsl h="0" s="-12549" l="-25098"/>
                                      </p:by>
                                    </p:animClr>
                                    <p:animClr clrSpc="hsl" dir="cw">
                                      <p:cBhvr>
                                        <p:cTn id="33" dur="10" fill="hold"/>
                                        <p:tgtEl>
                                          <p:spTgt spid="9"/>
                                        </p:tgtEl>
                                        <p:attrNameLst>
                                          <p:attrName>stroke.color</p:attrName>
                                        </p:attrNameLst>
                                      </p:cBhvr>
                                      <p:by>
                                        <p:hsl h="0" s="-12549" l="-25098"/>
                                      </p:by>
                                    </p:animClr>
                                    <p:set>
                                      <p:cBhvr>
                                        <p:cTn id="34" dur="10" fill="hold"/>
                                        <p:tgtEl>
                                          <p:spTgt spid="9"/>
                                        </p:tgtEl>
                                        <p:attrNameLst>
                                          <p:attrName>fill.type</p:attrName>
                                        </p:attrNameLst>
                                      </p:cBhvr>
                                      <p:to>
                                        <p:strVal val="solid"/>
                                      </p:to>
                                    </p:set>
                                  </p:childTnLst>
                                </p:cTn>
                              </p:par>
                              <p:par>
                                <p:cTn id="35" presetID="24" presetClass="emph" presetSubtype="0" fill="hold" grpId="1" nodeType="withEffect">
                                  <p:stCondLst>
                                    <p:cond delay="0"/>
                                  </p:stCondLst>
                                  <p:childTnLst>
                                    <p:animClr clrSpc="hsl" dir="cw">
                                      <p:cBhvr override="childStyle">
                                        <p:cTn id="36" dur="10" fill="hold"/>
                                        <p:tgtEl>
                                          <p:spTgt spid="7"/>
                                        </p:tgtEl>
                                        <p:attrNameLst>
                                          <p:attrName>style.color</p:attrName>
                                        </p:attrNameLst>
                                      </p:cBhvr>
                                      <p:by>
                                        <p:hsl h="0" s="-12549" l="-25098"/>
                                      </p:by>
                                    </p:animClr>
                                    <p:animClr clrSpc="hsl" dir="cw">
                                      <p:cBhvr>
                                        <p:cTn id="37" dur="10" fill="hold"/>
                                        <p:tgtEl>
                                          <p:spTgt spid="7"/>
                                        </p:tgtEl>
                                        <p:attrNameLst>
                                          <p:attrName>fillcolor</p:attrName>
                                        </p:attrNameLst>
                                      </p:cBhvr>
                                      <p:by>
                                        <p:hsl h="0" s="-12549" l="-25098"/>
                                      </p:by>
                                    </p:animClr>
                                    <p:animClr clrSpc="hsl" dir="cw">
                                      <p:cBhvr>
                                        <p:cTn id="38" dur="10" fill="hold"/>
                                        <p:tgtEl>
                                          <p:spTgt spid="7"/>
                                        </p:tgtEl>
                                        <p:attrNameLst>
                                          <p:attrName>stroke.color</p:attrName>
                                        </p:attrNameLst>
                                      </p:cBhvr>
                                      <p:by>
                                        <p:hsl h="0" s="-12549" l="-25098"/>
                                      </p:by>
                                    </p:animClr>
                                    <p:set>
                                      <p:cBhvr>
                                        <p:cTn id="39" dur="10" fill="hold"/>
                                        <p:tgtEl>
                                          <p:spTgt spid="7"/>
                                        </p:tgtEl>
                                        <p:attrNameLst>
                                          <p:attrName>fill.type</p:attrName>
                                        </p:attrNameLst>
                                      </p:cBhvr>
                                      <p:to>
                                        <p:strVal val="solid"/>
                                      </p:to>
                                    </p:set>
                                  </p:childTnLst>
                                </p:cTn>
                              </p:par>
                              <p:par>
                                <p:cTn id="40" presetID="7" presetClass="emph" presetSubtype="2" fill="hold" nodeType="withEffect">
                                  <p:stCondLst>
                                    <p:cond delay="0"/>
                                  </p:stCondLst>
                                  <p:childTnLst>
                                    <p:animClr clrSpc="rgb" dir="cw">
                                      <p:cBhvr>
                                        <p:cTn id="41" dur="500" fill="hold"/>
                                        <p:tgtEl>
                                          <p:spTgt spid="3"/>
                                        </p:tgtEl>
                                        <p:attrNameLst>
                                          <p:attrName>stroke.color</p:attrName>
                                        </p:attrNameLst>
                                      </p:cBhvr>
                                      <p:to>
                                        <a:schemeClr val="accent2"/>
                                      </p:to>
                                    </p:animClr>
                                    <p:set>
                                      <p:cBhvr>
                                        <p:cTn id="42" dur="500" fill="hold"/>
                                        <p:tgtEl>
                                          <p:spTgt spid="3"/>
                                        </p:tgtEl>
                                        <p:attrNameLst>
                                          <p:attrName>stroke.on</p:attrName>
                                        </p:attrNameLst>
                                      </p:cBhvr>
                                      <p:to>
                                        <p:strVal val="true"/>
                                      </p:to>
                                    </p:se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P spid="7"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2" name="Oval 1" descr="n fb Do Nu">
            <a:extLst>
              <a:ext uri="{FF2B5EF4-FFF2-40B4-BE49-F238E27FC236}">
                <a16:creationId xmlns:a16="http://schemas.microsoft.com/office/drawing/2014/main" id="{413E878C-87D3-4DFC-B9AF-2D07921417D8}"/>
              </a:ext>
            </a:extLst>
          </p:cNvPr>
          <p:cNvSpPr/>
          <p:nvPr/>
        </p:nvSpPr>
        <p:spPr>
          <a:xfrm>
            <a:off x="2982365" y="1081768"/>
            <a:ext cx="3179269" cy="2979964"/>
          </a:xfrm>
          <a:prstGeom prst="ellipse">
            <a:avLst/>
          </a:prstGeom>
          <a:solidFill>
            <a:srgbClr val="C3CED9"/>
          </a:solidFill>
          <a:ln>
            <a:solidFill>
              <a:srgbClr val="C3C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sym typeface="Arial"/>
              </a:rPr>
              <a:t>Lịch sử loài người đã trải qua 4 cuộc cách mạng công nghiệp dựa trên những kết quả nghiên cứu của Vật lí:</a:t>
            </a:r>
          </a:p>
        </p:txBody>
      </p:sp>
      <p:sp>
        <p:nvSpPr>
          <p:cNvPr id="3" name="Rectangle: Rounded Corners 2" descr="n fb Do Nu">
            <a:extLst>
              <a:ext uri="{FF2B5EF4-FFF2-40B4-BE49-F238E27FC236}">
                <a16:creationId xmlns:a16="http://schemas.microsoft.com/office/drawing/2014/main" id="{CC7FB560-1194-4F12-B724-ED43AD54528E}"/>
              </a:ext>
            </a:extLst>
          </p:cNvPr>
          <p:cNvSpPr/>
          <p:nvPr/>
        </p:nvSpPr>
        <p:spPr>
          <a:xfrm>
            <a:off x="5865803" y="1921008"/>
            <a:ext cx="1764441" cy="107576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 Cuộc cách mạng công nghiệp lần thứ nhất (thế kỉ XVIII): thay thế sức lực cơ bắp bằng sức lực máy móc.</a:t>
            </a:r>
          </a:p>
        </p:txBody>
      </p:sp>
      <p:sp>
        <p:nvSpPr>
          <p:cNvPr id="6" name="Rectangle: Rounded Corners 5" descr="n fb Do Nu">
            <a:extLst>
              <a:ext uri="{FF2B5EF4-FFF2-40B4-BE49-F238E27FC236}">
                <a16:creationId xmlns:a16="http://schemas.microsoft.com/office/drawing/2014/main" id="{988ACBD4-8831-4D6E-8170-7F1D089115E7}"/>
              </a:ext>
            </a:extLst>
          </p:cNvPr>
          <p:cNvSpPr/>
          <p:nvPr/>
        </p:nvSpPr>
        <p:spPr>
          <a:xfrm>
            <a:off x="3834331" y="862382"/>
            <a:ext cx="1475335" cy="873759"/>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4. Cuộc cách mạng công nghiệp lần thứ tư (đầu thế kỉ XXI): là sử dụng trí tuệ nhân tạo, robot, internet toàn cầu, công nghệ vật liệu siêu nhỏ (nano); là sự xuất hiện các thiết bị thông minh.</a:t>
            </a:r>
          </a:p>
        </p:txBody>
      </p:sp>
      <p:sp>
        <p:nvSpPr>
          <p:cNvPr id="7" name="Rectangle: Rounded Corners 6" descr="n fb Do Nu">
            <a:extLst>
              <a:ext uri="{FF2B5EF4-FFF2-40B4-BE49-F238E27FC236}">
                <a16:creationId xmlns:a16="http://schemas.microsoft.com/office/drawing/2014/main" id="{D0F542C6-243A-47CE-B6DD-F7EBE436492B}"/>
              </a:ext>
            </a:extLst>
          </p:cNvPr>
          <p:cNvSpPr/>
          <p:nvPr/>
        </p:nvSpPr>
        <p:spPr>
          <a:xfrm>
            <a:off x="3017518" y="3267661"/>
            <a:ext cx="3108960" cy="1828800"/>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38495A"/>
                </a:solidFill>
                <a:effectLst/>
                <a:uLnTx/>
                <a:uFillTx/>
                <a:latin typeface="Calibri" panose="020F0502020204030204" pitchFamily="34" charset="0"/>
                <a:ea typeface="+mn-ea"/>
                <a:cs typeface="Calibri" panose="020F0502020204030204" pitchFamily="34" charset="0"/>
                <a:sym typeface="Arial"/>
              </a:rPr>
              <a:t>2. Cuộc cách mạng công nghiệp lần thứ hai (thế kỉ XIX): là sự xuất hiện các thiết bị dùng điện trong mọi lĩnh vực sản xuất và đời sống con người.</a:t>
            </a:r>
          </a:p>
        </p:txBody>
      </p:sp>
      <p:sp>
        <p:nvSpPr>
          <p:cNvPr id="9" name="Rectangle: Rounded Corners 8" descr="n fb Do Nu">
            <a:extLst>
              <a:ext uri="{FF2B5EF4-FFF2-40B4-BE49-F238E27FC236}">
                <a16:creationId xmlns:a16="http://schemas.microsoft.com/office/drawing/2014/main" id="{3E513227-478C-4C34-90CA-0702259D90BA}"/>
              </a:ext>
            </a:extLst>
          </p:cNvPr>
          <p:cNvSpPr/>
          <p:nvPr/>
        </p:nvSpPr>
        <p:spPr>
          <a:xfrm>
            <a:off x="1513753" y="1921008"/>
            <a:ext cx="1764443" cy="107576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 Cuộc cách mạng công nghiệp lần thứ ba (những năm 70 của thế kỉ XX): là tự động hóa các quá trình sản xuất</a:t>
            </a:r>
          </a:p>
        </p:txBody>
      </p:sp>
      <p:pic>
        <p:nvPicPr>
          <p:cNvPr id="8" name="Picture 7" descr="n fb Do Nu">
            <a:extLst>
              <a:ext uri="{FF2B5EF4-FFF2-40B4-BE49-F238E27FC236}">
                <a16:creationId xmlns:a16="http://schemas.microsoft.com/office/drawing/2014/main" id="{4660D706-A966-4DD6-A650-B83ECA927458}"/>
              </a:ext>
            </a:extLst>
          </p:cNvPr>
          <p:cNvPicPr>
            <a:picLocks noChangeAspect="1"/>
          </p:cNvPicPr>
          <p:nvPr/>
        </p:nvPicPr>
        <p:blipFill>
          <a:blip r:embed="rId3"/>
          <a:stretch>
            <a:fillRect/>
          </a:stretch>
        </p:blipFill>
        <p:spPr>
          <a:xfrm>
            <a:off x="6196787" y="3054828"/>
            <a:ext cx="2596563" cy="1828800"/>
          </a:xfrm>
          <a:prstGeom prst="rect">
            <a:avLst/>
          </a:prstGeom>
        </p:spPr>
      </p:pic>
    </p:spTree>
    <p:extLst>
      <p:ext uri="{BB962C8B-B14F-4D97-AF65-F5344CB8AC3E}">
        <p14:creationId xmlns:p14="http://schemas.microsoft.com/office/powerpoint/2010/main" val="7095422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2000" fill="hold"/>
                                        <p:tgtEl>
                                          <p:spTgt spid="7"/>
                                        </p:tgtEl>
                                        <p:attrNameLst>
                                          <p:attrName>stroke.color</p:attrName>
                                        </p:attrNameLst>
                                      </p:cBhvr>
                                      <p:to>
                                        <a:schemeClr val="accent2"/>
                                      </p:to>
                                    </p:animClr>
                                    <p:set>
                                      <p:cBhvr>
                                        <p:cTn id="7" dur="2000" fill="hold"/>
                                        <p:tgtEl>
                                          <p:spTgt spid="7"/>
                                        </p:tgtEl>
                                        <p:attrNameLst>
                                          <p:attrName>stroke.on</p:attrName>
                                        </p:attrNameLst>
                                      </p:cBhvr>
                                      <p:to>
                                        <p:strVal val="true"/>
                                      </p:to>
                                    </p:set>
                                  </p:childTnLst>
                                </p:cTn>
                              </p:par>
                              <p:par>
                                <p:cTn id="8" presetID="24" presetClass="emph" presetSubtype="0" fill="hold" grpId="0" nodeType="withEffect">
                                  <p:stCondLst>
                                    <p:cond delay="0"/>
                                  </p:stCondLst>
                                  <p:childTnLst>
                                    <p:animClr clrSpc="hsl" dir="cw">
                                      <p:cBhvr override="childStyle">
                                        <p:cTn id="9" dur="10" fill="hold"/>
                                        <p:tgtEl>
                                          <p:spTgt spid="9"/>
                                        </p:tgtEl>
                                        <p:attrNameLst>
                                          <p:attrName>style.color</p:attrName>
                                        </p:attrNameLst>
                                      </p:cBhvr>
                                      <p:by>
                                        <p:hsl h="0" s="-12549" l="-25098"/>
                                      </p:by>
                                    </p:animClr>
                                    <p:animClr clrSpc="hsl" dir="cw">
                                      <p:cBhvr>
                                        <p:cTn id="10" dur="10" fill="hold"/>
                                        <p:tgtEl>
                                          <p:spTgt spid="9"/>
                                        </p:tgtEl>
                                        <p:attrNameLst>
                                          <p:attrName>fillcolor</p:attrName>
                                        </p:attrNameLst>
                                      </p:cBhvr>
                                      <p:by>
                                        <p:hsl h="0" s="-12549" l="-25098"/>
                                      </p:by>
                                    </p:animClr>
                                    <p:animClr clrSpc="hsl" dir="cw">
                                      <p:cBhvr>
                                        <p:cTn id="11" dur="10" fill="hold"/>
                                        <p:tgtEl>
                                          <p:spTgt spid="9"/>
                                        </p:tgtEl>
                                        <p:attrNameLst>
                                          <p:attrName>stroke.color</p:attrName>
                                        </p:attrNameLst>
                                      </p:cBhvr>
                                      <p:by>
                                        <p:hsl h="0" s="-12549" l="-25098"/>
                                      </p:by>
                                    </p:animClr>
                                    <p:set>
                                      <p:cBhvr>
                                        <p:cTn id="12" dur="10" fill="hold"/>
                                        <p:tgtEl>
                                          <p:spTgt spid="9"/>
                                        </p:tgtEl>
                                        <p:attrNameLst>
                                          <p:attrName>fill.type</p:attrName>
                                        </p:attrNameLst>
                                      </p:cBhvr>
                                      <p:to>
                                        <p:strVal val="solid"/>
                                      </p:to>
                                    </p:set>
                                  </p:childTnLst>
                                </p:cTn>
                              </p:par>
                              <p:par>
                                <p:cTn id="13" presetID="24" presetClass="emph" presetSubtype="0" fill="hold" grpId="0" nodeType="withEffect">
                                  <p:stCondLst>
                                    <p:cond delay="0"/>
                                  </p:stCondLst>
                                  <p:childTnLst>
                                    <p:animClr clrSpc="hsl" dir="cw">
                                      <p:cBhvr override="childStyle">
                                        <p:cTn id="14" dur="10" fill="hold"/>
                                        <p:tgtEl>
                                          <p:spTgt spid="6"/>
                                        </p:tgtEl>
                                        <p:attrNameLst>
                                          <p:attrName>style.color</p:attrName>
                                        </p:attrNameLst>
                                      </p:cBhvr>
                                      <p:by>
                                        <p:hsl h="0" s="-12549" l="-25098"/>
                                      </p:by>
                                    </p:animClr>
                                    <p:animClr clrSpc="hsl" dir="cw">
                                      <p:cBhvr>
                                        <p:cTn id="15" dur="10" fill="hold"/>
                                        <p:tgtEl>
                                          <p:spTgt spid="6"/>
                                        </p:tgtEl>
                                        <p:attrNameLst>
                                          <p:attrName>fillcolor</p:attrName>
                                        </p:attrNameLst>
                                      </p:cBhvr>
                                      <p:by>
                                        <p:hsl h="0" s="-12549" l="-25098"/>
                                      </p:by>
                                    </p:animClr>
                                    <p:animClr clrSpc="hsl" dir="cw">
                                      <p:cBhvr>
                                        <p:cTn id="16" dur="10" fill="hold"/>
                                        <p:tgtEl>
                                          <p:spTgt spid="6"/>
                                        </p:tgtEl>
                                        <p:attrNameLst>
                                          <p:attrName>stroke.color</p:attrName>
                                        </p:attrNameLst>
                                      </p:cBhvr>
                                      <p:by>
                                        <p:hsl h="0" s="-12549" l="-25098"/>
                                      </p:by>
                                    </p:animClr>
                                    <p:set>
                                      <p:cBhvr>
                                        <p:cTn id="17" dur="10" fill="hold"/>
                                        <p:tgtEl>
                                          <p:spTgt spid="6"/>
                                        </p:tgtEl>
                                        <p:attrNameLst>
                                          <p:attrName>fill.type</p:attrName>
                                        </p:attrNameLst>
                                      </p:cBhvr>
                                      <p:to>
                                        <p:strVal val="solid"/>
                                      </p:to>
                                    </p:set>
                                  </p:childTnLst>
                                </p:cTn>
                              </p:par>
                              <p:par>
                                <p:cTn id="18" presetID="24" presetClass="emph" presetSubtype="0" fill="hold" grpId="0" nodeType="withEffect">
                                  <p:stCondLst>
                                    <p:cond delay="0"/>
                                  </p:stCondLst>
                                  <p:childTnLst>
                                    <p:animClr clrSpc="hsl" dir="cw">
                                      <p:cBhvr override="childStyle">
                                        <p:cTn id="19" dur="10" fill="hold"/>
                                        <p:tgtEl>
                                          <p:spTgt spid="3"/>
                                        </p:tgtEl>
                                        <p:attrNameLst>
                                          <p:attrName>style.color</p:attrName>
                                        </p:attrNameLst>
                                      </p:cBhvr>
                                      <p:by>
                                        <p:hsl h="0" s="-12549" l="-25098"/>
                                      </p:by>
                                    </p:animClr>
                                    <p:animClr clrSpc="hsl" dir="cw">
                                      <p:cBhvr>
                                        <p:cTn id="20" dur="10" fill="hold"/>
                                        <p:tgtEl>
                                          <p:spTgt spid="3"/>
                                        </p:tgtEl>
                                        <p:attrNameLst>
                                          <p:attrName>fillcolor</p:attrName>
                                        </p:attrNameLst>
                                      </p:cBhvr>
                                      <p:by>
                                        <p:hsl h="0" s="-12549" l="-25098"/>
                                      </p:by>
                                    </p:animClr>
                                    <p:animClr clrSpc="hsl" dir="cw">
                                      <p:cBhvr>
                                        <p:cTn id="21" dur="10" fill="hold"/>
                                        <p:tgtEl>
                                          <p:spTgt spid="3"/>
                                        </p:tgtEl>
                                        <p:attrNameLst>
                                          <p:attrName>stroke.color</p:attrName>
                                        </p:attrNameLst>
                                      </p:cBhvr>
                                      <p:by>
                                        <p:hsl h="0" s="-12549" l="-25098"/>
                                      </p:by>
                                    </p:animClr>
                                    <p:set>
                                      <p:cBhvr>
                                        <p:cTn id="22" dur="10" fill="hold"/>
                                        <p:tgtEl>
                                          <p:spTgt spid="3"/>
                                        </p:tgtEl>
                                        <p:attrNameLst>
                                          <p:attrName>fill.type</p:attrName>
                                        </p:attrNameLst>
                                      </p:cBhvr>
                                      <p:to>
                                        <p:strVal val="solid"/>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 fb Do Nu">
            <a:extLst>
              <a:ext uri="{FF2B5EF4-FFF2-40B4-BE49-F238E27FC236}">
                <a16:creationId xmlns:a16="http://schemas.microsoft.com/office/drawing/2014/main" id="{2B9F207B-8722-452B-9004-7AAB52081B07}"/>
              </a:ext>
            </a:extLst>
          </p:cNvPr>
          <p:cNvSpPr>
            <a:spLocks noGrp="1"/>
          </p:cNvSpPr>
          <p:nvPr>
            <p:ph type="title"/>
          </p:nvPr>
        </p:nvSpPr>
        <p:spPr>
          <a:xfrm>
            <a:off x="3074050" y="190735"/>
            <a:ext cx="2995900" cy="563645"/>
          </a:xfrm>
        </p:spPr>
        <p:txBody>
          <a:bodyPr/>
          <a:lstStyle/>
          <a:p>
            <a:r>
              <a:rPr lang="vi-VN" dirty="0">
                <a:solidFill>
                  <a:srgbClr val="CD6721"/>
                </a:solidFill>
              </a:rPr>
              <a:t>PHIẾU HỌC TẬP SỐ 1</a:t>
            </a:r>
          </a:p>
        </p:txBody>
      </p:sp>
      <p:sp>
        <p:nvSpPr>
          <p:cNvPr id="7" name="TextBox 6" descr="n fb Do Nu">
            <a:extLst>
              <a:ext uri="{FF2B5EF4-FFF2-40B4-BE49-F238E27FC236}">
                <a16:creationId xmlns:a16="http://schemas.microsoft.com/office/drawing/2014/main" id="{5DFFEF06-D605-4A24-B7E5-3BDE04AC5B3D}"/>
              </a:ext>
            </a:extLst>
          </p:cNvPr>
          <p:cNvSpPr txBox="1"/>
          <p:nvPr/>
        </p:nvSpPr>
        <p:spPr>
          <a:xfrm>
            <a:off x="362857" y="686617"/>
            <a:ext cx="8403771" cy="1200329"/>
          </a:xfrm>
          <a:prstGeom prst="rect">
            <a:avLst/>
          </a:prstGeom>
          <a:noFill/>
        </p:spPr>
        <p:txBody>
          <a:bodyPr wrap="square">
            <a:spAutoFit/>
          </a:bodyPr>
          <a:lstStyle/>
          <a:p>
            <a:pPr algn="just"/>
            <a:r>
              <a:rPr lang="vi-VN" sz="2400" b="1" dirty="0">
                <a:latin typeface="Calibri" panose="020F0502020204030204" pitchFamily="34" charset="0"/>
                <a:cs typeface="Calibri" panose="020F0502020204030204" pitchFamily="34" charset="0"/>
              </a:rPr>
              <a:t>Câu 1: </a:t>
            </a:r>
            <a:r>
              <a:rPr lang="vi-VN" sz="2400" dirty="0">
                <a:latin typeface="Calibri" panose="020F0502020204030204" pitchFamily="34" charset="0"/>
                <a:cs typeface="Calibri" panose="020F0502020204030204" pitchFamily="34" charset="0"/>
              </a:rPr>
              <a:t>Hãy xem bảng hướng dẫn sử dụng sách ở trang 2 SGK. Sau đó nối các biểu tượng ở cột A sao cho tương ứng với các ý nghĩa ở cột B</a:t>
            </a:r>
          </a:p>
        </p:txBody>
      </p:sp>
    </p:spTree>
    <p:extLst>
      <p:ext uri="{BB962C8B-B14F-4D97-AF65-F5344CB8AC3E}">
        <p14:creationId xmlns:p14="http://schemas.microsoft.com/office/powerpoint/2010/main" val="6441564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2" name="Oval 1" descr="n fb Do Nu">
            <a:extLst>
              <a:ext uri="{FF2B5EF4-FFF2-40B4-BE49-F238E27FC236}">
                <a16:creationId xmlns:a16="http://schemas.microsoft.com/office/drawing/2014/main" id="{413E878C-87D3-4DFC-B9AF-2D07921417D8}"/>
              </a:ext>
            </a:extLst>
          </p:cNvPr>
          <p:cNvSpPr/>
          <p:nvPr/>
        </p:nvSpPr>
        <p:spPr>
          <a:xfrm>
            <a:off x="2982365" y="1081768"/>
            <a:ext cx="3179269" cy="2979964"/>
          </a:xfrm>
          <a:prstGeom prst="ellipse">
            <a:avLst/>
          </a:prstGeom>
          <a:solidFill>
            <a:srgbClr val="C3CED9"/>
          </a:solidFill>
          <a:ln>
            <a:solidFill>
              <a:srgbClr val="C3C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sym typeface="Arial"/>
              </a:rPr>
              <a:t>Lịch sử loài người đã trải qua 4 cuộc cách mạng công nghiệp dựa trên những kết quả nghiên cứu của Vật lí:</a:t>
            </a:r>
          </a:p>
        </p:txBody>
      </p:sp>
      <p:sp>
        <p:nvSpPr>
          <p:cNvPr id="3" name="Rectangle: Rounded Corners 2" descr="n fb Do Nu">
            <a:extLst>
              <a:ext uri="{FF2B5EF4-FFF2-40B4-BE49-F238E27FC236}">
                <a16:creationId xmlns:a16="http://schemas.microsoft.com/office/drawing/2014/main" id="{CC7FB560-1194-4F12-B724-ED43AD54528E}"/>
              </a:ext>
            </a:extLst>
          </p:cNvPr>
          <p:cNvSpPr/>
          <p:nvPr/>
        </p:nvSpPr>
        <p:spPr>
          <a:xfrm>
            <a:off x="4036998" y="846865"/>
            <a:ext cx="1070001" cy="71299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 Cuộc cách mạng công nghiệp lần thứ nhất (thế kỉ XVIII): thay thế sức lực cơ bắp bằng sức lực máy móc.</a:t>
            </a:r>
          </a:p>
        </p:txBody>
      </p:sp>
      <p:sp>
        <p:nvSpPr>
          <p:cNvPr id="6" name="Rectangle: Rounded Corners 5" descr="n fb Do Nu">
            <a:extLst>
              <a:ext uri="{FF2B5EF4-FFF2-40B4-BE49-F238E27FC236}">
                <a16:creationId xmlns:a16="http://schemas.microsoft.com/office/drawing/2014/main" id="{988ACBD4-8831-4D6E-8170-7F1D089115E7}"/>
              </a:ext>
            </a:extLst>
          </p:cNvPr>
          <p:cNvSpPr/>
          <p:nvPr/>
        </p:nvSpPr>
        <p:spPr>
          <a:xfrm>
            <a:off x="1532008" y="1911644"/>
            <a:ext cx="1764444" cy="107576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4. Cuộc cách mạng công nghiệp lần thứ tư (đầu thế kỉ XXI): là sử dụng trí tuệ nhân tạo, robot, internet toàn cầu, công nghệ vật liệu siêu nhỏ (nano); là sự xuất hiện các thiết bị thông minh.</a:t>
            </a:r>
          </a:p>
        </p:txBody>
      </p:sp>
      <p:sp>
        <p:nvSpPr>
          <p:cNvPr id="7" name="Rectangle: Rounded Corners 6" descr="n fb Do Nu">
            <a:extLst>
              <a:ext uri="{FF2B5EF4-FFF2-40B4-BE49-F238E27FC236}">
                <a16:creationId xmlns:a16="http://schemas.microsoft.com/office/drawing/2014/main" id="{D0F542C6-243A-47CE-B6DD-F7EBE436492B}"/>
              </a:ext>
            </a:extLst>
          </p:cNvPr>
          <p:cNvSpPr/>
          <p:nvPr/>
        </p:nvSpPr>
        <p:spPr>
          <a:xfrm>
            <a:off x="5852349" y="1911644"/>
            <a:ext cx="1764444" cy="107576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 Cuộc cách mạng công nghiệp lần thứ hai (thế kỉ XIX): là sự xuất hiện các thiết bị dùng điện trong mọi lĩnh vực sản xuất và đời sống con người.</a:t>
            </a:r>
          </a:p>
        </p:txBody>
      </p:sp>
      <p:sp>
        <p:nvSpPr>
          <p:cNvPr id="9" name="Rectangle: Rounded Corners 8" descr="n fb Do Nu">
            <a:extLst>
              <a:ext uri="{FF2B5EF4-FFF2-40B4-BE49-F238E27FC236}">
                <a16:creationId xmlns:a16="http://schemas.microsoft.com/office/drawing/2014/main" id="{3E513227-478C-4C34-90CA-0702259D90BA}"/>
              </a:ext>
            </a:extLst>
          </p:cNvPr>
          <p:cNvSpPr/>
          <p:nvPr/>
        </p:nvSpPr>
        <p:spPr>
          <a:xfrm>
            <a:off x="3154678" y="3337128"/>
            <a:ext cx="2834640" cy="1554480"/>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494B58"/>
                </a:solidFill>
                <a:effectLst/>
                <a:uLnTx/>
                <a:uFillTx/>
                <a:latin typeface="Calibri" panose="020F0502020204030204" pitchFamily="34" charset="0"/>
                <a:ea typeface="+mn-ea"/>
                <a:cs typeface="Calibri" panose="020F0502020204030204" pitchFamily="34" charset="0"/>
                <a:sym typeface="Arial"/>
              </a:rPr>
              <a:t>3. Cuộc cách mạng công nghiệp lần thứ ba (những năm 70 của thế kỉ XX): là tự động hóa các quá trình sản xuất</a:t>
            </a:r>
          </a:p>
        </p:txBody>
      </p:sp>
      <p:grpSp>
        <p:nvGrpSpPr>
          <p:cNvPr id="5" name="Group 4" descr="n fb Do Nu">
            <a:extLst>
              <a:ext uri="{FF2B5EF4-FFF2-40B4-BE49-F238E27FC236}">
                <a16:creationId xmlns:a16="http://schemas.microsoft.com/office/drawing/2014/main" id="{D42A3D38-62AD-4CCE-BA1C-3F1E44302F7D}"/>
              </a:ext>
            </a:extLst>
          </p:cNvPr>
          <p:cNvGrpSpPr/>
          <p:nvPr/>
        </p:nvGrpSpPr>
        <p:grpSpPr>
          <a:xfrm>
            <a:off x="6161630" y="3058993"/>
            <a:ext cx="2584069" cy="1803587"/>
            <a:chOff x="5989318" y="3088021"/>
            <a:chExt cx="2756382" cy="1950656"/>
          </a:xfrm>
        </p:grpSpPr>
        <p:pic>
          <p:nvPicPr>
            <p:cNvPr id="8" name="Picture 7">
              <a:extLst>
                <a:ext uri="{FF2B5EF4-FFF2-40B4-BE49-F238E27FC236}">
                  <a16:creationId xmlns:a16="http://schemas.microsoft.com/office/drawing/2014/main" id="{C2B76F9A-C73F-4865-94E8-5ADC5FDEA312}"/>
                </a:ext>
              </a:extLst>
            </p:cNvPr>
            <p:cNvPicPr>
              <a:picLocks noChangeAspect="1"/>
            </p:cNvPicPr>
            <p:nvPr/>
          </p:nvPicPr>
          <p:blipFill>
            <a:blip r:embed="rId3"/>
            <a:stretch>
              <a:fillRect/>
            </a:stretch>
          </p:blipFill>
          <p:spPr>
            <a:xfrm>
              <a:off x="5989318" y="3088021"/>
              <a:ext cx="2756382" cy="1947422"/>
            </a:xfrm>
            <a:prstGeom prst="rect">
              <a:avLst/>
            </a:prstGeom>
          </p:spPr>
        </p:pic>
        <p:sp>
          <p:nvSpPr>
            <p:cNvPr id="10" name="TextBox 9">
              <a:extLst>
                <a:ext uri="{FF2B5EF4-FFF2-40B4-BE49-F238E27FC236}">
                  <a16:creationId xmlns:a16="http://schemas.microsoft.com/office/drawing/2014/main" id="{39A756D3-A0EA-47FA-847E-6FDA21924160}"/>
                </a:ext>
              </a:extLst>
            </p:cNvPr>
            <p:cNvSpPr txBox="1"/>
            <p:nvPr/>
          </p:nvSpPr>
          <p:spPr>
            <a:xfrm>
              <a:off x="5989318" y="4715512"/>
              <a:ext cx="2756382" cy="323165"/>
            </a:xfrm>
            <a:prstGeom prst="rect">
              <a:avLst/>
            </a:prstGeom>
            <a:noFill/>
          </p:spPr>
          <p:txBody>
            <a:bodyPr wrap="square">
              <a:spAutoFit/>
            </a:bodyPr>
            <a:lstStyle/>
            <a:p>
              <a:pPr algn="ct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Dây</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chuyền</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ô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tô</a:t>
              </a:r>
              <a:endParaRPr lang="vi-VN"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730393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10" fill="hold"/>
                                        <p:tgtEl>
                                          <p:spTgt spid="3"/>
                                        </p:tgtEl>
                                        <p:attrNameLst>
                                          <p:attrName>style.color</p:attrName>
                                        </p:attrNameLst>
                                      </p:cBhvr>
                                      <p:by>
                                        <p:hsl h="0" s="-12549" l="-25098"/>
                                      </p:by>
                                    </p:animClr>
                                    <p:animClr clrSpc="hsl" dir="cw">
                                      <p:cBhvr>
                                        <p:cTn id="7" dur="10" fill="hold"/>
                                        <p:tgtEl>
                                          <p:spTgt spid="3"/>
                                        </p:tgtEl>
                                        <p:attrNameLst>
                                          <p:attrName>fillcolor</p:attrName>
                                        </p:attrNameLst>
                                      </p:cBhvr>
                                      <p:by>
                                        <p:hsl h="0" s="-12549" l="-25098"/>
                                      </p:by>
                                    </p:animClr>
                                    <p:animClr clrSpc="hsl" dir="cw">
                                      <p:cBhvr>
                                        <p:cTn id="8" dur="10" fill="hold"/>
                                        <p:tgtEl>
                                          <p:spTgt spid="3"/>
                                        </p:tgtEl>
                                        <p:attrNameLst>
                                          <p:attrName>stroke.color</p:attrName>
                                        </p:attrNameLst>
                                      </p:cBhvr>
                                      <p:by>
                                        <p:hsl h="0" s="-12549" l="-25098"/>
                                      </p:by>
                                    </p:animClr>
                                    <p:set>
                                      <p:cBhvr>
                                        <p:cTn id="9" dur="10" fill="hold"/>
                                        <p:tgtEl>
                                          <p:spTgt spid="3"/>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10" fill="hold"/>
                                        <p:tgtEl>
                                          <p:spTgt spid="7"/>
                                        </p:tgtEl>
                                        <p:attrNameLst>
                                          <p:attrName>style.color</p:attrName>
                                        </p:attrNameLst>
                                      </p:cBhvr>
                                      <p:by>
                                        <p:hsl h="0" s="-12549" l="-25098"/>
                                      </p:by>
                                    </p:animClr>
                                    <p:animClr clrSpc="hsl" dir="cw">
                                      <p:cBhvr>
                                        <p:cTn id="12" dur="10" fill="hold"/>
                                        <p:tgtEl>
                                          <p:spTgt spid="7"/>
                                        </p:tgtEl>
                                        <p:attrNameLst>
                                          <p:attrName>fillcolor</p:attrName>
                                        </p:attrNameLst>
                                      </p:cBhvr>
                                      <p:by>
                                        <p:hsl h="0" s="-12549" l="-25098"/>
                                      </p:by>
                                    </p:animClr>
                                    <p:animClr clrSpc="hsl" dir="cw">
                                      <p:cBhvr>
                                        <p:cTn id="13" dur="10" fill="hold"/>
                                        <p:tgtEl>
                                          <p:spTgt spid="7"/>
                                        </p:tgtEl>
                                        <p:attrNameLst>
                                          <p:attrName>stroke.color</p:attrName>
                                        </p:attrNameLst>
                                      </p:cBhvr>
                                      <p:by>
                                        <p:hsl h="0" s="-12549" l="-25098"/>
                                      </p:by>
                                    </p:animClr>
                                    <p:set>
                                      <p:cBhvr>
                                        <p:cTn id="14" dur="10" fill="hold"/>
                                        <p:tgtEl>
                                          <p:spTgt spid="7"/>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10" fill="hold"/>
                                        <p:tgtEl>
                                          <p:spTgt spid="6"/>
                                        </p:tgtEl>
                                        <p:attrNameLst>
                                          <p:attrName>style.color</p:attrName>
                                        </p:attrNameLst>
                                      </p:cBhvr>
                                      <p:by>
                                        <p:hsl h="0" s="-12549" l="-25098"/>
                                      </p:by>
                                    </p:animClr>
                                    <p:animClr clrSpc="hsl" dir="cw">
                                      <p:cBhvr>
                                        <p:cTn id="17" dur="10" fill="hold"/>
                                        <p:tgtEl>
                                          <p:spTgt spid="6"/>
                                        </p:tgtEl>
                                        <p:attrNameLst>
                                          <p:attrName>fillcolor</p:attrName>
                                        </p:attrNameLst>
                                      </p:cBhvr>
                                      <p:by>
                                        <p:hsl h="0" s="-12549" l="-25098"/>
                                      </p:by>
                                    </p:animClr>
                                    <p:animClr clrSpc="hsl" dir="cw">
                                      <p:cBhvr>
                                        <p:cTn id="18" dur="10" fill="hold"/>
                                        <p:tgtEl>
                                          <p:spTgt spid="6"/>
                                        </p:tgtEl>
                                        <p:attrNameLst>
                                          <p:attrName>stroke.color</p:attrName>
                                        </p:attrNameLst>
                                      </p:cBhvr>
                                      <p:by>
                                        <p:hsl h="0" s="-12549" l="-25098"/>
                                      </p:by>
                                    </p:animClr>
                                    <p:set>
                                      <p:cBhvr>
                                        <p:cTn id="19" dur="10" fill="hold"/>
                                        <p:tgtEl>
                                          <p:spTgt spid="6"/>
                                        </p:tgtEl>
                                        <p:attrNameLst>
                                          <p:attrName>fill.type</p:attrName>
                                        </p:attrNameLst>
                                      </p:cBhvr>
                                      <p:to>
                                        <p:strVal val="solid"/>
                                      </p:to>
                                    </p:set>
                                  </p:childTnLst>
                                </p:cTn>
                              </p:par>
                              <p:par>
                                <p:cTn id="20" presetID="7" presetClass="emph" presetSubtype="2" fill="hold" nodeType="withEffect">
                                  <p:stCondLst>
                                    <p:cond delay="0"/>
                                  </p:stCondLst>
                                  <p:childTnLst>
                                    <p:animClr clrSpc="rgb" dir="cw">
                                      <p:cBhvr>
                                        <p:cTn id="21" dur="500" fill="hold"/>
                                        <p:tgtEl>
                                          <p:spTgt spid="9"/>
                                        </p:tgtEl>
                                        <p:attrNameLst>
                                          <p:attrName>stroke.color</p:attrName>
                                        </p:attrNameLst>
                                      </p:cBhvr>
                                      <p:to>
                                        <a:schemeClr val="accent2"/>
                                      </p:to>
                                    </p:animClr>
                                    <p:set>
                                      <p:cBhvr>
                                        <p:cTn id="22" dur="500" fill="hold"/>
                                        <p:tgtEl>
                                          <p:spTgt spid="9"/>
                                        </p:tgtEl>
                                        <p:attrNameLst>
                                          <p:attrName>stroke.on</p:attrName>
                                        </p:attrNameLst>
                                      </p:cBhvr>
                                      <p:to>
                                        <p:strVal val="true"/>
                                      </p:to>
                                    </p:se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2" name="Oval 1" descr="n fb Do Nu">
            <a:extLst>
              <a:ext uri="{FF2B5EF4-FFF2-40B4-BE49-F238E27FC236}">
                <a16:creationId xmlns:a16="http://schemas.microsoft.com/office/drawing/2014/main" id="{413E878C-87D3-4DFC-B9AF-2D07921417D8}"/>
              </a:ext>
            </a:extLst>
          </p:cNvPr>
          <p:cNvSpPr/>
          <p:nvPr/>
        </p:nvSpPr>
        <p:spPr>
          <a:xfrm>
            <a:off x="2982365" y="1081768"/>
            <a:ext cx="3179269" cy="2979964"/>
          </a:xfrm>
          <a:prstGeom prst="ellipse">
            <a:avLst/>
          </a:prstGeom>
          <a:solidFill>
            <a:srgbClr val="C3CED9"/>
          </a:solidFill>
          <a:ln>
            <a:solidFill>
              <a:srgbClr val="C3C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sym typeface="Arial"/>
              </a:rPr>
              <a:t>Lịch sử loài người đã trải qua 4 cuộc cách mạng công nghiệp dựa trên những kết quả nghiên cứu của Vật lí:</a:t>
            </a:r>
          </a:p>
        </p:txBody>
      </p:sp>
      <p:sp>
        <p:nvSpPr>
          <p:cNvPr id="3" name="Rectangle: Rounded Corners 2" descr="n fb Do Nu">
            <a:extLst>
              <a:ext uri="{FF2B5EF4-FFF2-40B4-BE49-F238E27FC236}">
                <a16:creationId xmlns:a16="http://schemas.microsoft.com/office/drawing/2014/main" id="{CC7FB560-1194-4F12-B724-ED43AD54528E}"/>
              </a:ext>
            </a:extLst>
          </p:cNvPr>
          <p:cNvSpPr/>
          <p:nvPr/>
        </p:nvSpPr>
        <p:spPr>
          <a:xfrm>
            <a:off x="1513757" y="1936376"/>
            <a:ext cx="1764444" cy="107576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 Cuộc cách mạng công nghiệp lần thứ nhất (thế kỉ XVIII): thay thế sức lực cơ bắp bằng sức lực máy móc.</a:t>
            </a:r>
          </a:p>
        </p:txBody>
      </p:sp>
      <p:sp>
        <p:nvSpPr>
          <p:cNvPr id="4" name="Rectangle: Rounded Corners 3" descr="n fb Do Nu">
            <a:extLst>
              <a:ext uri="{FF2B5EF4-FFF2-40B4-BE49-F238E27FC236}">
                <a16:creationId xmlns:a16="http://schemas.microsoft.com/office/drawing/2014/main" id="{82285783-3D17-4451-B267-96B1212B3F14}"/>
              </a:ext>
            </a:extLst>
          </p:cNvPr>
          <p:cNvSpPr/>
          <p:nvPr/>
        </p:nvSpPr>
        <p:spPr>
          <a:xfrm>
            <a:off x="1072027" y="348012"/>
            <a:ext cx="7024914" cy="491778"/>
          </a:xfrm>
          <a:prstGeom prst="roundRect">
            <a:avLst>
              <a:gd name="adj" fmla="val 36980"/>
            </a:avLst>
          </a:prstGeom>
          <a:solidFill>
            <a:srgbClr val="C3CED9"/>
          </a:solidFill>
          <a:ln>
            <a:solidFill>
              <a:srgbClr val="C3C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38495A"/>
                </a:solidFill>
                <a:effectLst/>
                <a:uLnTx/>
                <a:uFillTx/>
                <a:latin typeface="Calibri" panose="020F0502020204030204" pitchFamily="34" charset="0"/>
                <a:ea typeface="+mn-ea"/>
                <a:cs typeface="Calibri" panose="020F0502020204030204" pitchFamily="34" charset="0"/>
                <a:sym typeface="Arial"/>
              </a:rPr>
              <a:t>Vật lí là cơ sở của khoa học tự nhiên và công nghệ</a:t>
            </a:r>
          </a:p>
        </p:txBody>
      </p:sp>
      <p:sp>
        <p:nvSpPr>
          <p:cNvPr id="6" name="Rectangle: Rounded Corners 5" descr="n fb Do Nu">
            <a:extLst>
              <a:ext uri="{FF2B5EF4-FFF2-40B4-BE49-F238E27FC236}">
                <a16:creationId xmlns:a16="http://schemas.microsoft.com/office/drawing/2014/main" id="{988ACBD4-8831-4D6E-8170-7F1D089115E7}"/>
              </a:ext>
            </a:extLst>
          </p:cNvPr>
          <p:cNvSpPr/>
          <p:nvPr/>
        </p:nvSpPr>
        <p:spPr>
          <a:xfrm>
            <a:off x="2554514" y="3238772"/>
            <a:ext cx="3767330" cy="1828800"/>
          </a:xfrm>
          <a:prstGeom prst="roundRect">
            <a:avLst>
              <a:gd name="adj" fmla="val 8730"/>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38495A"/>
                </a:solidFill>
                <a:effectLst/>
                <a:uLnTx/>
                <a:uFillTx/>
                <a:latin typeface="Calibri" panose="020F0502020204030204" pitchFamily="34" charset="0"/>
                <a:ea typeface="+mn-ea"/>
                <a:cs typeface="Calibri" panose="020F0502020204030204" pitchFamily="34" charset="0"/>
                <a:sym typeface="Arial"/>
              </a:rPr>
              <a:t>4. Cuộc cách mạng công nghiệp lần thứ tư (đầu thế kỉ XXI): là sử dụng trí tuệ nhân tạo, robot, internet toàn cầu, công nghệ vật liệu siêu nhỏ (nano); là sự xuất hiện các thiết bị thông minh.</a:t>
            </a:r>
          </a:p>
        </p:txBody>
      </p:sp>
      <p:sp>
        <p:nvSpPr>
          <p:cNvPr id="7" name="Rectangle: Rounded Corners 6" descr="n fb Do Nu">
            <a:extLst>
              <a:ext uri="{FF2B5EF4-FFF2-40B4-BE49-F238E27FC236}">
                <a16:creationId xmlns:a16="http://schemas.microsoft.com/office/drawing/2014/main" id="{D0F542C6-243A-47CE-B6DD-F7EBE436492B}"/>
              </a:ext>
            </a:extLst>
          </p:cNvPr>
          <p:cNvSpPr/>
          <p:nvPr/>
        </p:nvSpPr>
        <p:spPr>
          <a:xfrm>
            <a:off x="3885237" y="888106"/>
            <a:ext cx="1398494" cy="837560"/>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 Cuộc cách mạng công nghiệp lần thứ hai (thế kỉ XIX): là sự xuất hiện các thiết bị dùng điện trong mọi lĩnh vực sản xuất và đời sống con người.</a:t>
            </a:r>
          </a:p>
        </p:txBody>
      </p:sp>
      <p:sp>
        <p:nvSpPr>
          <p:cNvPr id="9" name="Rectangle: Rounded Corners 8" descr="n fb Do Nu">
            <a:extLst>
              <a:ext uri="{FF2B5EF4-FFF2-40B4-BE49-F238E27FC236}">
                <a16:creationId xmlns:a16="http://schemas.microsoft.com/office/drawing/2014/main" id="{3E513227-478C-4C34-90CA-0702259D90BA}"/>
              </a:ext>
            </a:extLst>
          </p:cNvPr>
          <p:cNvSpPr/>
          <p:nvPr/>
        </p:nvSpPr>
        <p:spPr>
          <a:xfrm>
            <a:off x="5865800" y="1936376"/>
            <a:ext cx="1764442" cy="1075764"/>
          </a:xfrm>
          <a:prstGeom prst="roundRect">
            <a:avLst/>
          </a:prstGeom>
          <a:solidFill>
            <a:srgbClr val="C3CE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 Cuộc cách mạng công nghiệp lần thứ ba (những năm 70 của thế kỉ XX): là tự động hóa các quá trình sản xuất</a:t>
            </a:r>
          </a:p>
        </p:txBody>
      </p:sp>
      <p:pic>
        <p:nvPicPr>
          <p:cNvPr id="8" name="Picture 7" descr="n fb Do Nu">
            <a:extLst>
              <a:ext uri="{FF2B5EF4-FFF2-40B4-BE49-F238E27FC236}">
                <a16:creationId xmlns:a16="http://schemas.microsoft.com/office/drawing/2014/main" id="{6E8376EA-9E7B-4AE8-8480-B762E7F8811F}"/>
              </a:ext>
            </a:extLst>
          </p:cNvPr>
          <p:cNvPicPr>
            <a:picLocks noChangeAspect="1"/>
          </p:cNvPicPr>
          <p:nvPr/>
        </p:nvPicPr>
        <p:blipFill>
          <a:blip r:embed="rId3"/>
          <a:stretch>
            <a:fillRect/>
          </a:stretch>
        </p:blipFill>
        <p:spPr>
          <a:xfrm>
            <a:off x="6363931" y="3108772"/>
            <a:ext cx="2402698" cy="1645920"/>
          </a:xfrm>
          <a:prstGeom prst="rect">
            <a:avLst/>
          </a:prstGeom>
        </p:spPr>
      </p:pic>
      <p:sp>
        <p:nvSpPr>
          <p:cNvPr id="10" name="Title 1" descr="n fb Do Nu">
            <a:extLst>
              <a:ext uri="{FF2B5EF4-FFF2-40B4-BE49-F238E27FC236}">
                <a16:creationId xmlns:a16="http://schemas.microsoft.com/office/drawing/2014/main" id="{01C2D55A-C0AF-A000-91FE-BD29A7F936C2}"/>
              </a:ext>
            </a:extLst>
          </p:cNvPr>
          <p:cNvSpPr txBox="1">
            <a:spLocks/>
          </p:cNvSpPr>
          <p:nvPr/>
        </p:nvSpPr>
        <p:spPr>
          <a:xfrm>
            <a:off x="9786369" y="-534997"/>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r>
              <a:rPr lang="vi-VN" dirty="0">
                <a:solidFill>
                  <a:srgbClr val="CD6721"/>
                </a:solidFill>
              </a:rPr>
              <a:t>PHIẾU HỌC TẬP SỐ 2B</a:t>
            </a:r>
          </a:p>
        </p:txBody>
      </p:sp>
      <p:sp>
        <p:nvSpPr>
          <p:cNvPr id="11" name="TextBox 10" descr="n fb Do Nu">
            <a:extLst>
              <a:ext uri="{FF2B5EF4-FFF2-40B4-BE49-F238E27FC236}">
                <a16:creationId xmlns:a16="http://schemas.microsoft.com/office/drawing/2014/main" id="{9EF64E70-326D-18C4-213A-4417E86A3D41}"/>
              </a:ext>
            </a:extLst>
          </p:cNvPr>
          <p:cNvSpPr txBox="1"/>
          <p:nvPr/>
        </p:nvSpPr>
        <p:spPr>
          <a:xfrm>
            <a:off x="9353561" y="-87464"/>
            <a:ext cx="3829141" cy="3698448"/>
          </a:xfrm>
          <a:prstGeom prst="rect">
            <a:avLst/>
          </a:prstGeom>
          <a:noFill/>
        </p:spPr>
        <p:txBody>
          <a:bodyPr wrap="square">
            <a:spAutoFit/>
          </a:bodyPr>
          <a:lstStyle/>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1</a:t>
            </a:r>
            <a:r>
              <a:rPr lang="pt-BR" sz="17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pt-BR" sz="17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Lịch </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 loài người đã trải qua mấy cuộc cách mạng công nghiệp? Đó là những cuộc cách mạng nào?</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2:</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Hãy nêu tên một số thiết bị có ứng dụng các kiến thức về nhiệt?</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3:</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việc sử dụng máy hơi nước nói riêng và động cơ nhiệt nói chung có những hạn chế nào?</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4:</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sử dụng động cơ điện có những ưu điểm vượt trội nào so với sử dụng máy hơi nước?</a:t>
            </a:r>
            <a:endParaRPr lang="vi-VN"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400"/>
              </a:spcBef>
            </a:pPr>
            <a:r>
              <a:rPr lang="pt-BR" sz="17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 5:</a:t>
            </a:r>
            <a:r>
              <a:rPr lang="pt-BR" sz="17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Hãy kể tên một số nhà máy tự động hóa quá trình sản xuất ở nước ta?</a:t>
            </a:r>
            <a:endParaRPr lang="vi-VN" sz="1700" dirty="0">
              <a:solidFill>
                <a:schemeClr val="tx1">
                  <a:lumMod val="50000"/>
                </a:schemeClr>
              </a:solidFill>
              <a:latin typeface="Calibri" panose="020F0502020204030204" pitchFamily="34" charset="0"/>
              <a:cs typeface="Calibri" panose="020F0502020204030204" pitchFamily="34" charset="0"/>
            </a:endParaRPr>
          </a:p>
        </p:txBody>
      </p:sp>
      <p:sp>
        <p:nvSpPr>
          <p:cNvPr id="12" name="Rectangle: Rounded Corners 11" descr="n fb Do Nu">
            <a:extLst>
              <a:ext uri="{FF2B5EF4-FFF2-40B4-BE49-F238E27FC236}">
                <a16:creationId xmlns:a16="http://schemas.microsoft.com/office/drawing/2014/main" id="{4C426F63-CED5-67E8-293B-A54A0027F78A}"/>
              </a:ext>
            </a:extLst>
          </p:cNvPr>
          <p:cNvSpPr/>
          <p:nvPr/>
        </p:nvSpPr>
        <p:spPr>
          <a:xfrm>
            <a:off x="9266478" y="-507581"/>
            <a:ext cx="3935838" cy="4271782"/>
          </a:xfrm>
          <a:custGeom>
            <a:avLst/>
            <a:gdLst>
              <a:gd name="connsiteX0" fmla="*/ 0 w 3935838"/>
              <a:gd name="connsiteY0" fmla="*/ 655986 h 4271782"/>
              <a:gd name="connsiteX1" fmla="*/ 655986 w 3935838"/>
              <a:gd name="connsiteY1" fmla="*/ 0 h 4271782"/>
              <a:gd name="connsiteX2" fmla="*/ 1180759 w 3935838"/>
              <a:gd name="connsiteY2" fmla="*/ 0 h 4271782"/>
              <a:gd name="connsiteX3" fmla="*/ 1653055 w 3935838"/>
              <a:gd name="connsiteY3" fmla="*/ 0 h 4271782"/>
              <a:gd name="connsiteX4" fmla="*/ 2125351 w 3935838"/>
              <a:gd name="connsiteY4" fmla="*/ 0 h 4271782"/>
              <a:gd name="connsiteX5" fmla="*/ 2623886 w 3935838"/>
              <a:gd name="connsiteY5" fmla="*/ 0 h 4271782"/>
              <a:gd name="connsiteX6" fmla="*/ 3279852 w 3935838"/>
              <a:gd name="connsiteY6" fmla="*/ 0 h 4271782"/>
              <a:gd name="connsiteX7" fmla="*/ 3935838 w 3935838"/>
              <a:gd name="connsiteY7" fmla="*/ 655986 h 4271782"/>
              <a:gd name="connsiteX8" fmla="*/ 3935838 w 3935838"/>
              <a:gd name="connsiteY8" fmla="*/ 1218350 h 4271782"/>
              <a:gd name="connsiteX9" fmla="*/ 3935838 w 3935838"/>
              <a:gd name="connsiteY9" fmla="*/ 1869508 h 4271782"/>
              <a:gd name="connsiteX10" fmla="*/ 3935838 w 3935838"/>
              <a:gd name="connsiteY10" fmla="*/ 2372676 h 4271782"/>
              <a:gd name="connsiteX11" fmla="*/ 3935838 w 3935838"/>
              <a:gd name="connsiteY11" fmla="*/ 2964638 h 4271782"/>
              <a:gd name="connsiteX12" fmla="*/ 3935838 w 3935838"/>
              <a:gd name="connsiteY12" fmla="*/ 3615796 h 4271782"/>
              <a:gd name="connsiteX13" fmla="*/ 3279852 w 3935838"/>
              <a:gd name="connsiteY13" fmla="*/ 4271782 h 4271782"/>
              <a:gd name="connsiteX14" fmla="*/ 2807556 w 3935838"/>
              <a:gd name="connsiteY14" fmla="*/ 4271782 h 4271782"/>
              <a:gd name="connsiteX15" fmla="*/ 2230306 w 3935838"/>
              <a:gd name="connsiteY15" fmla="*/ 4271782 h 4271782"/>
              <a:gd name="connsiteX16" fmla="*/ 1731771 w 3935838"/>
              <a:gd name="connsiteY16" fmla="*/ 4271782 h 4271782"/>
              <a:gd name="connsiteX17" fmla="*/ 1233237 w 3935838"/>
              <a:gd name="connsiteY17" fmla="*/ 4271782 h 4271782"/>
              <a:gd name="connsiteX18" fmla="*/ 655986 w 3935838"/>
              <a:gd name="connsiteY18" fmla="*/ 4271782 h 4271782"/>
              <a:gd name="connsiteX19" fmla="*/ 0 w 3935838"/>
              <a:gd name="connsiteY19" fmla="*/ 3615796 h 4271782"/>
              <a:gd name="connsiteX20" fmla="*/ 0 w 3935838"/>
              <a:gd name="connsiteY20" fmla="*/ 3112628 h 4271782"/>
              <a:gd name="connsiteX21" fmla="*/ 0 w 3935838"/>
              <a:gd name="connsiteY21" fmla="*/ 2579863 h 4271782"/>
              <a:gd name="connsiteX22" fmla="*/ 0 w 3935838"/>
              <a:gd name="connsiteY22" fmla="*/ 2017499 h 4271782"/>
              <a:gd name="connsiteX23" fmla="*/ 0 w 3935838"/>
              <a:gd name="connsiteY23" fmla="*/ 1455135 h 4271782"/>
              <a:gd name="connsiteX24" fmla="*/ 0 w 3935838"/>
              <a:gd name="connsiteY24" fmla="*/ 655986 h 42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5838" h="4271782" extrusionOk="0">
                <a:moveTo>
                  <a:pt x="0" y="655986"/>
                </a:moveTo>
                <a:cubicBezTo>
                  <a:pt x="-47324" y="284356"/>
                  <a:pt x="282039" y="-3356"/>
                  <a:pt x="655986" y="0"/>
                </a:cubicBezTo>
                <a:cubicBezTo>
                  <a:pt x="846431" y="-40766"/>
                  <a:pt x="1058581" y="49078"/>
                  <a:pt x="1180759" y="0"/>
                </a:cubicBezTo>
                <a:cubicBezTo>
                  <a:pt x="1302937" y="-49078"/>
                  <a:pt x="1461880" y="39062"/>
                  <a:pt x="1653055" y="0"/>
                </a:cubicBezTo>
                <a:cubicBezTo>
                  <a:pt x="1844230" y="-39062"/>
                  <a:pt x="2015033" y="46480"/>
                  <a:pt x="2125351" y="0"/>
                </a:cubicBezTo>
                <a:cubicBezTo>
                  <a:pt x="2235669" y="-46480"/>
                  <a:pt x="2505565" y="9435"/>
                  <a:pt x="2623886" y="0"/>
                </a:cubicBezTo>
                <a:cubicBezTo>
                  <a:pt x="2742207" y="-9435"/>
                  <a:pt x="3063236" y="41480"/>
                  <a:pt x="3279852" y="0"/>
                </a:cubicBezTo>
                <a:cubicBezTo>
                  <a:pt x="3690086" y="60608"/>
                  <a:pt x="3950387" y="325406"/>
                  <a:pt x="3935838" y="655986"/>
                </a:cubicBezTo>
                <a:cubicBezTo>
                  <a:pt x="3956153" y="827806"/>
                  <a:pt x="3925253" y="993415"/>
                  <a:pt x="3935838" y="1218350"/>
                </a:cubicBezTo>
                <a:cubicBezTo>
                  <a:pt x="3946423" y="1443285"/>
                  <a:pt x="3912631" y="1672405"/>
                  <a:pt x="3935838" y="1869508"/>
                </a:cubicBezTo>
                <a:cubicBezTo>
                  <a:pt x="3959045" y="2066611"/>
                  <a:pt x="3927240" y="2163715"/>
                  <a:pt x="3935838" y="2372676"/>
                </a:cubicBezTo>
                <a:cubicBezTo>
                  <a:pt x="3944436" y="2581637"/>
                  <a:pt x="3914025" y="2776801"/>
                  <a:pt x="3935838" y="2964638"/>
                </a:cubicBezTo>
                <a:cubicBezTo>
                  <a:pt x="3957651" y="3152475"/>
                  <a:pt x="3932728" y="3306648"/>
                  <a:pt x="3935838" y="3615796"/>
                </a:cubicBezTo>
                <a:cubicBezTo>
                  <a:pt x="3888079" y="4022480"/>
                  <a:pt x="3683336" y="4293814"/>
                  <a:pt x="3279852" y="4271782"/>
                </a:cubicBezTo>
                <a:cubicBezTo>
                  <a:pt x="3124593" y="4275519"/>
                  <a:pt x="2946796" y="4231753"/>
                  <a:pt x="2807556" y="4271782"/>
                </a:cubicBezTo>
                <a:cubicBezTo>
                  <a:pt x="2668316" y="4311811"/>
                  <a:pt x="2461484" y="4207767"/>
                  <a:pt x="2230306" y="4271782"/>
                </a:cubicBezTo>
                <a:cubicBezTo>
                  <a:pt x="1999128" y="4335797"/>
                  <a:pt x="1959839" y="4268876"/>
                  <a:pt x="1731771" y="4271782"/>
                </a:cubicBezTo>
                <a:cubicBezTo>
                  <a:pt x="1503703" y="4274688"/>
                  <a:pt x="1449224" y="4256075"/>
                  <a:pt x="1233237" y="4271782"/>
                </a:cubicBezTo>
                <a:cubicBezTo>
                  <a:pt x="1017250" y="4287489"/>
                  <a:pt x="914666" y="4206109"/>
                  <a:pt x="655986" y="4271782"/>
                </a:cubicBezTo>
                <a:cubicBezTo>
                  <a:pt x="347504" y="4262687"/>
                  <a:pt x="21299" y="4012782"/>
                  <a:pt x="0" y="3615796"/>
                </a:cubicBezTo>
                <a:cubicBezTo>
                  <a:pt x="-39076" y="3368530"/>
                  <a:pt x="42719" y="3267118"/>
                  <a:pt x="0" y="3112628"/>
                </a:cubicBezTo>
                <a:cubicBezTo>
                  <a:pt x="-42719" y="2958138"/>
                  <a:pt x="10569" y="2703911"/>
                  <a:pt x="0" y="2579863"/>
                </a:cubicBezTo>
                <a:cubicBezTo>
                  <a:pt x="-10569" y="2455815"/>
                  <a:pt x="40607" y="2197772"/>
                  <a:pt x="0" y="2017499"/>
                </a:cubicBezTo>
                <a:cubicBezTo>
                  <a:pt x="-40607" y="1837226"/>
                  <a:pt x="41506" y="1682222"/>
                  <a:pt x="0" y="1455135"/>
                </a:cubicBezTo>
                <a:cubicBezTo>
                  <a:pt x="-41506" y="1228048"/>
                  <a:pt x="40233" y="878742"/>
                  <a:pt x="0" y="655986"/>
                </a:cubicBezTo>
                <a:close/>
              </a:path>
            </a:pathLst>
          </a:custGeom>
          <a:noFill/>
          <a:ln>
            <a:extLst>
              <a:ext uri="{C807C97D-BFC1-408E-A445-0C87EB9F89A2}">
                <ask:lineSketchStyleProps xmlns:ask="http://schemas.microsoft.com/office/drawing/2018/sketchyshapes" sd="239679394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1222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10" fill="hold"/>
                                        <p:tgtEl>
                                          <p:spTgt spid="3"/>
                                        </p:tgtEl>
                                        <p:attrNameLst>
                                          <p:attrName>style.color</p:attrName>
                                        </p:attrNameLst>
                                      </p:cBhvr>
                                      <p:by>
                                        <p:hsl h="0" s="-12549" l="-25098"/>
                                      </p:by>
                                    </p:animClr>
                                    <p:animClr clrSpc="hsl" dir="cw">
                                      <p:cBhvr>
                                        <p:cTn id="7" dur="10" fill="hold"/>
                                        <p:tgtEl>
                                          <p:spTgt spid="3"/>
                                        </p:tgtEl>
                                        <p:attrNameLst>
                                          <p:attrName>fillcolor</p:attrName>
                                        </p:attrNameLst>
                                      </p:cBhvr>
                                      <p:by>
                                        <p:hsl h="0" s="-12549" l="-25098"/>
                                      </p:by>
                                    </p:animClr>
                                    <p:animClr clrSpc="hsl" dir="cw">
                                      <p:cBhvr>
                                        <p:cTn id="8" dur="10" fill="hold"/>
                                        <p:tgtEl>
                                          <p:spTgt spid="3"/>
                                        </p:tgtEl>
                                        <p:attrNameLst>
                                          <p:attrName>stroke.color</p:attrName>
                                        </p:attrNameLst>
                                      </p:cBhvr>
                                      <p:by>
                                        <p:hsl h="0" s="-12549" l="-25098"/>
                                      </p:by>
                                    </p:animClr>
                                    <p:set>
                                      <p:cBhvr>
                                        <p:cTn id="9" dur="10" fill="hold"/>
                                        <p:tgtEl>
                                          <p:spTgt spid="3"/>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10" fill="hold"/>
                                        <p:tgtEl>
                                          <p:spTgt spid="7"/>
                                        </p:tgtEl>
                                        <p:attrNameLst>
                                          <p:attrName>style.color</p:attrName>
                                        </p:attrNameLst>
                                      </p:cBhvr>
                                      <p:by>
                                        <p:hsl h="0" s="-12549" l="-25098"/>
                                      </p:by>
                                    </p:animClr>
                                    <p:animClr clrSpc="hsl" dir="cw">
                                      <p:cBhvr>
                                        <p:cTn id="12" dur="10" fill="hold"/>
                                        <p:tgtEl>
                                          <p:spTgt spid="7"/>
                                        </p:tgtEl>
                                        <p:attrNameLst>
                                          <p:attrName>fillcolor</p:attrName>
                                        </p:attrNameLst>
                                      </p:cBhvr>
                                      <p:by>
                                        <p:hsl h="0" s="-12549" l="-25098"/>
                                      </p:by>
                                    </p:animClr>
                                    <p:animClr clrSpc="hsl" dir="cw">
                                      <p:cBhvr>
                                        <p:cTn id="13" dur="10" fill="hold"/>
                                        <p:tgtEl>
                                          <p:spTgt spid="7"/>
                                        </p:tgtEl>
                                        <p:attrNameLst>
                                          <p:attrName>stroke.color</p:attrName>
                                        </p:attrNameLst>
                                      </p:cBhvr>
                                      <p:by>
                                        <p:hsl h="0" s="-12549" l="-25098"/>
                                      </p:by>
                                    </p:animClr>
                                    <p:set>
                                      <p:cBhvr>
                                        <p:cTn id="14" dur="10" fill="hold"/>
                                        <p:tgtEl>
                                          <p:spTgt spid="7"/>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10" fill="hold"/>
                                        <p:tgtEl>
                                          <p:spTgt spid="9"/>
                                        </p:tgtEl>
                                        <p:attrNameLst>
                                          <p:attrName>style.color</p:attrName>
                                        </p:attrNameLst>
                                      </p:cBhvr>
                                      <p:by>
                                        <p:hsl h="0" s="-12549" l="-25098"/>
                                      </p:by>
                                    </p:animClr>
                                    <p:animClr clrSpc="hsl" dir="cw">
                                      <p:cBhvr>
                                        <p:cTn id="17" dur="10" fill="hold"/>
                                        <p:tgtEl>
                                          <p:spTgt spid="9"/>
                                        </p:tgtEl>
                                        <p:attrNameLst>
                                          <p:attrName>fillcolor</p:attrName>
                                        </p:attrNameLst>
                                      </p:cBhvr>
                                      <p:by>
                                        <p:hsl h="0" s="-12549" l="-25098"/>
                                      </p:by>
                                    </p:animClr>
                                    <p:animClr clrSpc="hsl" dir="cw">
                                      <p:cBhvr>
                                        <p:cTn id="18" dur="10" fill="hold"/>
                                        <p:tgtEl>
                                          <p:spTgt spid="9"/>
                                        </p:tgtEl>
                                        <p:attrNameLst>
                                          <p:attrName>stroke.color</p:attrName>
                                        </p:attrNameLst>
                                      </p:cBhvr>
                                      <p:by>
                                        <p:hsl h="0" s="-12549" l="-25098"/>
                                      </p:by>
                                    </p:animClr>
                                    <p:set>
                                      <p:cBhvr>
                                        <p:cTn id="19" dur="10" fill="hold"/>
                                        <p:tgtEl>
                                          <p:spTgt spid="9"/>
                                        </p:tgtEl>
                                        <p:attrNameLst>
                                          <p:attrName>fill.type</p:attrName>
                                        </p:attrNameLst>
                                      </p:cBhvr>
                                      <p:to>
                                        <p:strVal val="solid"/>
                                      </p:to>
                                    </p:set>
                                  </p:childTnLst>
                                </p:cTn>
                              </p:par>
                              <p:par>
                                <p:cTn id="20" presetID="7" presetClass="emph" presetSubtype="2" fill="hold" nodeType="withEffect">
                                  <p:stCondLst>
                                    <p:cond delay="0"/>
                                  </p:stCondLst>
                                  <p:childTnLst>
                                    <p:animClr clrSpc="rgb" dir="cw">
                                      <p:cBhvr>
                                        <p:cTn id="21" dur="500" fill="hold"/>
                                        <p:tgtEl>
                                          <p:spTgt spid="6"/>
                                        </p:tgtEl>
                                        <p:attrNameLst>
                                          <p:attrName>stroke.color</p:attrName>
                                        </p:attrNameLst>
                                      </p:cBhvr>
                                      <p:to>
                                        <a:schemeClr val="accent2"/>
                                      </p:to>
                                    </p:animClr>
                                    <p:set>
                                      <p:cBhvr>
                                        <p:cTn id="22" dur="500" fill="hold"/>
                                        <p:tgtEl>
                                          <p:spTgt spid="6"/>
                                        </p:tgtEl>
                                        <p:attrNameLst>
                                          <p:attrName>stroke.on</p:attrName>
                                        </p:attrNameLst>
                                      </p:cBhvr>
                                      <p:to>
                                        <p:strVal val="true"/>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 fb Do Nu">
            <a:extLst>
              <a:ext uri="{FF2B5EF4-FFF2-40B4-BE49-F238E27FC236}">
                <a16:creationId xmlns:a16="http://schemas.microsoft.com/office/drawing/2014/main" id="{A0454294-4806-4998-B234-4A6CC89CD6C4}"/>
              </a:ext>
            </a:extLst>
          </p:cNvPr>
          <p:cNvSpPr txBox="1">
            <a:spLocks/>
          </p:cNvSpPr>
          <p:nvPr/>
        </p:nvSpPr>
        <p:spPr>
          <a:xfrm>
            <a:off x="3074765" y="240718"/>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pPr marL="0" marR="0" lvl="0" indent="0" algn="ctr" defTabSz="914400" rtl="0" eaLnBrk="1" fontAlgn="auto" latinLnBrk="0" hangingPunct="1">
              <a:lnSpc>
                <a:spcPct val="100000"/>
              </a:lnSpc>
              <a:spcBef>
                <a:spcPts val="0"/>
              </a:spcBef>
              <a:spcAft>
                <a:spcPts val="0"/>
              </a:spcAft>
              <a:buClr>
                <a:srgbClr val="F0C3A3"/>
              </a:buClr>
              <a:buSzPts val="2400"/>
              <a:buFont typeface="Amatic SC"/>
              <a:buNone/>
              <a:tabLst/>
              <a:defRPr/>
            </a:pPr>
            <a:r>
              <a:rPr kumimoji="0" lang="vi-VN" sz="2400" b="1" i="0" u="none" strike="noStrike" kern="0" cap="none" spc="0" normalizeH="0" baseline="0" noProof="0" dirty="0">
                <a:ln>
                  <a:noFill/>
                </a:ln>
                <a:solidFill>
                  <a:srgbClr val="CD6721"/>
                </a:solidFill>
                <a:effectLst/>
                <a:uLnTx/>
                <a:uFillTx/>
                <a:latin typeface="Calibri" panose="020F0502020204030204" pitchFamily="34" charset="0"/>
                <a:cs typeface="Calibri" panose="020F0502020204030204" pitchFamily="34" charset="0"/>
                <a:sym typeface="Amatic SC"/>
              </a:rPr>
              <a:t>PHIẾU HỌC TẬP SỐ 2B</a:t>
            </a:r>
          </a:p>
        </p:txBody>
      </p:sp>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3440245" y="-522812"/>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3449245" y="-531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4760365" y="1625308"/>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4769365" y="1616308"/>
                <a:ext cx="18000" cy="18000"/>
              </a:xfrm>
              <a:prstGeom prst="rect">
                <a:avLst/>
              </a:prstGeom>
            </p:spPr>
          </p:pic>
        </mc:Fallback>
      </mc:AlternateContent>
      <p:sp>
        <p:nvSpPr>
          <p:cNvPr id="15" name="TextBox 14" descr="n fb Do Nu">
            <a:extLst>
              <a:ext uri="{FF2B5EF4-FFF2-40B4-BE49-F238E27FC236}">
                <a16:creationId xmlns:a16="http://schemas.microsoft.com/office/drawing/2014/main" id="{8AA7F6C8-70F0-45E2-9FFE-513A76C807B2}"/>
              </a:ext>
            </a:extLst>
          </p:cNvPr>
          <p:cNvSpPr txBox="1"/>
          <p:nvPr/>
        </p:nvSpPr>
        <p:spPr>
          <a:xfrm>
            <a:off x="297543" y="702765"/>
            <a:ext cx="8512628" cy="830997"/>
          </a:xfrm>
          <a:prstGeom prst="rect">
            <a:avLst/>
          </a:prstGeom>
          <a:noFill/>
        </p:spPr>
        <p:txBody>
          <a:bodyPr wrap="square">
            <a:spAutoFit/>
          </a:bodyPr>
          <a:lstStyle/>
          <a:p>
            <a:pPr algn="just"/>
            <a:r>
              <a:rPr lang="en-US" sz="24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3:</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hơi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riêng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cơ</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nhiệt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hạn</a:t>
            </a:r>
            <a:r>
              <a:rPr lang="en-US" sz="24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chế:</a:t>
            </a:r>
            <a:endParaRPr lang="vi-VN"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descr="n fb Do Nu">
            <a:extLst>
              <a:ext uri="{FF2B5EF4-FFF2-40B4-BE49-F238E27FC236}">
                <a16:creationId xmlns:a16="http://schemas.microsoft.com/office/drawing/2014/main" id="{AD3BA728-5FB2-4957-9C57-61A0F24ECA03}"/>
              </a:ext>
            </a:extLst>
          </p:cNvPr>
          <p:cNvPicPr>
            <a:picLocks noChangeAspect="1"/>
          </p:cNvPicPr>
          <p:nvPr/>
        </p:nvPicPr>
        <p:blipFill rotWithShape="1">
          <a:blip r:embed="rId5"/>
          <a:srcRect t="17038" b="16117"/>
          <a:stretch/>
        </p:blipFill>
        <p:spPr>
          <a:xfrm>
            <a:off x="420913" y="1799515"/>
            <a:ext cx="3556663" cy="2377440"/>
          </a:xfrm>
          <a:prstGeom prst="rect">
            <a:avLst/>
          </a:prstGeom>
        </p:spPr>
      </p:pic>
      <p:pic>
        <p:nvPicPr>
          <p:cNvPr id="17" name="Picture 16" descr="n fb Do Nu">
            <a:extLst>
              <a:ext uri="{FF2B5EF4-FFF2-40B4-BE49-F238E27FC236}">
                <a16:creationId xmlns:a16="http://schemas.microsoft.com/office/drawing/2014/main" id="{28E3E757-726A-4D6F-AB7A-9651C577FCBB}"/>
              </a:ext>
            </a:extLst>
          </p:cNvPr>
          <p:cNvPicPr>
            <a:picLocks noChangeAspect="1"/>
          </p:cNvPicPr>
          <p:nvPr/>
        </p:nvPicPr>
        <p:blipFill rotWithShape="1">
          <a:blip r:embed="rId6"/>
          <a:srcRect l="9179" t="22003" r="10437" b="22865"/>
          <a:stretch/>
        </p:blipFill>
        <p:spPr>
          <a:xfrm>
            <a:off x="5166426" y="1799515"/>
            <a:ext cx="3371970" cy="2377440"/>
          </a:xfrm>
          <a:prstGeom prst="rect">
            <a:avLst/>
          </a:prstGeom>
        </p:spPr>
      </p:pic>
      <p:pic>
        <p:nvPicPr>
          <p:cNvPr id="18" name="Picture 17" descr="n fb Do Nu">
            <a:extLst>
              <a:ext uri="{FF2B5EF4-FFF2-40B4-BE49-F238E27FC236}">
                <a16:creationId xmlns:a16="http://schemas.microsoft.com/office/drawing/2014/main" id="{C1A416CC-82D4-43F1-8E2A-71C37A674A29}"/>
              </a:ext>
            </a:extLst>
          </p:cNvPr>
          <p:cNvPicPr>
            <a:picLocks noChangeAspect="1"/>
          </p:cNvPicPr>
          <p:nvPr/>
        </p:nvPicPr>
        <p:blipFill rotWithShape="1">
          <a:blip r:embed="rId7"/>
          <a:srcRect l="19477" t="4517" r="15590"/>
          <a:stretch/>
        </p:blipFill>
        <p:spPr>
          <a:xfrm>
            <a:off x="3353160" y="1533762"/>
            <a:ext cx="2435136" cy="2906613"/>
          </a:xfrm>
          <a:prstGeom prst="rect">
            <a:avLst/>
          </a:prstGeom>
        </p:spPr>
      </p:pic>
    </p:spTree>
    <p:extLst>
      <p:ext uri="{BB962C8B-B14F-4D97-AF65-F5344CB8AC3E}">
        <p14:creationId xmlns:p14="http://schemas.microsoft.com/office/powerpoint/2010/main" val="31018426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 fb Do Nu">
            <a:extLst>
              <a:ext uri="{FF2B5EF4-FFF2-40B4-BE49-F238E27FC236}">
                <a16:creationId xmlns:a16="http://schemas.microsoft.com/office/drawing/2014/main" id="{A0454294-4806-4998-B234-4A6CC89CD6C4}"/>
              </a:ext>
            </a:extLst>
          </p:cNvPr>
          <p:cNvSpPr txBox="1">
            <a:spLocks/>
          </p:cNvSpPr>
          <p:nvPr/>
        </p:nvSpPr>
        <p:spPr>
          <a:xfrm>
            <a:off x="3074765" y="240718"/>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pPr marL="0" marR="0" lvl="0" indent="0" algn="ctr" defTabSz="914400" rtl="0" eaLnBrk="1" fontAlgn="auto" latinLnBrk="0" hangingPunct="1">
              <a:lnSpc>
                <a:spcPct val="100000"/>
              </a:lnSpc>
              <a:spcBef>
                <a:spcPts val="0"/>
              </a:spcBef>
              <a:spcAft>
                <a:spcPts val="0"/>
              </a:spcAft>
              <a:buClr>
                <a:srgbClr val="F0C3A3"/>
              </a:buClr>
              <a:buSzPts val="2400"/>
              <a:buFont typeface="Amatic SC"/>
              <a:buNone/>
              <a:tabLst/>
              <a:defRPr/>
            </a:pPr>
            <a:r>
              <a:rPr kumimoji="0" lang="vi-VN" sz="2400" b="1" i="0" u="none" strike="noStrike" kern="0" cap="none" spc="0" normalizeH="0" baseline="0" noProof="0" dirty="0">
                <a:ln>
                  <a:noFill/>
                </a:ln>
                <a:solidFill>
                  <a:srgbClr val="CD6721"/>
                </a:solidFill>
                <a:effectLst/>
                <a:uLnTx/>
                <a:uFillTx/>
                <a:latin typeface="Calibri" panose="020F0502020204030204" pitchFamily="34" charset="0"/>
                <a:cs typeface="Calibri" panose="020F0502020204030204" pitchFamily="34" charset="0"/>
                <a:sym typeface="Amatic SC"/>
              </a:rPr>
              <a:t>PHIẾU HỌC TẬP SỐ 2B</a:t>
            </a:r>
          </a:p>
        </p:txBody>
      </p:sp>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3440245" y="-522812"/>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3449245" y="-531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4760365" y="1625308"/>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4769365" y="1616308"/>
                <a:ext cx="18000" cy="18000"/>
              </a:xfrm>
              <a:prstGeom prst="rect">
                <a:avLst/>
              </a:prstGeom>
            </p:spPr>
          </p:pic>
        </mc:Fallback>
      </mc:AlternateContent>
      <p:sp>
        <p:nvSpPr>
          <p:cNvPr id="15" name="TextBox 14" descr="n fb Do Nu">
            <a:extLst>
              <a:ext uri="{FF2B5EF4-FFF2-40B4-BE49-F238E27FC236}">
                <a16:creationId xmlns:a16="http://schemas.microsoft.com/office/drawing/2014/main" id="{8AA7F6C8-70F0-45E2-9FFE-513A76C807B2}"/>
              </a:ext>
            </a:extLst>
          </p:cNvPr>
          <p:cNvSpPr txBox="1"/>
          <p:nvPr/>
        </p:nvSpPr>
        <p:spPr>
          <a:xfrm>
            <a:off x="297543" y="702765"/>
            <a:ext cx="8512628" cy="830997"/>
          </a:xfrm>
          <a:prstGeom prst="rect">
            <a:avLst/>
          </a:prstGeom>
          <a:noFill/>
        </p:spPr>
        <p:txBody>
          <a:bodyPr wrap="square">
            <a:spAutoFit/>
          </a:bodyPr>
          <a:lstStyle/>
          <a:p>
            <a:pPr algn="just"/>
            <a:r>
              <a:rPr lang="en-US" sz="24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3:</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hơi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riêng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cơ</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nhiệt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hạn</a:t>
            </a:r>
            <a:r>
              <a:rPr lang="en-US" sz="24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chế:</a:t>
            </a:r>
            <a:endParaRPr lang="vi-VN"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descr="n fb Do Nu">
            <a:extLst>
              <a:ext uri="{FF2B5EF4-FFF2-40B4-BE49-F238E27FC236}">
                <a16:creationId xmlns:a16="http://schemas.microsoft.com/office/drawing/2014/main" id="{AD3BA728-5FB2-4957-9C57-61A0F24ECA03}"/>
              </a:ext>
            </a:extLst>
          </p:cNvPr>
          <p:cNvPicPr>
            <a:picLocks noChangeAspect="1"/>
          </p:cNvPicPr>
          <p:nvPr/>
        </p:nvPicPr>
        <p:blipFill rotWithShape="1">
          <a:blip r:embed="rId5"/>
          <a:srcRect t="17038" b="16117"/>
          <a:stretch/>
        </p:blipFill>
        <p:spPr>
          <a:xfrm>
            <a:off x="685469" y="-2288466"/>
            <a:ext cx="2682599" cy="1793175"/>
          </a:xfrm>
          <a:prstGeom prst="rect">
            <a:avLst/>
          </a:prstGeom>
        </p:spPr>
      </p:pic>
      <p:pic>
        <p:nvPicPr>
          <p:cNvPr id="17" name="Picture 16" descr="n fb Do Nu">
            <a:extLst>
              <a:ext uri="{FF2B5EF4-FFF2-40B4-BE49-F238E27FC236}">
                <a16:creationId xmlns:a16="http://schemas.microsoft.com/office/drawing/2014/main" id="{28E3E757-726A-4D6F-AB7A-9651C577FCBB}"/>
              </a:ext>
            </a:extLst>
          </p:cNvPr>
          <p:cNvPicPr>
            <a:picLocks noChangeAspect="1"/>
          </p:cNvPicPr>
          <p:nvPr/>
        </p:nvPicPr>
        <p:blipFill rotWithShape="1">
          <a:blip r:embed="rId6"/>
          <a:srcRect l="9179" t="22003" r="10437" b="22865"/>
          <a:stretch/>
        </p:blipFill>
        <p:spPr>
          <a:xfrm>
            <a:off x="5775931" y="-2288466"/>
            <a:ext cx="2543295" cy="1793175"/>
          </a:xfrm>
          <a:prstGeom prst="rect">
            <a:avLst/>
          </a:prstGeom>
        </p:spPr>
      </p:pic>
      <p:pic>
        <p:nvPicPr>
          <p:cNvPr id="18" name="Picture 17" descr="n fb Do Nu">
            <a:extLst>
              <a:ext uri="{FF2B5EF4-FFF2-40B4-BE49-F238E27FC236}">
                <a16:creationId xmlns:a16="http://schemas.microsoft.com/office/drawing/2014/main" id="{C1A416CC-82D4-43F1-8E2A-71C37A674A29}"/>
              </a:ext>
            </a:extLst>
          </p:cNvPr>
          <p:cNvPicPr>
            <a:picLocks noChangeAspect="1"/>
          </p:cNvPicPr>
          <p:nvPr/>
        </p:nvPicPr>
        <p:blipFill rotWithShape="1">
          <a:blip r:embed="rId7"/>
          <a:srcRect l="19477" t="4517" r="15590"/>
          <a:stretch/>
        </p:blipFill>
        <p:spPr>
          <a:xfrm>
            <a:off x="3675412" y="-2847735"/>
            <a:ext cx="1793175" cy="2636828"/>
          </a:xfrm>
          <a:prstGeom prst="rect">
            <a:avLst/>
          </a:prstGeom>
        </p:spPr>
      </p:pic>
      <p:pic>
        <p:nvPicPr>
          <p:cNvPr id="10" name="Picture 9" descr="n fb Do Nu">
            <a:extLst>
              <a:ext uri="{FF2B5EF4-FFF2-40B4-BE49-F238E27FC236}">
                <a16:creationId xmlns:a16="http://schemas.microsoft.com/office/drawing/2014/main" id="{3CA1B02A-9E84-4AA1-8F5D-07725915EAE5}"/>
              </a:ext>
            </a:extLst>
          </p:cNvPr>
          <p:cNvPicPr>
            <a:picLocks noChangeAspect="1"/>
          </p:cNvPicPr>
          <p:nvPr/>
        </p:nvPicPr>
        <p:blipFill>
          <a:blip r:embed="rId8"/>
          <a:stretch>
            <a:fillRect/>
          </a:stretch>
        </p:blipFill>
        <p:spPr>
          <a:xfrm>
            <a:off x="606000" y="1255988"/>
            <a:ext cx="4255280" cy="3863542"/>
          </a:xfrm>
          <a:prstGeom prst="rect">
            <a:avLst/>
          </a:prstGeom>
        </p:spPr>
      </p:pic>
      <p:pic>
        <p:nvPicPr>
          <p:cNvPr id="12" name="Picture 11" descr="n fb Do Nu">
            <a:extLst>
              <a:ext uri="{FF2B5EF4-FFF2-40B4-BE49-F238E27FC236}">
                <a16:creationId xmlns:a16="http://schemas.microsoft.com/office/drawing/2014/main" id="{7D420E53-68D1-4882-8372-DBCE8DA4A518}"/>
              </a:ext>
            </a:extLst>
          </p:cNvPr>
          <p:cNvPicPr>
            <a:picLocks noChangeAspect="1"/>
          </p:cNvPicPr>
          <p:nvPr/>
        </p:nvPicPr>
        <p:blipFill>
          <a:blip r:embed="rId9"/>
          <a:stretch>
            <a:fillRect/>
          </a:stretch>
        </p:blipFill>
        <p:spPr>
          <a:xfrm>
            <a:off x="5169737" y="3140647"/>
            <a:ext cx="2840256" cy="1897292"/>
          </a:xfrm>
          <a:prstGeom prst="rect">
            <a:avLst/>
          </a:prstGeom>
        </p:spPr>
      </p:pic>
      <p:pic>
        <p:nvPicPr>
          <p:cNvPr id="13" name="Picture 12" descr="n fb Do Nu">
            <a:extLst>
              <a:ext uri="{FF2B5EF4-FFF2-40B4-BE49-F238E27FC236}">
                <a16:creationId xmlns:a16="http://schemas.microsoft.com/office/drawing/2014/main" id="{A0A519EE-DB3A-40CA-BDF5-75AAAB4725F8}"/>
              </a:ext>
            </a:extLst>
          </p:cNvPr>
          <p:cNvPicPr>
            <a:picLocks noChangeAspect="1"/>
          </p:cNvPicPr>
          <p:nvPr/>
        </p:nvPicPr>
        <p:blipFill>
          <a:blip r:embed="rId10"/>
          <a:stretch>
            <a:fillRect/>
          </a:stretch>
        </p:blipFill>
        <p:spPr>
          <a:xfrm>
            <a:off x="5169737" y="1243355"/>
            <a:ext cx="2840256" cy="1897292"/>
          </a:xfrm>
          <a:prstGeom prst="rect">
            <a:avLst/>
          </a:prstGeom>
        </p:spPr>
      </p:pic>
    </p:spTree>
    <p:extLst>
      <p:ext uri="{BB962C8B-B14F-4D97-AF65-F5344CB8AC3E}">
        <p14:creationId xmlns:p14="http://schemas.microsoft.com/office/powerpoint/2010/main" val="31134006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 fb Do Nu">
            <a:extLst>
              <a:ext uri="{FF2B5EF4-FFF2-40B4-BE49-F238E27FC236}">
                <a16:creationId xmlns:a16="http://schemas.microsoft.com/office/drawing/2014/main" id="{A0454294-4806-4998-B234-4A6CC89CD6C4}"/>
              </a:ext>
            </a:extLst>
          </p:cNvPr>
          <p:cNvSpPr txBox="1">
            <a:spLocks/>
          </p:cNvSpPr>
          <p:nvPr/>
        </p:nvSpPr>
        <p:spPr>
          <a:xfrm>
            <a:off x="3074765" y="240718"/>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pPr marL="0" marR="0" lvl="0" indent="0" algn="ctr" defTabSz="914400" rtl="0" eaLnBrk="1" fontAlgn="auto" latinLnBrk="0" hangingPunct="1">
              <a:lnSpc>
                <a:spcPct val="100000"/>
              </a:lnSpc>
              <a:spcBef>
                <a:spcPts val="0"/>
              </a:spcBef>
              <a:spcAft>
                <a:spcPts val="0"/>
              </a:spcAft>
              <a:buClr>
                <a:srgbClr val="F0C3A3"/>
              </a:buClr>
              <a:buSzPts val="2400"/>
              <a:buFont typeface="Amatic SC"/>
              <a:buNone/>
              <a:tabLst/>
              <a:defRPr/>
            </a:pPr>
            <a:r>
              <a:rPr kumimoji="0" lang="vi-VN" sz="2400" b="1" i="0" u="none" strike="noStrike" kern="0" cap="none" spc="0" normalizeH="0" baseline="0" noProof="0" dirty="0">
                <a:ln>
                  <a:noFill/>
                </a:ln>
                <a:solidFill>
                  <a:srgbClr val="CD6721"/>
                </a:solidFill>
                <a:effectLst/>
                <a:uLnTx/>
                <a:uFillTx/>
                <a:latin typeface="Calibri" panose="020F0502020204030204" pitchFamily="34" charset="0"/>
                <a:cs typeface="Calibri" panose="020F0502020204030204" pitchFamily="34" charset="0"/>
                <a:sym typeface="Amatic SC"/>
              </a:rPr>
              <a:t>PHIẾU HỌC TẬP SỐ 2B</a:t>
            </a:r>
          </a:p>
        </p:txBody>
      </p:sp>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3440245" y="-522812"/>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3449245" y="-531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4760365" y="1625308"/>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4769365" y="1616308"/>
                <a:ext cx="18000" cy="18000"/>
              </a:xfrm>
              <a:prstGeom prst="rect">
                <a:avLst/>
              </a:prstGeom>
            </p:spPr>
          </p:pic>
        </mc:Fallback>
      </mc:AlternateContent>
      <p:sp>
        <p:nvSpPr>
          <p:cNvPr id="15" name="TextBox 14" descr="n fb Do Nu">
            <a:extLst>
              <a:ext uri="{FF2B5EF4-FFF2-40B4-BE49-F238E27FC236}">
                <a16:creationId xmlns:a16="http://schemas.microsoft.com/office/drawing/2014/main" id="{8AA7F6C8-70F0-45E2-9FFE-513A76C807B2}"/>
              </a:ext>
            </a:extLst>
          </p:cNvPr>
          <p:cNvSpPr txBox="1"/>
          <p:nvPr/>
        </p:nvSpPr>
        <p:spPr>
          <a:xfrm>
            <a:off x="297543" y="702765"/>
            <a:ext cx="8512628" cy="830997"/>
          </a:xfrm>
          <a:prstGeom prst="rect">
            <a:avLst/>
          </a:prstGeom>
          <a:noFill/>
        </p:spPr>
        <p:txBody>
          <a:bodyPr wrap="square">
            <a:spAutoFit/>
          </a:bodyPr>
          <a:lstStyle/>
          <a:p>
            <a:pPr algn="just"/>
            <a:r>
              <a:rPr lang="en-US" sz="24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3:</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hơi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riêng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cơ</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nhiệt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hạn</a:t>
            </a:r>
            <a:r>
              <a:rPr lang="en-US" sz="24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chế:</a:t>
            </a:r>
            <a:endParaRPr lang="vi-VN"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9" descr="n fb Do Nu">
            <a:extLst>
              <a:ext uri="{FF2B5EF4-FFF2-40B4-BE49-F238E27FC236}">
                <a16:creationId xmlns:a16="http://schemas.microsoft.com/office/drawing/2014/main" id="{3CA1B02A-9E84-4AA1-8F5D-07725915EAE5}"/>
              </a:ext>
            </a:extLst>
          </p:cNvPr>
          <p:cNvPicPr>
            <a:picLocks noChangeAspect="1"/>
          </p:cNvPicPr>
          <p:nvPr/>
        </p:nvPicPr>
        <p:blipFill>
          <a:blip r:embed="rId5"/>
          <a:stretch>
            <a:fillRect/>
          </a:stretch>
        </p:blipFill>
        <p:spPr>
          <a:xfrm>
            <a:off x="606000" y="1255988"/>
            <a:ext cx="4255280" cy="3863542"/>
          </a:xfrm>
          <a:prstGeom prst="rect">
            <a:avLst/>
          </a:prstGeom>
        </p:spPr>
      </p:pic>
      <p:pic>
        <p:nvPicPr>
          <p:cNvPr id="12" name="Picture 11" descr="n fb Do Nu">
            <a:extLst>
              <a:ext uri="{FF2B5EF4-FFF2-40B4-BE49-F238E27FC236}">
                <a16:creationId xmlns:a16="http://schemas.microsoft.com/office/drawing/2014/main" id="{7D420E53-68D1-4882-8372-DBCE8DA4A518}"/>
              </a:ext>
            </a:extLst>
          </p:cNvPr>
          <p:cNvPicPr>
            <a:picLocks noChangeAspect="1"/>
          </p:cNvPicPr>
          <p:nvPr/>
        </p:nvPicPr>
        <p:blipFill>
          <a:blip r:embed="rId6"/>
          <a:stretch>
            <a:fillRect/>
          </a:stretch>
        </p:blipFill>
        <p:spPr>
          <a:xfrm>
            <a:off x="4200471" y="2098335"/>
            <a:ext cx="1268116" cy="847102"/>
          </a:xfrm>
          <a:prstGeom prst="rect">
            <a:avLst/>
          </a:prstGeom>
        </p:spPr>
      </p:pic>
      <p:pic>
        <p:nvPicPr>
          <p:cNvPr id="13" name="Picture 12" descr="n fb Do Nu">
            <a:extLst>
              <a:ext uri="{FF2B5EF4-FFF2-40B4-BE49-F238E27FC236}">
                <a16:creationId xmlns:a16="http://schemas.microsoft.com/office/drawing/2014/main" id="{A0A519EE-DB3A-40CA-BDF5-75AAAB4725F8}"/>
              </a:ext>
            </a:extLst>
          </p:cNvPr>
          <p:cNvPicPr>
            <a:picLocks noChangeAspect="1"/>
          </p:cNvPicPr>
          <p:nvPr/>
        </p:nvPicPr>
        <p:blipFill>
          <a:blip r:embed="rId7"/>
          <a:stretch>
            <a:fillRect/>
          </a:stretch>
        </p:blipFill>
        <p:spPr>
          <a:xfrm>
            <a:off x="4200471" y="1272738"/>
            <a:ext cx="1268116" cy="847102"/>
          </a:xfrm>
          <a:prstGeom prst="rect">
            <a:avLst/>
          </a:prstGeom>
        </p:spPr>
      </p:pic>
      <p:pic>
        <p:nvPicPr>
          <p:cNvPr id="14" name="Picture 13" descr="n fb Do Nu">
            <a:extLst>
              <a:ext uri="{FF2B5EF4-FFF2-40B4-BE49-F238E27FC236}">
                <a16:creationId xmlns:a16="http://schemas.microsoft.com/office/drawing/2014/main" id="{04807802-6DA8-4F91-AD32-450CBE614A21}"/>
              </a:ext>
            </a:extLst>
          </p:cNvPr>
          <p:cNvPicPr>
            <a:picLocks noChangeAspect="1"/>
          </p:cNvPicPr>
          <p:nvPr/>
        </p:nvPicPr>
        <p:blipFill>
          <a:blip r:embed="rId8"/>
          <a:stretch>
            <a:fillRect/>
          </a:stretch>
        </p:blipFill>
        <p:spPr>
          <a:xfrm>
            <a:off x="4724094" y="2927081"/>
            <a:ext cx="3731657" cy="1805095"/>
          </a:xfrm>
          <a:prstGeom prst="rect">
            <a:avLst/>
          </a:prstGeom>
        </p:spPr>
      </p:pic>
      <p:pic>
        <p:nvPicPr>
          <p:cNvPr id="19" name="Picture 18" descr="n fb Do Nu">
            <a:extLst>
              <a:ext uri="{FF2B5EF4-FFF2-40B4-BE49-F238E27FC236}">
                <a16:creationId xmlns:a16="http://schemas.microsoft.com/office/drawing/2014/main" id="{ED45C565-00FF-438A-B42A-4DF98AD8DEB1}"/>
              </a:ext>
            </a:extLst>
          </p:cNvPr>
          <p:cNvPicPr>
            <a:picLocks noChangeAspect="1"/>
          </p:cNvPicPr>
          <p:nvPr/>
        </p:nvPicPr>
        <p:blipFill>
          <a:blip r:embed="rId9"/>
          <a:stretch>
            <a:fillRect/>
          </a:stretch>
        </p:blipFill>
        <p:spPr>
          <a:xfrm>
            <a:off x="5786266" y="1266410"/>
            <a:ext cx="1968981" cy="1660671"/>
          </a:xfrm>
          <a:prstGeom prst="rect">
            <a:avLst/>
          </a:prstGeom>
        </p:spPr>
      </p:pic>
    </p:spTree>
    <p:extLst>
      <p:ext uri="{BB962C8B-B14F-4D97-AF65-F5344CB8AC3E}">
        <p14:creationId xmlns:p14="http://schemas.microsoft.com/office/powerpoint/2010/main" val="16656911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 fb Do Nu">
            <a:extLst>
              <a:ext uri="{FF2B5EF4-FFF2-40B4-BE49-F238E27FC236}">
                <a16:creationId xmlns:a16="http://schemas.microsoft.com/office/drawing/2014/main" id="{A0454294-4806-4998-B234-4A6CC89CD6C4}"/>
              </a:ext>
            </a:extLst>
          </p:cNvPr>
          <p:cNvSpPr txBox="1">
            <a:spLocks/>
          </p:cNvSpPr>
          <p:nvPr/>
        </p:nvSpPr>
        <p:spPr>
          <a:xfrm>
            <a:off x="3074765" y="240718"/>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pPr marL="0" marR="0" lvl="0" indent="0" algn="ctr" defTabSz="914400" rtl="0" eaLnBrk="1" fontAlgn="auto" latinLnBrk="0" hangingPunct="1">
              <a:lnSpc>
                <a:spcPct val="100000"/>
              </a:lnSpc>
              <a:spcBef>
                <a:spcPts val="0"/>
              </a:spcBef>
              <a:spcAft>
                <a:spcPts val="0"/>
              </a:spcAft>
              <a:buClr>
                <a:srgbClr val="F0C3A3"/>
              </a:buClr>
              <a:buSzPts val="2400"/>
              <a:buFont typeface="Amatic SC"/>
              <a:buNone/>
              <a:tabLst/>
              <a:defRPr/>
            </a:pPr>
            <a:r>
              <a:rPr kumimoji="0" lang="vi-VN" sz="2400" b="1" i="0" u="none" strike="noStrike" kern="0" cap="none" spc="0" normalizeH="0" baseline="0" noProof="0" dirty="0">
                <a:ln>
                  <a:noFill/>
                </a:ln>
                <a:solidFill>
                  <a:srgbClr val="CD6721"/>
                </a:solidFill>
                <a:effectLst/>
                <a:uLnTx/>
                <a:uFillTx/>
                <a:latin typeface="Calibri" panose="020F0502020204030204" pitchFamily="34" charset="0"/>
                <a:cs typeface="Calibri" panose="020F0502020204030204" pitchFamily="34" charset="0"/>
                <a:sym typeface="Amatic SC"/>
              </a:rPr>
              <a:t>PHIẾU HỌC TẬP SỐ 2B</a:t>
            </a:r>
          </a:p>
        </p:txBody>
      </p:sp>
      <mc:AlternateContent xmlns:mc="http://schemas.openxmlformats.org/markup-compatibility/2006" xmlns:p14="http://schemas.microsoft.com/office/powerpoint/2010/main">
        <mc:Choice Requires="p14">
          <p:contentPart p14:bwMode="auto" r:id="rId3">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3440245" y="-522812"/>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4"/>
              <a:stretch>
                <a:fillRect/>
              </a:stretch>
            </p:blipFill>
            <p:spPr>
              <a:xfrm>
                <a:off x="-3449245" y="-531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4760365" y="1625308"/>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4"/>
              <a:stretch>
                <a:fillRect/>
              </a:stretch>
            </p:blipFill>
            <p:spPr>
              <a:xfrm>
                <a:off x="-4769365" y="1616308"/>
                <a:ext cx="18000" cy="18000"/>
              </a:xfrm>
              <a:prstGeom prst="rect">
                <a:avLst/>
              </a:prstGeom>
            </p:spPr>
          </p:pic>
        </mc:Fallback>
      </mc:AlternateContent>
      <p:sp>
        <p:nvSpPr>
          <p:cNvPr id="20" name="TextBox 19" descr="n fb Do Nu">
            <a:extLst>
              <a:ext uri="{FF2B5EF4-FFF2-40B4-BE49-F238E27FC236}">
                <a16:creationId xmlns:a16="http://schemas.microsoft.com/office/drawing/2014/main" id="{20F2516D-4A57-430F-B2AB-01FDE2A7BFF4}"/>
              </a:ext>
            </a:extLst>
          </p:cNvPr>
          <p:cNvSpPr txBox="1"/>
          <p:nvPr/>
        </p:nvSpPr>
        <p:spPr>
          <a:xfrm>
            <a:off x="407120" y="658945"/>
            <a:ext cx="8325410" cy="830997"/>
          </a:xfrm>
          <a:prstGeom prst="rect">
            <a:avLst/>
          </a:prstGeom>
          <a:noFill/>
        </p:spPr>
        <p:txBody>
          <a:bodyPr wrap="square">
            <a:spAutoFit/>
          </a:bodyPr>
          <a:lstStyle/>
          <a:p>
            <a:pPr algn="just"/>
            <a:r>
              <a:rPr lang="en-US" sz="24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4:</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cơ</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điện</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ưu</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vượt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trội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hơi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2" name="Picture 21" descr="n fb Do Nu">
            <a:extLst>
              <a:ext uri="{FF2B5EF4-FFF2-40B4-BE49-F238E27FC236}">
                <a16:creationId xmlns:a16="http://schemas.microsoft.com/office/drawing/2014/main" id="{7C8464AD-D1ED-453C-8F33-91CDF38B6B71}"/>
              </a:ext>
            </a:extLst>
          </p:cNvPr>
          <p:cNvPicPr>
            <a:picLocks noChangeAspect="1"/>
          </p:cNvPicPr>
          <p:nvPr/>
        </p:nvPicPr>
        <p:blipFill rotWithShape="1">
          <a:blip r:embed="rId6"/>
          <a:srcRect t="17038" b="16117"/>
          <a:stretch/>
        </p:blipFill>
        <p:spPr>
          <a:xfrm>
            <a:off x="1123950" y="1390039"/>
            <a:ext cx="2853625" cy="1907496"/>
          </a:xfrm>
          <a:prstGeom prst="rect">
            <a:avLst/>
          </a:prstGeom>
        </p:spPr>
      </p:pic>
      <p:pic>
        <p:nvPicPr>
          <p:cNvPr id="23554" name="Picture 2" descr="n fb Do Nu">
            <a:extLst>
              <a:ext uri="{FF2B5EF4-FFF2-40B4-BE49-F238E27FC236}">
                <a16:creationId xmlns:a16="http://schemas.microsoft.com/office/drawing/2014/main" id="{7C749F92-8D36-4598-9378-752D3EB6EA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6427" y="1428140"/>
            <a:ext cx="2926080" cy="177232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descr="n fb Do Nu">
            <a:extLst>
              <a:ext uri="{FF2B5EF4-FFF2-40B4-BE49-F238E27FC236}">
                <a16:creationId xmlns:a16="http://schemas.microsoft.com/office/drawing/2014/main" id="{B5A31C20-75E0-4AFD-8656-77C711B6C358}"/>
              </a:ext>
            </a:extLst>
          </p:cNvPr>
          <p:cNvSpPr/>
          <p:nvPr/>
        </p:nvSpPr>
        <p:spPr>
          <a:xfrm>
            <a:off x="411051" y="3297535"/>
            <a:ext cx="2288655" cy="1426865"/>
          </a:xfrm>
          <a:custGeom>
            <a:avLst/>
            <a:gdLst>
              <a:gd name="connsiteX0" fmla="*/ 0 w 2288655"/>
              <a:gd name="connsiteY0" fmla="*/ 0 h 915462"/>
              <a:gd name="connsiteX1" fmla="*/ 1830924 w 2288655"/>
              <a:gd name="connsiteY1" fmla="*/ 0 h 915462"/>
              <a:gd name="connsiteX2" fmla="*/ 2288655 w 2288655"/>
              <a:gd name="connsiteY2" fmla="*/ 457731 h 915462"/>
              <a:gd name="connsiteX3" fmla="*/ 1830924 w 2288655"/>
              <a:gd name="connsiteY3" fmla="*/ 915462 h 915462"/>
              <a:gd name="connsiteX4" fmla="*/ 0 w 2288655"/>
              <a:gd name="connsiteY4" fmla="*/ 915462 h 915462"/>
              <a:gd name="connsiteX5" fmla="*/ 457731 w 2288655"/>
              <a:gd name="connsiteY5" fmla="*/ 457731 h 915462"/>
              <a:gd name="connsiteX6" fmla="*/ 0 w 2288655"/>
              <a:gd name="connsiteY6" fmla="*/ 0 h 91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655" h="915462">
                <a:moveTo>
                  <a:pt x="0" y="0"/>
                </a:moveTo>
                <a:lnTo>
                  <a:pt x="1830924" y="0"/>
                </a:lnTo>
                <a:lnTo>
                  <a:pt x="2288655" y="457731"/>
                </a:lnTo>
                <a:lnTo>
                  <a:pt x="1830924" y="915462"/>
                </a:lnTo>
                <a:lnTo>
                  <a:pt x="0" y="915462"/>
                </a:lnTo>
                <a:lnTo>
                  <a:pt x="457731" y="457731"/>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25740" tIns="22670" rIns="480401" bIns="22670" numCol="1" spcCol="1270" anchor="ctr" anchorCtr="0">
            <a:noAutofit/>
          </a:bodyPr>
          <a:lstStyle/>
          <a:p>
            <a:pPr marL="0" lvl="0" indent="0" algn="ctr" defTabSz="755650">
              <a:lnSpc>
                <a:spcPct val="90000"/>
              </a:lnSpc>
              <a:spcBef>
                <a:spcPct val="0"/>
              </a:spcBef>
              <a:spcAft>
                <a:spcPct val="35000"/>
              </a:spcAft>
              <a:buClr>
                <a:srgbClr val="000000"/>
              </a:buClr>
              <a:buSzTx/>
              <a:buFont typeface="Arial"/>
              <a:buNone/>
            </a:pPr>
            <a:r>
              <a:rPr kumimoji="0" lang="en-US" sz="2200" b="0" i="0" u="none" strike="noStrike" kern="1200" cap="none" spc="0" normalizeH="0" baseline="0" noProof="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Hiệu suất và công suất cao hơn nhiều.</a:t>
            </a:r>
            <a:endParaRPr lang="en-US" sz="2200" kern="1200"/>
          </a:p>
        </p:txBody>
      </p:sp>
      <p:sp>
        <p:nvSpPr>
          <p:cNvPr id="7" name="Freeform: Shape 6" descr="n fb Do Nu">
            <a:extLst>
              <a:ext uri="{FF2B5EF4-FFF2-40B4-BE49-F238E27FC236}">
                <a16:creationId xmlns:a16="http://schemas.microsoft.com/office/drawing/2014/main" id="{F82449CE-E8E7-4D65-9555-371D081E4C66}"/>
              </a:ext>
            </a:extLst>
          </p:cNvPr>
          <p:cNvSpPr/>
          <p:nvPr/>
        </p:nvSpPr>
        <p:spPr>
          <a:xfrm>
            <a:off x="2470841" y="3297535"/>
            <a:ext cx="2288655" cy="1426865"/>
          </a:xfrm>
          <a:custGeom>
            <a:avLst/>
            <a:gdLst>
              <a:gd name="connsiteX0" fmla="*/ 0 w 2288655"/>
              <a:gd name="connsiteY0" fmla="*/ 0 h 915462"/>
              <a:gd name="connsiteX1" fmla="*/ 1830924 w 2288655"/>
              <a:gd name="connsiteY1" fmla="*/ 0 h 915462"/>
              <a:gd name="connsiteX2" fmla="*/ 2288655 w 2288655"/>
              <a:gd name="connsiteY2" fmla="*/ 457731 h 915462"/>
              <a:gd name="connsiteX3" fmla="*/ 1830924 w 2288655"/>
              <a:gd name="connsiteY3" fmla="*/ 915462 h 915462"/>
              <a:gd name="connsiteX4" fmla="*/ 0 w 2288655"/>
              <a:gd name="connsiteY4" fmla="*/ 915462 h 915462"/>
              <a:gd name="connsiteX5" fmla="*/ 457731 w 2288655"/>
              <a:gd name="connsiteY5" fmla="*/ 457731 h 915462"/>
              <a:gd name="connsiteX6" fmla="*/ 0 w 2288655"/>
              <a:gd name="connsiteY6" fmla="*/ 0 h 91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655" h="915462">
                <a:moveTo>
                  <a:pt x="0" y="0"/>
                </a:moveTo>
                <a:lnTo>
                  <a:pt x="1830924" y="0"/>
                </a:lnTo>
                <a:lnTo>
                  <a:pt x="2288655" y="457731"/>
                </a:lnTo>
                <a:lnTo>
                  <a:pt x="1830924" y="915462"/>
                </a:lnTo>
                <a:lnTo>
                  <a:pt x="0" y="915462"/>
                </a:lnTo>
                <a:lnTo>
                  <a:pt x="457731" y="45773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25740" tIns="22670" rIns="480401" bIns="22670" numCol="1" spcCol="1270" anchor="ctr" anchorCtr="0">
            <a:noAutofit/>
          </a:bodyPr>
          <a:lstStyle/>
          <a:p>
            <a:pPr marL="0" lvl="0" indent="0" algn="ctr" defTabSz="755650">
              <a:lnSpc>
                <a:spcPct val="90000"/>
              </a:lnSpc>
              <a:spcBef>
                <a:spcPct val="0"/>
              </a:spcBef>
              <a:spcAft>
                <a:spcPct val="35000"/>
              </a:spcAft>
              <a:buClr>
                <a:srgbClr val="000000"/>
              </a:buClr>
              <a:buSzTx/>
              <a:buFont typeface="Arial"/>
              <a:buNone/>
            </a:pPr>
            <a:r>
              <a:rPr kumimoji="0" lang="en-US" sz="2200" b="0" i="0" u="none" strike="noStrike" kern="1200" cap="none" spc="0" normalizeH="0" baseline="0" noProof="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Nhỏ gọn hơn.</a:t>
            </a:r>
            <a:endParaRPr lang="en-US" sz="2200" kern="1200"/>
          </a:p>
        </p:txBody>
      </p:sp>
      <p:sp>
        <p:nvSpPr>
          <p:cNvPr id="8" name="Freeform: Shape 7" descr="n fb Do Nu">
            <a:extLst>
              <a:ext uri="{FF2B5EF4-FFF2-40B4-BE49-F238E27FC236}">
                <a16:creationId xmlns:a16="http://schemas.microsoft.com/office/drawing/2014/main" id="{BAA1CFF5-67FD-42D5-9506-7E57AAE21217}"/>
              </a:ext>
            </a:extLst>
          </p:cNvPr>
          <p:cNvSpPr/>
          <p:nvPr/>
        </p:nvSpPr>
        <p:spPr>
          <a:xfrm>
            <a:off x="4530632" y="3297535"/>
            <a:ext cx="2288655" cy="1426865"/>
          </a:xfrm>
          <a:custGeom>
            <a:avLst/>
            <a:gdLst>
              <a:gd name="connsiteX0" fmla="*/ 0 w 2288655"/>
              <a:gd name="connsiteY0" fmla="*/ 0 h 915462"/>
              <a:gd name="connsiteX1" fmla="*/ 1830924 w 2288655"/>
              <a:gd name="connsiteY1" fmla="*/ 0 h 915462"/>
              <a:gd name="connsiteX2" fmla="*/ 2288655 w 2288655"/>
              <a:gd name="connsiteY2" fmla="*/ 457731 h 915462"/>
              <a:gd name="connsiteX3" fmla="*/ 1830924 w 2288655"/>
              <a:gd name="connsiteY3" fmla="*/ 915462 h 915462"/>
              <a:gd name="connsiteX4" fmla="*/ 0 w 2288655"/>
              <a:gd name="connsiteY4" fmla="*/ 915462 h 915462"/>
              <a:gd name="connsiteX5" fmla="*/ 457731 w 2288655"/>
              <a:gd name="connsiteY5" fmla="*/ 457731 h 915462"/>
              <a:gd name="connsiteX6" fmla="*/ 0 w 2288655"/>
              <a:gd name="connsiteY6" fmla="*/ 0 h 91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655" h="915462">
                <a:moveTo>
                  <a:pt x="0" y="0"/>
                </a:moveTo>
                <a:lnTo>
                  <a:pt x="1830924" y="0"/>
                </a:lnTo>
                <a:lnTo>
                  <a:pt x="2288655" y="457731"/>
                </a:lnTo>
                <a:lnTo>
                  <a:pt x="1830924" y="915462"/>
                </a:lnTo>
                <a:lnTo>
                  <a:pt x="0" y="915462"/>
                </a:lnTo>
                <a:lnTo>
                  <a:pt x="457731" y="45773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25740" tIns="22670" rIns="480401" bIns="22670" numCol="1" spcCol="1270" anchor="ctr" anchorCtr="0">
            <a:noAutofit/>
          </a:bodyPr>
          <a:lstStyle/>
          <a:p>
            <a:pPr marL="0" lvl="0" indent="0" algn="ctr" defTabSz="755650">
              <a:lnSpc>
                <a:spcPct val="90000"/>
              </a:lnSpc>
              <a:spcBef>
                <a:spcPct val="0"/>
              </a:spcBef>
              <a:spcAft>
                <a:spcPct val="35000"/>
              </a:spcAft>
              <a:buClr>
                <a:srgbClr val="000000"/>
              </a:buClr>
              <a:buSzTx/>
              <a:buFont typeface="Arial"/>
              <a:buNone/>
            </a:pPr>
            <a:r>
              <a:rPr kumimoji="0" lang="en-US" sz="2200" b="0" i="0" u="none" strike="noStrike" kern="1200" cap="none" spc="0" normalizeH="0" baseline="0" noProof="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Chi phí bảo trì thấp hơn.</a:t>
            </a:r>
            <a:endParaRPr lang="en-US" sz="2200" kern="1200"/>
          </a:p>
        </p:txBody>
      </p:sp>
      <p:sp>
        <p:nvSpPr>
          <p:cNvPr id="23" name="Freeform: Shape 22" descr="n fb Do Nu">
            <a:extLst>
              <a:ext uri="{FF2B5EF4-FFF2-40B4-BE49-F238E27FC236}">
                <a16:creationId xmlns:a16="http://schemas.microsoft.com/office/drawing/2014/main" id="{6A1A5E3B-C0C2-4658-A683-6C95E410AA41}"/>
              </a:ext>
            </a:extLst>
          </p:cNvPr>
          <p:cNvSpPr/>
          <p:nvPr/>
        </p:nvSpPr>
        <p:spPr>
          <a:xfrm>
            <a:off x="6590422" y="3297535"/>
            <a:ext cx="2288655" cy="1426865"/>
          </a:xfrm>
          <a:custGeom>
            <a:avLst/>
            <a:gdLst>
              <a:gd name="connsiteX0" fmla="*/ 0 w 2288655"/>
              <a:gd name="connsiteY0" fmla="*/ 0 h 915462"/>
              <a:gd name="connsiteX1" fmla="*/ 1830924 w 2288655"/>
              <a:gd name="connsiteY1" fmla="*/ 0 h 915462"/>
              <a:gd name="connsiteX2" fmla="*/ 2288655 w 2288655"/>
              <a:gd name="connsiteY2" fmla="*/ 457731 h 915462"/>
              <a:gd name="connsiteX3" fmla="*/ 1830924 w 2288655"/>
              <a:gd name="connsiteY3" fmla="*/ 915462 h 915462"/>
              <a:gd name="connsiteX4" fmla="*/ 0 w 2288655"/>
              <a:gd name="connsiteY4" fmla="*/ 915462 h 915462"/>
              <a:gd name="connsiteX5" fmla="*/ 457731 w 2288655"/>
              <a:gd name="connsiteY5" fmla="*/ 457731 h 915462"/>
              <a:gd name="connsiteX6" fmla="*/ 0 w 2288655"/>
              <a:gd name="connsiteY6" fmla="*/ 0 h 91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655" h="915462">
                <a:moveTo>
                  <a:pt x="0" y="0"/>
                </a:moveTo>
                <a:lnTo>
                  <a:pt x="1830924" y="0"/>
                </a:lnTo>
                <a:lnTo>
                  <a:pt x="2288655" y="457731"/>
                </a:lnTo>
                <a:lnTo>
                  <a:pt x="1830924" y="915462"/>
                </a:lnTo>
                <a:lnTo>
                  <a:pt x="0" y="915462"/>
                </a:lnTo>
                <a:lnTo>
                  <a:pt x="457731" y="45773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25740" tIns="22670" rIns="480401" bIns="22670" numCol="1" spcCol="1270" anchor="ctr" anchorCtr="0">
            <a:noAutofit/>
          </a:bodyPr>
          <a:lstStyle/>
          <a:p>
            <a:pPr marL="0" lvl="0" indent="0" algn="ctr" defTabSz="755650">
              <a:lnSpc>
                <a:spcPct val="90000"/>
              </a:lnSpc>
              <a:spcBef>
                <a:spcPct val="0"/>
              </a:spcBef>
              <a:spcAft>
                <a:spcPct val="35000"/>
              </a:spcAft>
              <a:buNone/>
            </a:pPr>
            <a:r>
              <a:rPr kumimoji="0" lang="en-US" sz="2200" b="0" i="0" u="none" strike="noStrike" kern="1200" cap="none" spc="0" normalizeH="0" baseline="0" noProof="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Thân thiện với môi trường hơn.</a:t>
            </a:r>
            <a:endParaRPr lang="en-US" sz="2200" kern="1200"/>
          </a:p>
        </p:txBody>
      </p:sp>
    </p:spTree>
    <p:extLst>
      <p:ext uri="{BB962C8B-B14F-4D97-AF65-F5344CB8AC3E}">
        <p14:creationId xmlns:p14="http://schemas.microsoft.com/office/powerpoint/2010/main" val="8393365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 fb Do Nu">
            <a:extLst>
              <a:ext uri="{FF2B5EF4-FFF2-40B4-BE49-F238E27FC236}">
                <a16:creationId xmlns:a16="http://schemas.microsoft.com/office/drawing/2014/main" id="{A0454294-4806-4998-B234-4A6CC89CD6C4}"/>
              </a:ext>
            </a:extLst>
          </p:cNvPr>
          <p:cNvSpPr txBox="1">
            <a:spLocks/>
          </p:cNvSpPr>
          <p:nvPr/>
        </p:nvSpPr>
        <p:spPr>
          <a:xfrm>
            <a:off x="3074765" y="240718"/>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pPr marL="0" marR="0" lvl="0" indent="0" algn="ctr" defTabSz="914400" rtl="0" eaLnBrk="1" fontAlgn="auto" latinLnBrk="0" hangingPunct="1">
              <a:lnSpc>
                <a:spcPct val="100000"/>
              </a:lnSpc>
              <a:spcBef>
                <a:spcPts val="0"/>
              </a:spcBef>
              <a:spcAft>
                <a:spcPts val="0"/>
              </a:spcAft>
              <a:buClr>
                <a:srgbClr val="F0C3A3"/>
              </a:buClr>
              <a:buSzPts val="2400"/>
              <a:buFont typeface="Amatic SC"/>
              <a:buNone/>
              <a:tabLst/>
              <a:defRPr/>
            </a:pPr>
            <a:r>
              <a:rPr kumimoji="0" lang="vi-VN" sz="2400" b="1" i="0" u="none" strike="noStrike" kern="0" cap="none" spc="0" normalizeH="0" baseline="0" noProof="0" dirty="0">
                <a:ln>
                  <a:noFill/>
                </a:ln>
                <a:solidFill>
                  <a:srgbClr val="CD6721"/>
                </a:solidFill>
                <a:effectLst/>
                <a:uLnTx/>
                <a:uFillTx/>
                <a:latin typeface="Calibri" panose="020F0502020204030204" pitchFamily="34" charset="0"/>
                <a:cs typeface="Calibri" panose="020F0502020204030204" pitchFamily="34" charset="0"/>
                <a:sym typeface="Amatic SC"/>
              </a:rPr>
              <a:t>PHIẾU HỌC TẬP SỐ 2B</a:t>
            </a:r>
          </a:p>
        </p:txBody>
      </p:sp>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3440245" y="-522812"/>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3449245" y="-531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4760365" y="1625308"/>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4769365" y="1616308"/>
                <a:ext cx="18000" cy="18000"/>
              </a:xfrm>
              <a:prstGeom prst="rect">
                <a:avLst/>
              </a:prstGeom>
            </p:spPr>
          </p:pic>
        </mc:Fallback>
      </mc:AlternateContent>
      <p:sp>
        <p:nvSpPr>
          <p:cNvPr id="12" name="TextBox 11" descr="n fb Do Nu">
            <a:extLst>
              <a:ext uri="{FF2B5EF4-FFF2-40B4-BE49-F238E27FC236}">
                <a16:creationId xmlns:a16="http://schemas.microsoft.com/office/drawing/2014/main" id="{CAE9252F-7D51-4A3B-8048-ADA16AE33ACB}"/>
              </a:ext>
            </a:extLst>
          </p:cNvPr>
          <p:cNvSpPr txBox="1"/>
          <p:nvPr/>
        </p:nvSpPr>
        <p:spPr>
          <a:xfrm>
            <a:off x="419821" y="690063"/>
            <a:ext cx="8419380" cy="461665"/>
          </a:xfrm>
          <a:prstGeom prst="rect">
            <a:avLst/>
          </a:prstGeom>
          <a:noFill/>
        </p:spPr>
        <p:txBody>
          <a:bodyPr wrap="square">
            <a:spAutoFit/>
          </a:bodyPr>
          <a:lstStyle/>
          <a:p>
            <a:pPr algn="just"/>
            <a:r>
              <a:rPr lang="en-US" sz="24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5:</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số</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quá</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ta:</a:t>
            </a:r>
            <a:endParaRPr lang="vi-VN"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descr="n fb Do Nu">
            <a:extLst>
              <a:ext uri="{FF2B5EF4-FFF2-40B4-BE49-F238E27FC236}">
                <a16:creationId xmlns:a16="http://schemas.microsoft.com/office/drawing/2014/main" id="{9168B7C5-B5B0-4B98-B532-DB368499BE07}"/>
              </a:ext>
            </a:extLst>
          </p:cNvPr>
          <p:cNvSpPr txBox="1"/>
          <p:nvPr/>
        </p:nvSpPr>
        <p:spPr>
          <a:xfrm>
            <a:off x="4889860" y="1151728"/>
            <a:ext cx="3840480" cy="1015663"/>
          </a:xfrm>
          <a:prstGeom prst="rect">
            <a:avLst/>
          </a:prstGeom>
          <a:noFill/>
        </p:spPr>
        <p:txBody>
          <a:bodyPr wrap="square">
            <a:spAutoFit/>
          </a:bodyPr>
          <a:lstStyle/>
          <a:p>
            <a:pPr algn="just"/>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Ba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Huân</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tăng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endParaRPr lang="vi-VN" sz="2000" b="1" dirty="0">
              <a:solidFill>
                <a:schemeClr val="tx1">
                  <a:lumMod val="50000"/>
                </a:schemeClr>
              </a:solidFill>
              <a:latin typeface="Calibri" panose="020F0502020204030204" pitchFamily="34" charset="0"/>
              <a:cs typeface="Calibri" panose="020F0502020204030204" pitchFamily="34" charset="0"/>
            </a:endParaRPr>
          </a:p>
        </p:txBody>
      </p:sp>
      <p:pic>
        <p:nvPicPr>
          <p:cNvPr id="14" name="Picture 13" descr="n fb Do Nu">
            <a:extLst>
              <a:ext uri="{FF2B5EF4-FFF2-40B4-BE49-F238E27FC236}">
                <a16:creationId xmlns:a16="http://schemas.microsoft.com/office/drawing/2014/main" id="{9528F22A-CD0D-4D5D-B07B-30C53A5507B3}"/>
              </a:ext>
            </a:extLst>
          </p:cNvPr>
          <p:cNvPicPr>
            <a:picLocks noChangeAspect="1"/>
          </p:cNvPicPr>
          <p:nvPr/>
        </p:nvPicPr>
        <p:blipFill>
          <a:blip r:embed="rId5"/>
          <a:stretch>
            <a:fillRect/>
          </a:stretch>
        </p:blipFill>
        <p:spPr>
          <a:xfrm>
            <a:off x="4883699" y="1916764"/>
            <a:ext cx="3840480" cy="2546228"/>
          </a:xfrm>
          <a:prstGeom prst="rect">
            <a:avLst/>
          </a:prstGeom>
          <a:ln>
            <a:noFill/>
          </a:ln>
          <a:effectLst>
            <a:outerShdw blurRad="292100" dist="139700" dir="2700000" algn="tl" rotWithShape="0">
              <a:srgbClr val="333333">
                <a:alpha val="65000"/>
              </a:srgbClr>
            </a:outerShdw>
          </a:effectLst>
        </p:spPr>
      </p:pic>
      <p:sp>
        <p:nvSpPr>
          <p:cNvPr id="15" name="TextBox 14" descr="n fb Do Nu">
            <a:extLst>
              <a:ext uri="{FF2B5EF4-FFF2-40B4-BE49-F238E27FC236}">
                <a16:creationId xmlns:a16="http://schemas.microsoft.com/office/drawing/2014/main" id="{715FCB7F-87F0-4516-85D8-2A47C170C1B5}"/>
              </a:ext>
            </a:extLst>
          </p:cNvPr>
          <p:cNvSpPr txBox="1"/>
          <p:nvPr/>
        </p:nvSpPr>
        <p:spPr>
          <a:xfrm>
            <a:off x="419820" y="1151728"/>
            <a:ext cx="3840480" cy="707886"/>
          </a:xfrm>
          <a:prstGeom prst="rect">
            <a:avLst/>
          </a:prstGeom>
          <a:noFill/>
        </p:spPr>
        <p:txBody>
          <a:bodyPr wrap="square">
            <a:spAutoFit/>
          </a:bodyPr>
          <a:lstStyle/>
          <a:p>
            <a:pPr algn="just"/>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Vinamilk</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Nâng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tầm</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nghệ</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endPar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descr="n fb Do Nu">
            <a:extLst>
              <a:ext uri="{FF2B5EF4-FFF2-40B4-BE49-F238E27FC236}">
                <a16:creationId xmlns:a16="http://schemas.microsoft.com/office/drawing/2014/main" id="{56A5E265-BF27-44C8-AF89-210A28DB3DA8}"/>
              </a:ext>
            </a:extLst>
          </p:cNvPr>
          <p:cNvPicPr>
            <a:picLocks noChangeAspect="1"/>
          </p:cNvPicPr>
          <p:nvPr/>
        </p:nvPicPr>
        <p:blipFill>
          <a:blip r:embed="rId6"/>
          <a:stretch>
            <a:fillRect/>
          </a:stretch>
        </p:blipFill>
        <p:spPr>
          <a:xfrm>
            <a:off x="419822" y="1916764"/>
            <a:ext cx="3834320" cy="2546229"/>
          </a:xfrm>
          <a:prstGeom prst="rect">
            <a:avLst/>
          </a:prstGeom>
          <a:ln>
            <a:noFill/>
          </a:ln>
          <a:effectLst>
            <a:outerShdw blurRad="292100" dist="139700" dir="2700000" algn="tl" rotWithShape="0">
              <a:srgbClr val="333333">
                <a:alpha val="65000"/>
              </a:srgbClr>
            </a:outerShdw>
          </a:effectLst>
        </p:spPr>
      </p:pic>
      <p:sp>
        <p:nvSpPr>
          <p:cNvPr id="10" name="TextBox 9" descr="n fb Do Nu">
            <a:extLst>
              <a:ext uri="{FF2B5EF4-FFF2-40B4-BE49-F238E27FC236}">
                <a16:creationId xmlns:a16="http://schemas.microsoft.com/office/drawing/2014/main" id="{350F5349-EC55-D301-D8FC-4FADA19ECC55}"/>
              </a:ext>
            </a:extLst>
          </p:cNvPr>
          <p:cNvSpPr txBox="1"/>
          <p:nvPr/>
        </p:nvSpPr>
        <p:spPr>
          <a:xfrm>
            <a:off x="9126003" y="804363"/>
            <a:ext cx="4846864" cy="707886"/>
          </a:xfrm>
          <a:prstGeom prst="rect">
            <a:avLst/>
          </a:prstGeom>
          <a:noFill/>
        </p:spPr>
        <p:txBody>
          <a:bodyPr wrap="square">
            <a:spAutoFit/>
          </a:bodyPr>
          <a:lstStyle/>
          <a:p>
            <a:pPr algn="just"/>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Vinfast</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Chuổi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ô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tô</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đồng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bộ</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Robot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nghiệp</a:t>
            </a:r>
            <a:endPar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7" name="Picture 16" descr="n fb Do Nu">
            <a:extLst>
              <a:ext uri="{FF2B5EF4-FFF2-40B4-BE49-F238E27FC236}">
                <a16:creationId xmlns:a16="http://schemas.microsoft.com/office/drawing/2014/main" id="{BC6672B7-95E0-46A9-372F-261B7ABB0D19}"/>
              </a:ext>
            </a:extLst>
          </p:cNvPr>
          <p:cNvPicPr>
            <a:picLocks noChangeAspect="1"/>
          </p:cNvPicPr>
          <p:nvPr/>
        </p:nvPicPr>
        <p:blipFill>
          <a:blip r:embed="rId7"/>
          <a:stretch>
            <a:fillRect/>
          </a:stretch>
        </p:blipFill>
        <p:spPr>
          <a:xfrm>
            <a:off x="9366058" y="1488884"/>
            <a:ext cx="4512510" cy="2926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64734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 fb Do Nu">
            <a:extLst>
              <a:ext uri="{FF2B5EF4-FFF2-40B4-BE49-F238E27FC236}">
                <a16:creationId xmlns:a16="http://schemas.microsoft.com/office/drawing/2014/main" id="{A0454294-4806-4998-B234-4A6CC89CD6C4}"/>
              </a:ext>
            </a:extLst>
          </p:cNvPr>
          <p:cNvSpPr txBox="1">
            <a:spLocks/>
          </p:cNvSpPr>
          <p:nvPr/>
        </p:nvSpPr>
        <p:spPr>
          <a:xfrm>
            <a:off x="3074765" y="240718"/>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pPr marL="0" marR="0" lvl="0" indent="0" algn="ctr" defTabSz="914400" rtl="0" eaLnBrk="1" fontAlgn="auto" latinLnBrk="0" hangingPunct="1">
              <a:lnSpc>
                <a:spcPct val="100000"/>
              </a:lnSpc>
              <a:spcBef>
                <a:spcPts val="0"/>
              </a:spcBef>
              <a:spcAft>
                <a:spcPts val="0"/>
              </a:spcAft>
              <a:buClr>
                <a:srgbClr val="F0C3A3"/>
              </a:buClr>
              <a:buSzPts val="2400"/>
              <a:buFont typeface="Amatic SC"/>
              <a:buNone/>
              <a:tabLst/>
              <a:defRPr/>
            </a:pPr>
            <a:r>
              <a:rPr kumimoji="0" lang="vi-VN" sz="2400" b="1" i="0" u="none" strike="noStrike" kern="0" cap="none" spc="0" normalizeH="0" baseline="0" noProof="0" dirty="0">
                <a:ln>
                  <a:noFill/>
                </a:ln>
                <a:solidFill>
                  <a:srgbClr val="CD6721"/>
                </a:solidFill>
                <a:effectLst/>
                <a:uLnTx/>
                <a:uFillTx/>
                <a:latin typeface="Calibri" panose="020F0502020204030204" pitchFamily="34" charset="0"/>
                <a:cs typeface="Calibri" panose="020F0502020204030204" pitchFamily="34" charset="0"/>
                <a:sym typeface="Amatic SC"/>
              </a:rPr>
              <a:t>PHIẾU HỌC TẬP SỐ 2B</a:t>
            </a:r>
          </a:p>
        </p:txBody>
      </p:sp>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3440245" y="-522812"/>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3449245" y="-531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4760365" y="1625308"/>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4769365" y="1616308"/>
                <a:ext cx="18000" cy="18000"/>
              </a:xfrm>
              <a:prstGeom prst="rect">
                <a:avLst/>
              </a:prstGeom>
            </p:spPr>
          </p:pic>
        </mc:Fallback>
      </mc:AlternateContent>
      <p:sp>
        <p:nvSpPr>
          <p:cNvPr id="12" name="TextBox 11" descr="n fb Do Nu">
            <a:extLst>
              <a:ext uri="{FF2B5EF4-FFF2-40B4-BE49-F238E27FC236}">
                <a16:creationId xmlns:a16="http://schemas.microsoft.com/office/drawing/2014/main" id="{CAE9252F-7D51-4A3B-8048-ADA16AE33ACB}"/>
              </a:ext>
            </a:extLst>
          </p:cNvPr>
          <p:cNvSpPr txBox="1"/>
          <p:nvPr/>
        </p:nvSpPr>
        <p:spPr>
          <a:xfrm>
            <a:off x="419821" y="690063"/>
            <a:ext cx="8419380" cy="461665"/>
          </a:xfrm>
          <a:prstGeom prst="rect">
            <a:avLst/>
          </a:prstGeom>
          <a:noFill/>
        </p:spPr>
        <p:txBody>
          <a:bodyPr wrap="square">
            <a:spAutoFit/>
          </a:bodyPr>
          <a:lstStyle/>
          <a:p>
            <a:pPr algn="just"/>
            <a:r>
              <a:rPr lang="en-US" sz="24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5:</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số</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quá</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ta:</a:t>
            </a:r>
            <a:endParaRPr lang="vi-VN"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descr="n fb Do Nu">
            <a:extLst>
              <a:ext uri="{FF2B5EF4-FFF2-40B4-BE49-F238E27FC236}">
                <a16:creationId xmlns:a16="http://schemas.microsoft.com/office/drawing/2014/main" id="{9168B7C5-B5B0-4B98-B532-DB368499BE07}"/>
              </a:ext>
            </a:extLst>
          </p:cNvPr>
          <p:cNvSpPr txBox="1"/>
          <p:nvPr/>
        </p:nvSpPr>
        <p:spPr>
          <a:xfrm>
            <a:off x="419822" y="3037678"/>
            <a:ext cx="2651760" cy="523220"/>
          </a:xfrm>
          <a:prstGeom prst="rect">
            <a:avLst/>
          </a:prstGeom>
          <a:noFill/>
        </p:spPr>
        <p:txBody>
          <a:bodyPr wrap="square">
            <a:spAutoFit/>
          </a:bodyPr>
          <a:lstStyle/>
          <a:p>
            <a:pPr algn="just"/>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Ba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Huân</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làm</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giá</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tăng</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endParaRPr lang="vi-VN" b="1" dirty="0">
              <a:solidFill>
                <a:schemeClr val="tx1">
                  <a:lumMod val="50000"/>
                </a:schemeClr>
              </a:solidFill>
              <a:latin typeface="Calibri" panose="020F0502020204030204" pitchFamily="34" charset="0"/>
              <a:cs typeface="Calibri" panose="020F0502020204030204" pitchFamily="34" charset="0"/>
            </a:endParaRPr>
          </a:p>
        </p:txBody>
      </p:sp>
      <p:pic>
        <p:nvPicPr>
          <p:cNvPr id="14" name="Picture 13" descr="n fb Do Nu">
            <a:extLst>
              <a:ext uri="{FF2B5EF4-FFF2-40B4-BE49-F238E27FC236}">
                <a16:creationId xmlns:a16="http://schemas.microsoft.com/office/drawing/2014/main" id="{9528F22A-CD0D-4D5D-B07B-30C53A5507B3}"/>
              </a:ext>
            </a:extLst>
          </p:cNvPr>
          <p:cNvPicPr>
            <a:picLocks noChangeAspect="1"/>
          </p:cNvPicPr>
          <p:nvPr/>
        </p:nvPicPr>
        <p:blipFill>
          <a:blip r:embed="rId5"/>
          <a:stretch>
            <a:fillRect/>
          </a:stretch>
        </p:blipFill>
        <p:spPr>
          <a:xfrm>
            <a:off x="517338" y="3560898"/>
            <a:ext cx="2478044" cy="1280160"/>
          </a:xfrm>
          <a:prstGeom prst="rect">
            <a:avLst/>
          </a:prstGeom>
          <a:ln>
            <a:noFill/>
          </a:ln>
          <a:effectLst>
            <a:outerShdw blurRad="292100" dist="139700" dir="2700000" algn="tl" rotWithShape="0">
              <a:srgbClr val="333333">
                <a:alpha val="65000"/>
              </a:srgbClr>
            </a:outerShdw>
          </a:effectLst>
        </p:spPr>
      </p:pic>
      <p:sp>
        <p:nvSpPr>
          <p:cNvPr id="15" name="TextBox 14" descr="n fb Do Nu">
            <a:extLst>
              <a:ext uri="{FF2B5EF4-FFF2-40B4-BE49-F238E27FC236}">
                <a16:creationId xmlns:a16="http://schemas.microsoft.com/office/drawing/2014/main" id="{715FCB7F-87F0-4516-85D8-2A47C170C1B5}"/>
              </a:ext>
            </a:extLst>
          </p:cNvPr>
          <p:cNvSpPr txBox="1"/>
          <p:nvPr/>
        </p:nvSpPr>
        <p:spPr>
          <a:xfrm>
            <a:off x="419820" y="1151728"/>
            <a:ext cx="2654945" cy="553998"/>
          </a:xfrm>
          <a:prstGeom prst="rect">
            <a:avLst/>
          </a:prstGeom>
          <a:noFill/>
        </p:spPr>
        <p:txBody>
          <a:bodyPr wrap="square">
            <a:spAutoFit/>
          </a:bodyPr>
          <a:lstStyle/>
          <a:p>
            <a:pPr algn="just"/>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Vinamilk</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Nâng</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tầm</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nghệ</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endParaRPr lang="vi-VN"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descr="n fb Do Nu">
            <a:extLst>
              <a:ext uri="{FF2B5EF4-FFF2-40B4-BE49-F238E27FC236}">
                <a16:creationId xmlns:a16="http://schemas.microsoft.com/office/drawing/2014/main" id="{56A5E265-BF27-44C8-AF89-210A28DB3DA8}"/>
              </a:ext>
            </a:extLst>
          </p:cNvPr>
          <p:cNvPicPr>
            <a:picLocks noChangeAspect="1"/>
          </p:cNvPicPr>
          <p:nvPr/>
        </p:nvPicPr>
        <p:blipFill>
          <a:blip r:embed="rId6"/>
          <a:stretch>
            <a:fillRect/>
          </a:stretch>
        </p:blipFill>
        <p:spPr>
          <a:xfrm>
            <a:off x="517338" y="1705725"/>
            <a:ext cx="2398793" cy="1280160"/>
          </a:xfrm>
          <a:prstGeom prst="rect">
            <a:avLst/>
          </a:prstGeom>
          <a:ln>
            <a:noFill/>
          </a:ln>
          <a:effectLst>
            <a:outerShdw blurRad="292100" dist="139700" dir="2700000" algn="tl" rotWithShape="0">
              <a:srgbClr val="333333">
                <a:alpha val="65000"/>
              </a:srgbClr>
            </a:outerShdw>
          </a:effectLst>
        </p:spPr>
      </p:pic>
      <p:sp>
        <p:nvSpPr>
          <p:cNvPr id="10" name="TextBox 9" descr="n fb Do Nu">
            <a:extLst>
              <a:ext uri="{FF2B5EF4-FFF2-40B4-BE49-F238E27FC236}">
                <a16:creationId xmlns:a16="http://schemas.microsoft.com/office/drawing/2014/main" id="{2EE590B2-D3E2-4DB9-8E24-016616DC2840}"/>
              </a:ext>
            </a:extLst>
          </p:cNvPr>
          <p:cNvSpPr txBox="1"/>
          <p:nvPr/>
        </p:nvSpPr>
        <p:spPr>
          <a:xfrm>
            <a:off x="3687536" y="1151727"/>
            <a:ext cx="4846864" cy="707886"/>
          </a:xfrm>
          <a:prstGeom prst="rect">
            <a:avLst/>
          </a:prstGeom>
          <a:noFill/>
        </p:spPr>
        <p:txBody>
          <a:bodyPr wrap="square">
            <a:spAutoFit/>
          </a:bodyPr>
          <a:lstStyle/>
          <a:p>
            <a:pPr algn="just"/>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Vinfast</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Chuổi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ô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tô</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đồng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bộ</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Robot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nghiệp</a:t>
            </a:r>
            <a:endPar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7" name="Picture 16" descr="n fb Do Nu">
            <a:extLst>
              <a:ext uri="{FF2B5EF4-FFF2-40B4-BE49-F238E27FC236}">
                <a16:creationId xmlns:a16="http://schemas.microsoft.com/office/drawing/2014/main" id="{60A6B353-9853-4B05-A3CB-AE6DB1E863FB}"/>
              </a:ext>
            </a:extLst>
          </p:cNvPr>
          <p:cNvPicPr>
            <a:picLocks noChangeAspect="1"/>
          </p:cNvPicPr>
          <p:nvPr/>
        </p:nvPicPr>
        <p:blipFill>
          <a:blip r:embed="rId7"/>
          <a:stretch>
            <a:fillRect/>
          </a:stretch>
        </p:blipFill>
        <p:spPr>
          <a:xfrm>
            <a:off x="3927591" y="1836248"/>
            <a:ext cx="4512510" cy="2926080"/>
          </a:xfrm>
          <a:prstGeom prst="rect">
            <a:avLst/>
          </a:prstGeom>
          <a:ln>
            <a:noFill/>
          </a:ln>
          <a:effectLst>
            <a:outerShdw blurRad="292100" dist="139700" dir="2700000" algn="tl" rotWithShape="0">
              <a:srgbClr val="333333">
                <a:alpha val="65000"/>
              </a:srgbClr>
            </a:outerShdw>
          </a:effectLst>
        </p:spPr>
      </p:pic>
      <p:sp>
        <p:nvSpPr>
          <p:cNvPr id="18" name="TextBox 17" descr="n fb Do Nu">
            <a:extLst>
              <a:ext uri="{FF2B5EF4-FFF2-40B4-BE49-F238E27FC236}">
                <a16:creationId xmlns:a16="http://schemas.microsoft.com/office/drawing/2014/main" id="{B2B3F13E-3169-F8DD-2777-2FE9934EB467}"/>
              </a:ext>
            </a:extLst>
          </p:cNvPr>
          <p:cNvSpPr txBox="1"/>
          <p:nvPr/>
        </p:nvSpPr>
        <p:spPr>
          <a:xfrm>
            <a:off x="10393297" y="2742203"/>
            <a:ext cx="2651760" cy="1200329"/>
          </a:xfrm>
          <a:prstGeom prst="rect">
            <a:avLst/>
          </a:prstGeom>
          <a:noFill/>
        </p:spPr>
        <p:txBody>
          <a:bodyPr wrap="square">
            <a:spAutoFit/>
          </a:bodyPr>
          <a:lstStyle/>
          <a:p>
            <a:pPr algn="just"/>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Mitubishi</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Nam -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Tiên</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phong</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đưa</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Nam</a:t>
            </a:r>
            <a:endParaRPr lang="vi-VN" sz="1800" b="1" dirty="0">
              <a:solidFill>
                <a:schemeClr val="tx1">
                  <a:lumMod val="50000"/>
                </a:schemeClr>
              </a:solidFill>
              <a:latin typeface="Calibri" panose="020F0502020204030204" pitchFamily="34" charset="0"/>
              <a:cs typeface="Calibri" panose="020F0502020204030204" pitchFamily="34" charset="0"/>
            </a:endParaRPr>
          </a:p>
        </p:txBody>
      </p:sp>
      <p:pic>
        <p:nvPicPr>
          <p:cNvPr id="19" name="Picture 18" descr="n fb Do Nu">
            <a:extLst>
              <a:ext uri="{FF2B5EF4-FFF2-40B4-BE49-F238E27FC236}">
                <a16:creationId xmlns:a16="http://schemas.microsoft.com/office/drawing/2014/main" id="{78A5953A-38EF-E557-82B3-8CF4D90B1BC1}"/>
              </a:ext>
            </a:extLst>
          </p:cNvPr>
          <p:cNvPicPr>
            <a:picLocks noChangeAspect="1"/>
          </p:cNvPicPr>
          <p:nvPr/>
        </p:nvPicPr>
        <p:blipFill>
          <a:blip r:embed="rId8"/>
          <a:stretch>
            <a:fillRect/>
          </a:stretch>
        </p:blipFill>
        <p:spPr>
          <a:xfrm>
            <a:off x="9296110" y="3893851"/>
            <a:ext cx="3748947" cy="2499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47948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 fb Do Nu">
            <a:extLst>
              <a:ext uri="{FF2B5EF4-FFF2-40B4-BE49-F238E27FC236}">
                <a16:creationId xmlns:a16="http://schemas.microsoft.com/office/drawing/2014/main" id="{A0454294-4806-4998-B234-4A6CC89CD6C4}"/>
              </a:ext>
            </a:extLst>
          </p:cNvPr>
          <p:cNvSpPr txBox="1">
            <a:spLocks/>
          </p:cNvSpPr>
          <p:nvPr/>
        </p:nvSpPr>
        <p:spPr>
          <a:xfrm>
            <a:off x="3074765" y="240718"/>
            <a:ext cx="2995900" cy="5636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pPr marL="0" marR="0" lvl="0" indent="0" algn="ctr" defTabSz="914400" rtl="0" eaLnBrk="1" fontAlgn="auto" latinLnBrk="0" hangingPunct="1">
              <a:lnSpc>
                <a:spcPct val="100000"/>
              </a:lnSpc>
              <a:spcBef>
                <a:spcPts val="0"/>
              </a:spcBef>
              <a:spcAft>
                <a:spcPts val="0"/>
              </a:spcAft>
              <a:buClr>
                <a:srgbClr val="F0C3A3"/>
              </a:buClr>
              <a:buSzPts val="2400"/>
              <a:buFont typeface="Amatic SC"/>
              <a:buNone/>
              <a:tabLst/>
              <a:defRPr/>
            </a:pPr>
            <a:r>
              <a:rPr kumimoji="0" lang="vi-VN" sz="2400" b="1" i="0" u="none" strike="noStrike" kern="0" cap="none" spc="0" normalizeH="0" baseline="0" noProof="0" dirty="0">
                <a:ln>
                  <a:noFill/>
                </a:ln>
                <a:solidFill>
                  <a:srgbClr val="CD6721"/>
                </a:solidFill>
                <a:effectLst/>
                <a:uLnTx/>
                <a:uFillTx/>
                <a:latin typeface="Calibri" panose="020F0502020204030204" pitchFamily="34" charset="0"/>
                <a:cs typeface="Calibri" panose="020F0502020204030204" pitchFamily="34" charset="0"/>
                <a:sym typeface="Amatic SC"/>
              </a:rPr>
              <a:t>PHIẾU HỌC TẬP SỐ 2B</a:t>
            </a:r>
          </a:p>
        </p:txBody>
      </p:sp>
      <mc:AlternateContent xmlns:mc="http://schemas.openxmlformats.org/markup-compatibility/2006" xmlns:p14="http://schemas.microsoft.com/office/powerpoint/2010/main">
        <mc:Choice Requires="p14">
          <p:contentPart p14:bwMode="auto" r:id="rId2">
            <p14:nvContentPartPr>
              <p14:cNvPr id="9" name="Ink 8" descr="n fb Do Nu">
                <a:extLst>
                  <a:ext uri="{FF2B5EF4-FFF2-40B4-BE49-F238E27FC236}">
                    <a16:creationId xmlns:a16="http://schemas.microsoft.com/office/drawing/2014/main" id="{FABD13BB-F83C-41DA-9B2F-E996DF6C441A}"/>
                  </a:ext>
                </a:extLst>
              </p14:cNvPr>
              <p14:cNvContentPartPr/>
              <p14:nvPr/>
            </p14:nvContentPartPr>
            <p14:xfrm>
              <a:off x="-3440245" y="-522812"/>
              <a:ext cx="360" cy="360"/>
            </p14:xfrm>
          </p:contentPart>
        </mc:Choice>
        <mc:Fallback xmlns="">
          <p:pic>
            <p:nvPicPr>
              <p:cNvPr id="9" name="Ink 8" descr="n fb Do Nu">
                <a:extLst>
                  <a:ext uri="{FF2B5EF4-FFF2-40B4-BE49-F238E27FC236}">
                    <a16:creationId xmlns:a16="http://schemas.microsoft.com/office/drawing/2014/main" id="{FABD13BB-F83C-41DA-9B2F-E996DF6C441A}"/>
                  </a:ext>
                </a:extLst>
              </p:cNvPr>
              <p:cNvPicPr/>
              <p:nvPr/>
            </p:nvPicPr>
            <p:blipFill>
              <a:blip r:embed="rId3"/>
              <a:stretch>
                <a:fillRect/>
              </a:stretch>
            </p:blipFill>
            <p:spPr>
              <a:xfrm>
                <a:off x="-3449245" y="-531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descr="n fb Do Nu">
                <a:extLst>
                  <a:ext uri="{FF2B5EF4-FFF2-40B4-BE49-F238E27FC236}">
                    <a16:creationId xmlns:a16="http://schemas.microsoft.com/office/drawing/2014/main" id="{CEC2C6C8-D419-43E2-A04C-14A2BA014783}"/>
                  </a:ext>
                </a:extLst>
              </p14:cNvPr>
              <p14:cNvContentPartPr/>
              <p14:nvPr/>
            </p14:nvContentPartPr>
            <p14:xfrm>
              <a:off x="-4760365" y="1625308"/>
              <a:ext cx="360" cy="360"/>
            </p14:xfrm>
          </p:contentPart>
        </mc:Choice>
        <mc:Fallback xmlns="">
          <p:pic>
            <p:nvPicPr>
              <p:cNvPr id="11" name="Ink 10" descr="n fb Do Nu">
                <a:extLst>
                  <a:ext uri="{FF2B5EF4-FFF2-40B4-BE49-F238E27FC236}">
                    <a16:creationId xmlns:a16="http://schemas.microsoft.com/office/drawing/2014/main" id="{CEC2C6C8-D419-43E2-A04C-14A2BA014783}"/>
                  </a:ext>
                </a:extLst>
              </p:cNvPr>
              <p:cNvPicPr/>
              <p:nvPr/>
            </p:nvPicPr>
            <p:blipFill>
              <a:blip r:embed="rId3"/>
              <a:stretch>
                <a:fillRect/>
              </a:stretch>
            </p:blipFill>
            <p:spPr>
              <a:xfrm>
                <a:off x="-4769365" y="1616308"/>
                <a:ext cx="18000" cy="18000"/>
              </a:xfrm>
              <a:prstGeom prst="rect">
                <a:avLst/>
              </a:prstGeom>
            </p:spPr>
          </p:pic>
        </mc:Fallback>
      </mc:AlternateContent>
      <p:sp>
        <p:nvSpPr>
          <p:cNvPr id="12" name="TextBox 11" descr="n fb Do Nu">
            <a:extLst>
              <a:ext uri="{FF2B5EF4-FFF2-40B4-BE49-F238E27FC236}">
                <a16:creationId xmlns:a16="http://schemas.microsoft.com/office/drawing/2014/main" id="{CAE9252F-7D51-4A3B-8048-ADA16AE33ACB}"/>
              </a:ext>
            </a:extLst>
          </p:cNvPr>
          <p:cNvSpPr txBox="1"/>
          <p:nvPr/>
        </p:nvSpPr>
        <p:spPr>
          <a:xfrm>
            <a:off x="419821" y="690063"/>
            <a:ext cx="8419380" cy="461665"/>
          </a:xfrm>
          <a:prstGeom prst="rect">
            <a:avLst/>
          </a:prstGeom>
          <a:noFill/>
        </p:spPr>
        <p:txBody>
          <a:bodyPr wrap="square">
            <a:spAutoFit/>
          </a:bodyPr>
          <a:lstStyle/>
          <a:p>
            <a:pPr algn="just"/>
            <a:r>
              <a:rPr lang="en-US" sz="24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5:</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số</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quá</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ta:</a:t>
            </a:r>
            <a:endParaRPr lang="vi-VN"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descr="n fb Do Nu">
            <a:extLst>
              <a:ext uri="{FF2B5EF4-FFF2-40B4-BE49-F238E27FC236}">
                <a16:creationId xmlns:a16="http://schemas.microsoft.com/office/drawing/2014/main" id="{9168B7C5-B5B0-4B98-B532-DB368499BE07}"/>
              </a:ext>
            </a:extLst>
          </p:cNvPr>
          <p:cNvSpPr txBox="1"/>
          <p:nvPr/>
        </p:nvSpPr>
        <p:spPr>
          <a:xfrm>
            <a:off x="419822" y="3037678"/>
            <a:ext cx="2651760" cy="523220"/>
          </a:xfrm>
          <a:prstGeom prst="rect">
            <a:avLst/>
          </a:prstGeom>
          <a:noFill/>
        </p:spPr>
        <p:txBody>
          <a:bodyPr wrap="square">
            <a:spAutoFit/>
          </a:bodyPr>
          <a:lstStyle/>
          <a:p>
            <a:pPr algn="just"/>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Ba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Huân</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làm</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giá</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tăng</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endParaRPr lang="vi-VN" b="1" dirty="0">
              <a:solidFill>
                <a:schemeClr val="tx1">
                  <a:lumMod val="50000"/>
                </a:schemeClr>
              </a:solidFill>
              <a:latin typeface="Calibri" panose="020F0502020204030204" pitchFamily="34" charset="0"/>
              <a:cs typeface="Calibri" panose="020F0502020204030204" pitchFamily="34" charset="0"/>
            </a:endParaRPr>
          </a:p>
        </p:txBody>
      </p:sp>
      <p:pic>
        <p:nvPicPr>
          <p:cNvPr id="14" name="Picture 13" descr="n fb Do Nu">
            <a:extLst>
              <a:ext uri="{FF2B5EF4-FFF2-40B4-BE49-F238E27FC236}">
                <a16:creationId xmlns:a16="http://schemas.microsoft.com/office/drawing/2014/main" id="{9528F22A-CD0D-4D5D-B07B-30C53A5507B3}"/>
              </a:ext>
            </a:extLst>
          </p:cNvPr>
          <p:cNvPicPr>
            <a:picLocks noChangeAspect="1"/>
          </p:cNvPicPr>
          <p:nvPr/>
        </p:nvPicPr>
        <p:blipFill>
          <a:blip r:embed="rId5"/>
          <a:stretch>
            <a:fillRect/>
          </a:stretch>
        </p:blipFill>
        <p:spPr>
          <a:xfrm>
            <a:off x="517338" y="3560898"/>
            <a:ext cx="2478044" cy="1280160"/>
          </a:xfrm>
          <a:prstGeom prst="rect">
            <a:avLst/>
          </a:prstGeom>
          <a:ln>
            <a:noFill/>
          </a:ln>
          <a:effectLst>
            <a:outerShdw blurRad="292100" dist="139700" dir="2700000" algn="tl" rotWithShape="0">
              <a:srgbClr val="333333">
                <a:alpha val="65000"/>
              </a:srgbClr>
            </a:outerShdw>
          </a:effectLst>
        </p:spPr>
      </p:pic>
      <p:sp>
        <p:nvSpPr>
          <p:cNvPr id="15" name="TextBox 14" descr="n fb Do Nu">
            <a:extLst>
              <a:ext uri="{FF2B5EF4-FFF2-40B4-BE49-F238E27FC236}">
                <a16:creationId xmlns:a16="http://schemas.microsoft.com/office/drawing/2014/main" id="{715FCB7F-87F0-4516-85D8-2A47C170C1B5}"/>
              </a:ext>
            </a:extLst>
          </p:cNvPr>
          <p:cNvSpPr txBox="1"/>
          <p:nvPr/>
        </p:nvSpPr>
        <p:spPr>
          <a:xfrm>
            <a:off x="419820" y="1151728"/>
            <a:ext cx="2654945" cy="553998"/>
          </a:xfrm>
          <a:prstGeom prst="rect">
            <a:avLst/>
          </a:prstGeom>
          <a:noFill/>
        </p:spPr>
        <p:txBody>
          <a:bodyPr wrap="square">
            <a:spAutoFit/>
          </a:bodyPr>
          <a:lstStyle/>
          <a:p>
            <a:pPr algn="just"/>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Vinamilk</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Nâng</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tầm</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nghệ</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endParaRPr lang="vi-VN" sz="15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descr="n fb Do Nu">
            <a:extLst>
              <a:ext uri="{FF2B5EF4-FFF2-40B4-BE49-F238E27FC236}">
                <a16:creationId xmlns:a16="http://schemas.microsoft.com/office/drawing/2014/main" id="{56A5E265-BF27-44C8-AF89-210A28DB3DA8}"/>
              </a:ext>
            </a:extLst>
          </p:cNvPr>
          <p:cNvPicPr>
            <a:picLocks noChangeAspect="1"/>
          </p:cNvPicPr>
          <p:nvPr/>
        </p:nvPicPr>
        <p:blipFill>
          <a:blip r:embed="rId6"/>
          <a:stretch>
            <a:fillRect/>
          </a:stretch>
        </p:blipFill>
        <p:spPr>
          <a:xfrm>
            <a:off x="517338" y="1705725"/>
            <a:ext cx="2398793" cy="1280160"/>
          </a:xfrm>
          <a:prstGeom prst="rect">
            <a:avLst/>
          </a:prstGeom>
          <a:ln>
            <a:noFill/>
          </a:ln>
          <a:effectLst>
            <a:outerShdw blurRad="292100" dist="139700" dir="2700000" algn="tl" rotWithShape="0">
              <a:srgbClr val="333333">
                <a:alpha val="65000"/>
              </a:srgbClr>
            </a:outerShdw>
          </a:effectLst>
        </p:spPr>
      </p:pic>
      <p:sp>
        <p:nvSpPr>
          <p:cNvPr id="10" name="TextBox 9" descr="n fb Do Nu">
            <a:extLst>
              <a:ext uri="{FF2B5EF4-FFF2-40B4-BE49-F238E27FC236}">
                <a16:creationId xmlns:a16="http://schemas.microsoft.com/office/drawing/2014/main" id="{2EE590B2-D3E2-4DB9-8E24-016616DC2840}"/>
              </a:ext>
            </a:extLst>
          </p:cNvPr>
          <p:cNvSpPr txBox="1"/>
          <p:nvPr/>
        </p:nvSpPr>
        <p:spPr>
          <a:xfrm>
            <a:off x="3263716" y="1167117"/>
            <a:ext cx="2872196" cy="523220"/>
          </a:xfrm>
          <a:prstGeom prst="rect">
            <a:avLst/>
          </a:prstGeom>
          <a:noFill/>
        </p:spPr>
        <p:txBody>
          <a:bodyPr wrap="square">
            <a:spAutoFit/>
          </a:bodyPr>
          <a:lstStyle/>
          <a:p>
            <a:pPr algn="just"/>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Vinfast</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Chuổi</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máy</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sản</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ô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tô</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đồng</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bộ</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với</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Robot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công</a:t>
            </a:r>
            <a:r>
              <a:rPr lang="en-US"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nghiệp</a:t>
            </a:r>
            <a:endParaRPr lang="vi-VN"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7" name="Picture 16" descr="n fb Do Nu">
            <a:extLst>
              <a:ext uri="{FF2B5EF4-FFF2-40B4-BE49-F238E27FC236}">
                <a16:creationId xmlns:a16="http://schemas.microsoft.com/office/drawing/2014/main" id="{60A6B353-9853-4B05-A3CB-AE6DB1E863FB}"/>
              </a:ext>
            </a:extLst>
          </p:cNvPr>
          <p:cNvPicPr>
            <a:picLocks noChangeAspect="1"/>
          </p:cNvPicPr>
          <p:nvPr/>
        </p:nvPicPr>
        <p:blipFill>
          <a:blip r:embed="rId7"/>
          <a:stretch>
            <a:fillRect/>
          </a:stretch>
        </p:blipFill>
        <p:spPr>
          <a:xfrm>
            <a:off x="3505953" y="1705726"/>
            <a:ext cx="2398794" cy="1280160"/>
          </a:xfrm>
          <a:prstGeom prst="rect">
            <a:avLst/>
          </a:prstGeom>
          <a:ln>
            <a:noFill/>
          </a:ln>
          <a:effectLst>
            <a:outerShdw blurRad="292100" dist="139700" dir="2700000" algn="tl" rotWithShape="0">
              <a:srgbClr val="333333">
                <a:alpha val="65000"/>
              </a:srgbClr>
            </a:outerShdw>
          </a:effectLst>
        </p:spPr>
      </p:pic>
      <p:sp>
        <p:nvSpPr>
          <p:cNvPr id="18" name="TextBox 17" descr="n fb Do Nu">
            <a:extLst>
              <a:ext uri="{FF2B5EF4-FFF2-40B4-BE49-F238E27FC236}">
                <a16:creationId xmlns:a16="http://schemas.microsoft.com/office/drawing/2014/main" id="{078C5467-7D37-4F15-AFA0-FD1C37A34285}"/>
              </a:ext>
            </a:extLst>
          </p:cNvPr>
          <p:cNvSpPr txBox="1"/>
          <p:nvPr/>
        </p:nvSpPr>
        <p:spPr>
          <a:xfrm>
            <a:off x="6069237" y="1126521"/>
            <a:ext cx="2651760" cy="1200329"/>
          </a:xfrm>
          <a:prstGeom prst="rect">
            <a:avLst/>
          </a:prstGeom>
          <a:noFill/>
        </p:spPr>
        <p:txBody>
          <a:bodyPr wrap="square">
            <a:spAutoFit/>
          </a:bodyPr>
          <a:lstStyle/>
          <a:p>
            <a:pPr algn="just"/>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Mitubishi</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Nam -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Tiên</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phong</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đưa</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18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Nam</a:t>
            </a:r>
            <a:endParaRPr lang="vi-VN" sz="1800" b="1" dirty="0">
              <a:solidFill>
                <a:schemeClr val="tx1">
                  <a:lumMod val="50000"/>
                </a:schemeClr>
              </a:solidFill>
              <a:latin typeface="Calibri" panose="020F0502020204030204" pitchFamily="34" charset="0"/>
              <a:cs typeface="Calibri" panose="020F0502020204030204" pitchFamily="34" charset="0"/>
            </a:endParaRPr>
          </a:p>
        </p:txBody>
      </p:sp>
      <p:pic>
        <p:nvPicPr>
          <p:cNvPr id="19" name="Picture 18" descr="n fb Do Nu">
            <a:extLst>
              <a:ext uri="{FF2B5EF4-FFF2-40B4-BE49-F238E27FC236}">
                <a16:creationId xmlns:a16="http://schemas.microsoft.com/office/drawing/2014/main" id="{00797B76-F0ED-4175-8F36-49FCB004F5E5}"/>
              </a:ext>
            </a:extLst>
          </p:cNvPr>
          <p:cNvPicPr>
            <a:picLocks noChangeAspect="1"/>
          </p:cNvPicPr>
          <p:nvPr/>
        </p:nvPicPr>
        <p:blipFill>
          <a:blip r:embed="rId8"/>
          <a:stretch>
            <a:fillRect/>
          </a:stretch>
        </p:blipFill>
        <p:spPr>
          <a:xfrm>
            <a:off x="4972050" y="2278169"/>
            <a:ext cx="3748947" cy="2499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16740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5" name="TextBox 4" descr="n fb Do Nu">
            <a:extLst>
              <a:ext uri="{FF2B5EF4-FFF2-40B4-BE49-F238E27FC236}">
                <a16:creationId xmlns:a16="http://schemas.microsoft.com/office/drawing/2014/main" id="{52CF9268-483B-4293-AA06-4A21DB220132}"/>
              </a:ext>
            </a:extLst>
          </p:cNvPr>
          <p:cNvSpPr txBox="1"/>
          <p:nvPr/>
        </p:nvSpPr>
        <p:spPr>
          <a:xfrm>
            <a:off x="438150" y="1167711"/>
            <a:ext cx="8267700" cy="1133387"/>
          </a:xfrm>
          <a:prstGeom prst="rect">
            <a:avLst/>
          </a:prstGeom>
          <a:noFill/>
        </p:spPr>
        <p:txBody>
          <a:bodyPr wrap="square">
            <a:spAutoFit/>
          </a:bodyPr>
          <a:lstStyle/>
          <a:p>
            <a:pPr algn="just">
              <a:lnSpc>
                <a:spcPct val="115000"/>
              </a:lnSpc>
            </a:pPr>
            <a:r>
              <a:rPr lang="en-US" sz="20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Việc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ứng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tựu</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nghệ</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mang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lợi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ích</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loại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ô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nhiễm</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hủy</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hoại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thái</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nếu</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mục</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đích</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 name="Group 1" descr="n fb Do Nu">
            <a:extLst>
              <a:ext uri="{FF2B5EF4-FFF2-40B4-BE49-F238E27FC236}">
                <a16:creationId xmlns:a16="http://schemas.microsoft.com/office/drawing/2014/main" id="{49EA5413-08BB-4394-8FA5-AE795FED85C4}"/>
              </a:ext>
            </a:extLst>
          </p:cNvPr>
          <p:cNvGrpSpPr/>
          <p:nvPr/>
        </p:nvGrpSpPr>
        <p:grpSpPr>
          <a:xfrm>
            <a:off x="628651" y="2438999"/>
            <a:ext cx="3201956" cy="2403421"/>
            <a:chOff x="628651" y="2438999"/>
            <a:chExt cx="3201956" cy="2403421"/>
          </a:xfrm>
        </p:grpSpPr>
        <p:pic>
          <p:nvPicPr>
            <p:cNvPr id="3" name="Picture 2">
              <a:extLst>
                <a:ext uri="{FF2B5EF4-FFF2-40B4-BE49-F238E27FC236}">
                  <a16:creationId xmlns:a16="http://schemas.microsoft.com/office/drawing/2014/main" id="{295FB74C-EDC2-4A72-BB3F-7504D730C6FD}"/>
                </a:ext>
              </a:extLst>
            </p:cNvPr>
            <p:cNvPicPr>
              <a:picLocks noChangeAspect="1"/>
            </p:cNvPicPr>
            <p:nvPr/>
          </p:nvPicPr>
          <p:blipFill>
            <a:blip r:embed="rId3"/>
            <a:stretch>
              <a:fillRect/>
            </a:stretch>
          </p:blipFill>
          <p:spPr>
            <a:xfrm>
              <a:off x="628651" y="2438999"/>
              <a:ext cx="3201956" cy="191783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20A2A3D-4219-4A5C-8230-B59460A5FC88}"/>
                </a:ext>
              </a:extLst>
            </p:cNvPr>
            <p:cNvSpPr txBox="1"/>
            <p:nvPr/>
          </p:nvSpPr>
          <p:spPr>
            <a:xfrm>
              <a:off x="628651" y="4380755"/>
              <a:ext cx="3201956" cy="461665"/>
            </a:xfrm>
            <a:prstGeom prst="rect">
              <a:avLst/>
            </a:prstGeom>
            <a:noFill/>
          </p:spPr>
          <p:txBody>
            <a:bodyPr wrap="square">
              <a:spAutoFit/>
            </a:bodyPr>
            <a:lstStyle/>
            <a:p>
              <a:pPr algn="ct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Khí</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thải</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từ</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nhà</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máy</a:t>
              </a:r>
              <a:endParaRPr lang="vi-VN" sz="2400" b="1" dirty="0">
                <a:latin typeface="Calibri" panose="020F0502020204030204" pitchFamily="34" charset="0"/>
                <a:cs typeface="Calibri" panose="020F0502020204030204" pitchFamily="34" charset="0"/>
              </a:endParaRPr>
            </a:p>
          </p:txBody>
        </p:sp>
      </p:grpSp>
      <p:grpSp>
        <p:nvGrpSpPr>
          <p:cNvPr id="6" name="Group 5" descr="n fb Do Nu">
            <a:extLst>
              <a:ext uri="{FF2B5EF4-FFF2-40B4-BE49-F238E27FC236}">
                <a16:creationId xmlns:a16="http://schemas.microsoft.com/office/drawing/2014/main" id="{4DF86C5D-6C43-4FC0-B4BC-4DCEEB998D4B}"/>
              </a:ext>
            </a:extLst>
          </p:cNvPr>
          <p:cNvGrpSpPr/>
          <p:nvPr/>
        </p:nvGrpSpPr>
        <p:grpSpPr>
          <a:xfrm>
            <a:off x="5297584" y="2438999"/>
            <a:ext cx="3284732" cy="2404605"/>
            <a:chOff x="5297584" y="2438999"/>
            <a:chExt cx="3284732" cy="2404605"/>
          </a:xfrm>
        </p:grpSpPr>
        <p:pic>
          <p:nvPicPr>
            <p:cNvPr id="4" name="Picture 3">
              <a:extLst>
                <a:ext uri="{FF2B5EF4-FFF2-40B4-BE49-F238E27FC236}">
                  <a16:creationId xmlns:a16="http://schemas.microsoft.com/office/drawing/2014/main" id="{0B87CFED-3EDD-4B24-8F43-9D1D549514CB}"/>
                </a:ext>
              </a:extLst>
            </p:cNvPr>
            <p:cNvPicPr>
              <a:picLocks noChangeAspect="1"/>
            </p:cNvPicPr>
            <p:nvPr/>
          </p:nvPicPr>
          <p:blipFill>
            <a:blip r:embed="rId4"/>
            <a:stretch>
              <a:fillRect/>
            </a:stretch>
          </p:blipFill>
          <p:spPr>
            <a:xfrm>
              <a:off x="5297584" y="2438999"/>
              <a:ext cx="3284732" cy="194175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325AE88-684F-42E0-96CE-2109AA505F6D}"/>
                </a:ext>
              </a:extLst>
            </p:cNvPr>
            <p:cNvSpPr txBox="1"/>
            <p:nvPr/>
          </p:nvSpPr>
          <p:spPr>
            <a:xfrm>
              <a:off x="5322453" y="4386404"/>
              <a:ext cx="3200400" cy="457200"/>
            </a:xfrm>
            <a:prstGeom prst="rect">
              <a:avLst/>
            </a:prstGeom>
            <a:noFill/>
          </p:spPr>
          <p:txBody>
            <a:bodyPr wrap="square">
              <a:spAutoFit/>
            </a:bodyPr>
            <a:lstStyle/>
            <a:p>
              <a:pPr algn="ct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Vụ</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nổ</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bom</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tử</a:t>
              </a:r>
              <a:endParaRPr lang="vi-VN" sz="2400" b="1" dirty="0">
                <a:latin typeface="Calibri" panose="020F0502020204030204" pitchFamily="34" charset="0"/>
                <a:cs typeface="Calibri" panose="020F0502020204030204" pitchFamily="34" charset="0"/>
              </a:endParaRPr>
            </a:p>
          </p:txBody>
        </p:sp>
      </p:grpSp>
      <p:sp>
        <p:nvSpPr>
          <p:cNvPr id="10" name="Google Shape;94;p17" descr="n fb Do Nu">
            <a:extLst>
              <a:ext uri="{FF2B5EF4-FFF2-40B4-BE49-F238E27FC236}">
                <a16:creationId xmlns:a16="http://schemas.microsoft.com/office/drawing/2014/main" id="{2F3D2AC2-86B0-6ED0-FBC3-C00E86400221}"/>
              </a:ext>
            </a:extLst>
          </p:cNvPr>
          <p:cNvSpPr txBox="1">
            <a:spLocks/>
          </p:cNvSpPr>
          <p:nvPr/>
        </p:nvSpPr>
        <p:spPr>
          <a:xfrm>
            <a:off x="954956" y="5010149"/>
            <a:ext cx="7363500" cy="857401"/>
          </a:xfrm>
          <a:prstGeom prst="rect">
            <a:avLst/>
          </a:prstGeom>
        </p:spPr>
        <p:txBody>
          <a:bodyPr spcFirstLastPara="1" vert="horz" wrap="square" lIns="91425" tIns="91425" rIns="91425" bIns="91425" rtlCol="0" anchor="b" anchorCtr="0">
            <a:noAutofit/>
          </a:bodyPr>
          <a:lstStyle>
            <a:lvl1pPr lvl="0" algn="ctr" defTabSz="685800" rtl="0" eaLnBrk="1" latinLnBrk="0" hangingPunct="1">
              <a:lnSpc>
                <a:spcPct val="90000"/>
              </a:lnSpc>
              <a:spcBef>
                <a:spcPts val="0"/>
              </a:spcBef>
              <a:spcAft>
                <a:spcPts val="0"/>
              </a:spcAft>
              <a:buClr>
                <a:schemeClr val="accent4"/>
              </a:buClr>
              <a:buSzPts val="4800"/>
              <a:buNone/>
              <a:defRPr sz="4800" kern="1200">
                <a:solidFill>
                  <a:schemeClr val="accent4"/>
                </a:solidFill>
                <a:latin typeface="Calibri" panose="020F0502020204030204" pitchFamily="34" charset="0"/>
                <a:ea typeface="+mj-ea"/>
                <a:cs typeface="Calibri" panose="020F0502020204030204" pitchFamily="34" charset="0"/>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pPr marL="0" marR="0" lvl="0" indent="0" algn="ctr" defTabSz="685800" rtl="0" eaLnBrk="1" fontAlgn="auto" latinLnBrk="0" hangingPunct="1">
              <a:lnSpc>
                <a:spcPct val="90000"/>
              </a:lnSpc>
              <a:spcBef>
                <a:spcPts val="0"/>
              </a:spcBef>
              <a:spcAft>
                <a:spcPts val="0"/>
              </a:spcAft>
              <a:buClr>
                <a:srgbClr val="FFC000"/>
              </a:buClr>
              <a:buSzPts val="4800"/>
              <a:buFontTx/>
              <a:buNone/>
              <a:tabLst/>
              <a:defRPr/>
            </a:pPr>
            <a:r>
              <a:rPr kumimoji="0" lang="en-US" sz="3200" b="1" i="0" u="none" strike="noStrike" kern="1200" cap="none" spc="0" normalizeH="0" baseline="0" noProof="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CÁC PHƯƠNG PHÁP NGHIÊN CỨU VẬT LÍ</a:t>
            </a:r>
            <a:endParaRPr kumimoji="0" lang="vi-VN" sz="3200" b="1" i="0" u="none" strike="noStrike" kern="1200" cap="none" spc="0" normalizeH="0" baseline="0" noProof="0" dirty="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 fb Do Nu">
            <a:extLst>
              <a:ext uri="{FF2B5EF4-FFF2-40B4-BE49-F238E27FC236}">
                <a16:creationId xmlns:a16="http://schemas.microsoft.com/office/drawing/2014/main" id="{3310622B-50F6-4FED-8015-88B9EE7307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34" y="611737"/>
            <a:ext cx="359410" cy="359410"/>
          </a:xfrm>
          <a:prstGeom prst="rect">
            <a:avLst/>
          </a:prstGeom>
          <a:noFill/>
          <a:ln>
            <a:noFill/>
          </a:ln>
        </p:spPr>
      </p:pic>
      <p:grpSp>
        <p:nvGrpSpPr>
          <p:cNvPr id="5" name="Group 4" descr="n fb Do Nu">
            <a:extLst>
              <a:ext uri="{FF2B5EF4-FFF2-40B4-BE49-F238E27FC236}">
                <a16:creationId xmlns:a16="http://schemas.microsoft.com/office/drawing/2014/main" id="{9E48DA1A-5A36-4039-8EBE-3738DC8A128F}"/>
              </a:ext>
            </a:extLst>
          </p:cNvPr>
          <p:cNvGrpSpPr/>
          <p:nvPr/>
        </p:nvGrpSpPr>
        <p:grpSpPr>
          <a:xfrm>
            <a:off x="609695" y="483369"/>
            <a:ext cx="1799590" cy="559434"/>
            <a:chOff x="0" y="0"/>
            <a:chExt cx="1759934" cy="560109"/>
          </a:xfrm>
        </p:grpSpPr>
        <p:grpSp>
          <p:nvGrpSpPr>
            <p:cNvPr id="6" name="Group 5">
              <a:extLst>
                <a:ext uri="{FF2B5EF4-FFF2-40B4-BE49-F238E27FC236}">
                  <a16:creationId xmlns:a16="http://schemas.microsoft.com/office/drawing/2014/main" id="{63D6BE92-E567-4EC8-A810-5A5723CA482D}"/>
                </a:ext>
              </a:extLst>
            </p:cNvPr>
            <p:cNvGrpSpPr/>
            <p:nvPr/>
          </p:nvGrpSpPr>
          <p:grpSpPr>
            <a:xfrm>
              <a:off x="0" y="49763"/>
              <a:ext cx="1759934" cy="510346"/>
              <a:chOff x="0" y="0"/>
              <a:chExt cx="1759934" cy="510346"/>
            </a:xfrm>
          </p:grpSpPr>
          <p:pic>
            <p:nvPicPr>
              <p:cNvPr id="9" name="Picture 8">
                <a:extLst>
                  <a:ext uri="{FF2B5EF4-FFF2-40B4-BE49-F238E27FC236}">
                    <a16:creationId xmlns:a16="http://schemas.microsoft.com/office/drawing/2014/main" id="{B84A3EBF-DEA7-4EE4-A447-EC588EE773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60525" cy="212090"/>
              </a:xfrm>
              <a:prstGeom prst="rect">
                <a:avLst/>
              </a:prstGeom>
              <a:noFill/>
            </p:spPr>
          </p:pic>
          <p:sp>
            <p:nvSpPr>
              <p:cNvPr id="10" name="Rounded Rectangle 26">
                <a:extLst>
                  <a:ext uri="{FF2B5EF4-FFF2-40B4-BE49-F238E27FC236}">
                    <a16:creationId xmlns:a16="http://schemas.microsoft.com/office/drawing/2014/main" id="{D13B4F5C-FA44-4BB9-8A8A-75902E334A23}"/>
                  </a:ext>
                </a:extLst>
              </p:cNvPr>
              <p:cNvSpPr/>
              <p:nvPr/>
            </p:nvSpPr>
            <p:spPr>
              <a:xfrm>
                <a:off x="0" y="6220"/>
                <a:ext cx="1759934" cy="504126"/>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8" name="Text Box 28">
              <a:extLst>
                <a:ext uri="{FF2B5EF4-FFF2-40B4-BE49-F238E27FC236}">
                  <a16:creationId xmlns:a16="http://schemas.microsoft.com/office/drawing/2014/main" id="{EC3A4945-00C1-4D98-9E91-A134AC0C5A3D}"/>
                </a:ext>
              </a:extLst>
            </p:cNvPr>
            <p:cNvSpPr txBox="1"/>
            <p:nvPr/>
          </p:nvSpPr>
          <p:spPr>
            <a:xfrm>
              <a:off x="12441" y="0"/>
              <a:ext cx="311020" cy="36699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b="1">
                  <a:solidFill>
                    <a:srgbClr val="FFFFFF"/>
                  </a:solidFill>
                  <a:effectLst/>
                  <a:latin typeface="Calibri" panose="020F0502020204030204" pitchFamily="34" charset="0"/>
                  <a:ea typeface="Times New Roman" panose="02020603050405020304" pitchFamily="18" charset="0"/>
                </a:rPr>
                <a:t>?</a:t>
              </a:r>
              <a:endParaRPr lang="en-US" sz="1600">
                <a:solidFill>
                  <a:srgbClr val="003300"/>
                </a:solidFill>
                <a:effectLst/>
                <a:latin typeface="Times New Roman" panose="02020603050405020304" pitchFamily="18" charset="0"/>
                <a:ea typeface="Times New Roman" panose="02020603050405020304" pitchFamily="18" charset="0"/>
              </a:endParaRPr>
            </a:p>
          </p:txBody>
        </p:sp>
      </p:grpSp>
      <p:pic>
        <p:nvPicPr>
          <p:cNvPr id="11" name="Picture 10" descr="n fb Do Nu">
            <a:extLst>
              <a:ext uri="{FF2B5EF4-FFF2-40B4-BE49-F238E27FC236}">
                <a16:creationId xmlns:a16="http://schemas.microsoft.com/office/drawing/2014/main" id="{3E56CA06-AC4A-4AA4-B5D2-47A555D926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04" y="1157067"/>
            <a:ext cx="359410" cy="359410"/>
          </a:xfrm>
          <a:prstGeom prst="rect">
            <a:avLst/>
          </a:prstGeom>
          <a:noFill/>
          <a:ln>
            <a:noFill/>
          </a:ln>
        </p:spPr>
      </p:pic>
      <p:grpSp>
        <p:nvGrpSpPr>
          <p:cNvPr id="12" name="Group 11" descr="n fb Do Nu">
            <a:extLst>
              <a:ext uri="{FF2B5EF4-FFF2-40B4-BE49-F238E27FC236}">
                <a16:creationId xmlns:a16="http://schemas.microsoft.com/office/drawing/2014/main" id="{778B6FC6-D04A-4C06-BB43-439D90CCAAA7}"/>
              </a:ext>
            </a:extLst>
          </p:cNvPr>
          <p:cNvGrpSpPr/>
          <p:nvPr/>
        </p:nvGrpSpPr>
        <p:grpSpPr>
          <a:xfrm>
            <a:off x="461015" y="1088895"/>
            <a:ext cx="1961515" cy="503555"/>
            <a:chOff x="0" y="-18695"/>
            <a:chExt cx="1962191" cy="504435"/>
          </a:xfrm>
        </p:grpSpPr>
        <p:sp>
          <p:nvSpPr>
            <p:cNvPr id="13" name="Rounded Rectangle 15">
              <a:extLst>
                <a:ext uri="{FF2B5EF4-FFF2-40B4-BE49-F238E27FC236}">
                  <a16:creationId xmlns:a16="http://schemas.microsoft.com/office/drawing/2014/main" id="{53BC4445-3DC6-43B6-9956-B9ADE7B5B2C1}"/>
                </a:ext>
              </a:extLst>
            </p:cNvPr>
            <p:cNvSpPr/>
            <p:nvPr/>
          </p:nvSpPr>
          <p:spPr>
            <a:xfrm>
              <a:off x="161680" y="-18695"/>
              <a:ext cx="1800511" cy="50443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76663CB8-3ACD-4568-84E1-84068CFB53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36550" cy="431800"/>
            </a:xfrm>
            <a:prstGeom prst="rect">
              <a:avLst/>
            </a:prstGeom>
            <a:noFill/>
          </p:spPr>
        </p:pic>
      </p:grpSp>
      <p:pic>
        <p:nvPicPr>
          <p:cNvPr id="15" name="Picture 14" descr="n fb Do Nu">
            <a:extLst>
              <a:ext uri="{FF2B5EF4-FFF2-40B4-BE49-F238E27FC236}">
                <a16:creationId xmlns:a16="http://schemas.microsoft.com/office/drawing/2014/main" id="{0747EE53-BBAE-44BD-A9F0-008622C4AEE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34" y="1715563"/>
            <a:ext cx="359410" cy="359410"/>
          </a:xfrm>
          <a:prstGeom prst="rect">
            <a:avLst/>
          </a:prstGeom>
          <a:noFill/>
          <a:ln>
            <a:noFill/>
          </a:ln>
        </p:spPr>
      </p:pic>
      <p:sp>
        <p:nvSpPr>
          <p:cNvPr id="16" name="Rounded Rectangle 17" descr="n fb Do Nu">
            <a:extLst>
              <a:ext uri="{FF2B5EF4-FFF2-40B4-BE49-F238E27FC236}">
                <a16:creationId xmlns:a16="http://schemas.microsoft.com/office/drawing/2014/main" id="{4AC55AA9-C51F-4D7B-9AC8-BD08C304891C}"/>
              </a:ext>
            </a:extLst>
          </p:cNvPr>
          <p:cNvSpPr/>
          <p:nvPr/>
        </p:nvSpPr>
        <p:spPr>
          <a:xfrm>
            <a:off x="609695" y="1653954"/>
            <a:ext cx="1799590" cy="50355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a:solidFill>
                  <a:srgbClr val="000000"/>
                </a:solidFill>
                <a:effectLst/>
                <a:latin typeface="Times New Roman" panose="02020603050405020304" pitchFamily="18" charset="0"/>
                <a:ea typeface="Times New Roman" panose="02020603050405020304" pitchFamily="18" charset="0"/>
              </a:rPr>
              <a:t> </a:t>
            </a:r>
            <a:endParaRPr lang="en-US" sz="1600">
              <a:solidFill>
                <a:srgbClr val="003300"/>
              </a:solidFill>
              <a:effectLst/>
              <a:latin typeface="Times New Roman" panose="02020603050405020304" pitchFamily="18" charset="0"/>
              <a:ea typeface="Times New Roman" panose="02020603050405020304" pitchFamily="18" charset="0"/>
            </a:endParaRPr>
          </a:p>
        </p:txBody>
      </p:sp>
      <p:pic>
        <p:nvPicPr>
          <p:cNvPr id="17" name="Picture 16" descr="n fb Do Nu">
            <a:extLst>
              <a:ext uri="{FF2B5EF4-FFF2-40B4-BE49-F238E27FC236}">
                <a16:creationId xmlns:a16="http://schemas.microsoft.com/office/drawing/2014/main" id="{5FA270B1-CD99-4F92-A5C6-E242AF1A2DC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634" y="2315920"/>
            <a:ext cx="359410" cy="359410"/>
          </a:xfrm>
          <a:prstGeom prst="rect">
            <a:avLst/>
          </a:prstGeom>
          <a:noFill/>
          <a:ln>
            <a:noFill/>
          </a:ln>
        </p:spPr>
      </p:pic>
      <p:grpSp>
        <p:nvGrpSpPr>
          <p:cNvPr id="28" name="Group 27" descr="n fb Do Nu">
            <a:extLst>
              <a:ext uri="{FF2B5EF4-FFF2-40B4-BE49-F238E27FC236}">
                <a16:creationId xmlns:a16="http://schemas.microsoft.com/office/drawing/2014/main" id="{D51F3ABB-1B7F-4387-9BA8-23A926DF2608}"/>
              </a:ext>
            </a:extLst>
          </p:cNvPr>
          <p:cNvGrpSpPr/>
          <p:nvPr/>
        </p:nvGrpSpPr>
        <p:grpSpPr>
          <a:xfrm>
            <a:off x="629232" y="2219013"/>
            <a:ext cx="1799590" cy="503555"/>
            <a:chOff x="0" y="0"/>
            <a:chExt cx="1759405" cy="503555"/>
          </a:xfrm>
        </p:grpSpPr>
        <p:grpSp>
          <p:nvGrpSpPr>
            <p:cNvPr id="29" name="Group 28">
              <a:extLst>
                <a:ext uri="{FF2B5EF4-FFF2-40B4-BE49-F238E27FC236}">
                  <a16:creationId xmlns:a16="http://schemas.microsoft.com/office/drawing/2014/main" id="{64B28D9E-1029-4DF3-948E-E0D6122F0182}"/>
                </a:ext>
              </a:extLst>
            </p:cNvPr>
            <p:cNvGrpSpPr/>
            <p:nvPr/>
          </p:nvGrpSpPr>
          <p:grpSpPr>
            <a:xfrm>
              <a:off x="33866" y="25400"/>
              <a:ext cx="1049867" cy="245533"/>
              <a:chOff x="0" y="0"/>
              <a:chExt cx="2048933" cy="448733"/>
            </a:xfrm>
          </p:grpSpPr>
          <p:sp>
            <p:nvSpPr>
              <p:cNvPr id="31" name="Freeform 111">
                <a:extLst>
                  <a:ext uri="{FF2B5EF4-FFF2-40B4-BE49-F238E27FC236}">
                    <a16:creationId xmlns:a16="http://schemas.microsoft.com/office/drawing/2014/main" id="{366FEF7A-E23C-4698-8920-27A068C4EC20}"/>
                  </a:ext>
                </a:extLst>
              </p:cNvPr>
              <p:cNvSpPr/>
              <p:nvPr/>
            </p:nvSpPr>
            <p:spPr>
              <a:xfrm>
                <a:off x="177800" y="0"/>
                <a:ext cx="1871133" cy="448733"/>
              </a:xfrm>
              <a:custGeom>
                <a:avLst/>
                <a:gdLst>
                  <a:gd name="connsiteX0" fmla="*/ 0 w 1871133"/>
                  <a:gd name="connsiteY0" fmla="*/ 448733 h 448733"/>
                  <a:gd name="connsiteX1" fmla="*/ 0 w 1871133"/>
                  <a:gd name="connsiteY1" fmla="*/ 67733 h 448733"/>
                  <a:gd name="connsiteX2" fmla="*/ 67733 w 1871133"/>
                  <a:gd name="connsiteY2" fmla="*/ 0 h 448733"/>
                  <a:gd name="connsiteX3" fmla="*/ 1862667 w 1871133"/>
                  <a:gd name="connsiteY3" fmla="*/ 8466 h 448733"/>
                  <a:gd name="connsiteX4" fmla="*/ 1871133 w 1871133"/>
                  <a:gd name="connsiteY4" fmla="*/ 177800 h 448733"/>
                  <a:gd name="connsiteX5" fmla="*/ 1803400 w 1871133"/>
                  <a:gd name="connsiteY5" fmla="*/ 287866 h 448733"/>
                  <a:gd name="connsiteX6" fmla="*/ 1701800 w 1871133"/>
                  <a:gd name="connsiteY6" fmla="*/ 372533 h 448733"/>
                  <a:gd name="connsiteX7" fmla="*/ 1566333 w 1871133"/>
                  <a:gd name="connsiteY7" fmla="*/ 440266 h 448733"/>
                  <a:gd name="connsiteX8" fmla="*/ 0 w 1871133"/>
                  <a:gd name="connsiteY8" fmla="*/ 448733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33" h="448733">
                    <a:moveTo>
                      <a:pt x="0" y="448733"/>
                    </a:moveTo>
                    <a:lnTo>
                      <a:pt x="0" y="67733"/>
                    </a:lnTo>
                    <a:lnTo>
                      <a:pt x="67733" y="0"/>
                    </a:lnTo>
                    <a:lnTo>
                      <a:pt x="1862667" y="8466"/>
                    </a:lnTo>
                    <a:lnTo>
                      <a:pt x="1871133" y="177800"/>
                    </a:lnTo>
                    <a:lnTo>
                      <a:pt x="1803400" y="287866"/>
                    </a:lnTo>
                    <a:lnTo>
                      <a:pt x="1701800" y="372533"/>
                    </a:lnTo>
                    <a:lnTo>
                      <a:pt x="1566333" y="440266"/>
                    </a:lnTo>
                    <a:lnTo>
                      <a:pt x="0" y="4487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Freeform 103">
                <a:extLst>
                  <a:ext uri="{FF2B5EF4-FFF2-40B4-BE49-F238E27FC236}">
                    <a16:creationId xmlns:a16="http://schemas.microsoft.com/office/drawing/2014/main" id="{1930EAFA-47F2-4163-89AA-DDFBF11C0D54}"/>
                  </a:ext>
                </a:extLst>
              </p:cNvPr>
              <p:cNvSpPr/>
              <p:nvPr/>
            </p:nvSpPr>
            <p:spPr>
              <a:xfrm>
                <a:off x="0" y="0"/>
                <a:ext cx="1871133" cy="448733"/>
              </a:xfrm>
              <a:custGeom>
                <a:avLst/>
                <a:gdLst>
                  <a:gd name="connsiteX0" fmla="*/ 0 w 1871133"/>
                  <a:gd name="connsiteY0" fmla="*/ 448733 h 448733"/>
                  <a:gd name="connsiteX1" fmla="*/ 0 w 1871133"/>
                  <a:gd name="connsiteY1" fmla="*/ 67733 h 448733"/>
                  <a:gd name="connsiteX2" fmla="*/ 67733 w 1871133"/>
                  <a:gd name="connsiteY2" fmla="*/ 0 h 448733"/>
                  <a:gd name="connsiteX3" fmla="*/ 1862667 w 1871133"/>
                  <a:gd name="connsiteY3" fmla="*/ 8466 h 448733"/>
                  <a:gd name="connsiteX4" fmla="*/ 1871133 w 1871133"/>
                  <a:gd name="connsiteY4" fmla="*/ 177800 h 448733"/>
                  <a:gd name="connsiteX5" fmla="*/ 1803400 w 1871133"/>
                  <a:gd name="connsiteY5" fmla="*/ 287866 h 448733"/>
                  <a:gd name="connsiteX6" fmla="*/ 1701800 w 1871133"/>
                  <a:gd name="connsiteY6" fmla="*/ 372533 h 448733"/>
                  <a:gd name="connsiteX7" fmla="*/ 1566333 w 1871133"/>
                  <a:gd name="connsiteY7" fmla="*/ 440266 h 448733"/>
                  <a:gd name="connsiteX8" fmla="*/ 0 w 1871133"/>
                  <a:gd name="connsiteY8" fmla="*/ 448733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33" h="448733">
                    <a:moveTo>
                      <a:pt x="0" y="448733"/>
                    </a:moveTo>
                    <a:lnTo>
                      <a:pt x="0" y="67733"/>
                    </a:lnTo>
                    <a:lnTo>
                      <a:pt x="67733" y="0"/>
                    </a:lnTo>
                    <a:lnTo>
                      <a:pt x="1862667" y="8466"/>
                    </a:lnTo>
                    <a:lnTo>
                      <a:pt x="1871133" y="177800"/>
                    </a:lnTo>
                    <a:lnTo>
                      <a:pt x="1803400" y="287866"/>
                    </a:lnTo>
                    <a:lnTo>
                      <a:pt x="1701800" y="372533"/>
                    </a:lnTo>
                    <a:lnTo>
                      <a:pt x="1566333" y="440266"/>
                    </a:lnTo>
                    <a:lnTo>
                      <a:pt x="0" y="44873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00" b="1">
                    <a:solidFill>
                      <a:srgbClr val="FFFFFF"/>
                    </a:solidFill>
                    <a:effectLst/>
                    <a:latin typeface="Times New Roman" panose="02020603050405020304" pitchFamily="18" charset="0"/>
                    <a:ea typeface="Times New Roman" panose="02020603050405020304" pitchFamily="18" charset="0"/>
                  </a:rPr>
                  <a:t>EM ĐÃ HỌC</a:t>
                </a:r>
                <a:endParaRPr lang="en-US" sz="1600">
                  <a:solidFill>
                    <a:srgbClr val="003300"/>
                  </a:solidFill>
                  <a:effectLst/>
                  <a:latin typeface="Times New Roman" panose="02020603050405020304" pitchFamily="18" charset="0"/>
                  <a:ea typeface="Times New Roman" panose="02020603050405020304" pitchFamily="18" charset="0"/>
                </a:endParaRPr>
              </a:p>
            </p:txBody>
          </p:sp>
        </p:grpSp>
        <p:sp>
          <p:nvSpPr>
            <p:cNvPr id="30" name="Rounded Rectangle 113">
              <a:extLst>
                <a:ext uri="{FF2B5EF4-FFF2-40B4-BE49-F238E27FC236}">
                  <a16:creationId xmlns:a16="http://schemas.microsoft.com/office/drawing/2014/main" id="{3B1D73D2-CF92-4BDB-8BE1-8EF120356154}"/>
                </a:ext>
              </a:extLst>
            </p:cNvPr>
            <p:cNvSpPr/>
            <p:nvPr/>
          </p:nvSpPr>
          <p:spPr>
            <a:xfrm>
              <a:off x="0" y="0"/>
              <a:ext cx="1759405" cy="50355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33" name="Picture 32" descr="n fb Do Nu">
            <a:extLst>
              <a:ext uri="{FF2B5EF4-FFF2-40B4-BE49-F238E27FC236}">
                <a16:creationId xmlns:a16="http://schemas.microsoft.com/office/drawing/2014/main" id="{8F71D18E-ED63-405F-A153-9E78BB831FA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634" y="2858447"/>
            <a:ext cx="359410" cy="359410"/>
          </a:xfrm>
          <a:prstGeom prst="rect">
            <a:avLst/>
          </a:prstGeom>
          <a:noFill/>
          <a:ln>
            <a:noFill/>
          </a:ln>
        </p:spPr>
      </p:pic>
      <p:grpSp>
        <p:nvGrpSpPr>
          <p:cNvPr id="34" name="Group 33" descr="n fb Do Nu">
            <a:extLst>
              <a:ext uri="{FF2B5EF4-FFF2-40B4-BE49-F238E27FC236}">
                <a16:creationId xmlns:a16="http://schemas.microsoft.com/office/drawing/2014/main" id="{2E2DFE75-7F34-4AFD-BB92-0D1D816430F6}"/>
              </a:ext>
            </a:extLst>
          </p:cNvPr>
          <p:cNvGrpSpPr/>
          <p:nvPr/>
        </p:nvGrpSpPr>
        <p:grpSpPr>
          <a:xfrm>
            <a:off x="461015" y="2784072"/>
            <a:ext cx="1942464" cy="503555"/>
            <a:chOff x="0" y="0"/>
            <a:chExt cx="1943069" cy="504000"/>
          </a:xfrm>
        </p:grpSpPr>
        <p:sp>
          <p:nvSpPr>
            <p:cNvPr id="35" name="Rounded Rectangle 56">
              <a:extLst>
                <a:ext uri="{FF2B5EF4-FFF2-40B4-BE49-F238E27FC236}">
                  <a16:creationId xmlns:a16="http://schemas.microsoft.com/office/drawing/2014/main" id="{9F30E09B-5414-46BC-A11B-4AFBD4901AF2}"/>
                </a:ext>
              </a:extLst>
            </p:cNvPr>
            <p:cNvSpPr/>
            <p:nvPr/>
          </p:nvSpPr>
          <p:spPr>
            <a:xfrm>
              <a:off x="143069" y="0"/>
              <a:ext cx="1800000" cy="50400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6" name="Group 35">
              <a:extLst>
                <a:ext uri="{FF2B5EF4-FFF2-40B4-BE49-F238E27FC236}">
                  <a16:creationId xmlns:a16="http://schemas.microsoft.com/office/drawing/2014/main" id="{CAF7ADEA-39E9-470F-AE46-0C4680AEAA64}"/>
                </a:ext>
              </a:extLst>
            </p:cNvPr>
            <p:cNvGrpSpPr/>
            <p:nvPr/>
          </p:nvGrpSpPr>
          <p:grpSpPr>
            <a:xfrm>
              <a:off x="0" y="12441"/>
              <a:ext cx="288000" cy="396000"/>
              <a:chOff x="0" y="0"/>
              <a:chExt cx="354330" cy="497205"/>
            </a:xfrm>
          </p:grpSpPr>
          <p:sp>
            <p:nvSpPr>
              <p:cNvPr id="37" name="Oval Callout 40">
                <a:extLst>
                  <a:ext uri="{FF2B5EF4-FFF2-40B4-BE49-F238E27FC236}">
                    <a16:creationId xmlns:a16="http://schemas.microsoft.com/office/drawing/2014/main" id="{1B19E754-D3CA-4713-B053-EA0BF117A3C3}"/>
                  </a:ext>
                </a:extLst>
              </p:cNvPr>
              <p:cNvSpPr/>
              <p:nvPr/>
            </p:nvSpPr>
            <p:spPr>
              <a:xfrm>
                <a:off x="0" y="69268"/>
                <a:ext cx="354330" cy="340995"/>
              </a:xfrm>
              <a:prstGeom prst="wedgeEllipseCallout">
                <a:avLst>
                  <a:gd name="adj1" fmla="val 50801"/>
                  <a:gd name="adj2" fmla="val 56841"/>
                </a:avLst>
              </a:prstGeom>
              <a:solidFill>
                <a:schemeClr val="accent2">
                  <a:lumMod val="90000"/>
                </a:scheme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rgbClr val="003300"/>
                    </a:solidFill>
                    <a:effectLst/>
                    <a:latin typeface="Times New Roman" panose="02020603050405020304" pitchFamily="18" charset="0"/>
                    <a:ea typeface="Times New Roman" panose="02020603050405020304" pitchFamily="18" charset="0"/>
                  </a:rPr>
                  <a:t> </a:t>
                </a:r>
              </a:p>
            </p:txBody>
          </p:sp>
          <p:sp>
            <p:nvSpPr>
              <p:cNvPr id="38" name="Text Box 41">
                <a:extLst>
                  <a:ext uri="{FF2B5EF4-FFF2-40B4-BE49-F238E27FC236}">
                    <a16:creationId xmlns:a16="http://schemas.microsoft.com/office/drawing/2014/main" id="{CE4A1ECD-5F58-4FB2-AA2B-5C0329D65DF7}"/>
                  </a:ext>
                </a:extLst>
              </p:cNvPr>
              <p:cNvSpPr txBox="1"/>
              <p:nvPr/>
            </p:nvSpPr>
            <p:spPr>
              <a:xfrm>
                <a:off x="17229" y="0"/>
                <a:ext cx="260985" cy="4972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800">
                    <a:solidFill>
                      <a:srgbClr val="CC0000"/>
                    </a:solidFill>
                    <a:effectLst/>
                    <a:latin typeface="Arial Black" panose="020B0A04020102020204" pitchFamily="34" charset="0"/>
                    <a:ea typeface="Times New Roman" panose="02020603050405020304" pitchFamily="18" charset="0"/>
                  </a:rPr>
                  <a:t>!</a:t>
                </a:r>
                <a:endParaRPr lang="en-US" sz="1600">
                  <a:solidFill>
                    <a:srgbClr val="003300"/>
                  </a:solidFill>
                  <a:effectLst/>
                  <a:latin typeface="Times New Roman" panose="02020603050405020304" pitchFamily="18" charset="0"/>
                  <a:ea typeface="Times New Roman" panose="02020603050405020304" pitchFamily="18" charset="0"/>
                </a:endParaRPr>
              </a:p>
            </p:txBody>
          </p:sp>
        </p:grpSp>
      </p:grpSp>
      <p:pic>
        <p:nvPicPr>
          <p:cNvPr id="39" name="Picture 38" descr="n fb Do Nu">
            <a:extLst>
              <a:ext uri="{FF2B5EF4-FFF2-40B4-BE49-F238E27FC236}">
                <a16:creationId xmlns:a16="http://schemas.microsoft.com/office/drawing/2014/main" id="{B6AC193D-9E8E-4368-80E0-91AEFFADA4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604" y="3454932"/>
            <a:ext cx="359410" cy="359410"/>
          </a:xfrm>
          <a:prstGeom prst="rect">
            <a:avLst/>
          </a:prstGeom>
          <a:noFill/>
          <a:ln>
            <a:noFill/>
          </a:ln>
        </p:spPr>
      </p:pic>
      <p:grpSp>
        <p:nvGrpSpPr>
          <p:cNvPr id="40" name="Group 39" descr="n fb Do Nu">
            <a:extLst>
              <a:ext uri="{FF2B5EF4-FFF2-40B4-BE49-F238E27FC236}">
                <a16:creationId xmlns:a16="http://schemas.microsoft.com/office/drawing/2014/main" id="{1C8E096E-E3FA-4CAD-ABE8-6406D47997B0}"/>
              </a:ext>
            </a:extLst>
          </p:cNvPr>
          <p:cNvGrpSpPr/>
          <p:nvPr/>
        </p:nvGrpSpPr>
        <p:grpSpPr>
          <a:xfrm>
            <a:off x="604039" y="3349131"/>
            <a:ext cx="1799589" cy="503555"/>
            <a:chOff x="0" y="0"/>
            <a:chExt cx="1764000" cy="503555"/>
          </a:xfrm>
        </p:grpSpPr>
        <p:grpSp>
          <p:nvGrpSpPr>
            <p:cNvPr id="41" name="Group 40">
              <a:extLst>
                <a:ext uri="{FF2B5EF4-FFF2-40B4-BE49-F238E27FC236}">
                  <a16:creationId xmlns:a16="http://schemas.microsoft.com/office/drawing/2014/main" id="{D92189AD-3CD8-4395-89CA-352CF961963B}"/>
                </a:ext>
              </a:extLst>
            </p:cNvPr>
            <p:cNvGrpSpPr/>
            <p:nvPr/>
          </p:nvGrpSpPr>
          <p:grpSpPr>
            <a:xfrm>
              <a:off x="25400" y="25400"/>
              <a:ext cx="1151255" cy="244718"/>
              <a:chOff x="0" y="-7313"/>
              <a:chExt cx="2073910" cy="456046"/>
            </a:xfrm>
          </p:grpSpPr>
          <p:sp>
            <p:nvSpPr>
              <p:cNvPr id="43" name="Freeform 121">
                <a:extLst>
                  <a:ext uri="{FF2B5EF4-FFF2-40B4-BE49-F238E27FC236}">
                    <a16:creationId xmlns:a16="http://schemas.microsoft.com/office/drawing/2014/main" id="{53DD1CA9-1E48-411E-951C-68B3D72D8FFD}"/>
                  </a:ext>
                </a:extLst>
              </p:cNvPr>
              <p:cNvSpPr/>
              <p:nvPr/>
            </p:nvSpPr>
            <p:spPr>
              <a:xfrm>
                <a:off x="203200" y="-7313"/>
                <a:ext cx="1870710" cy="448310"/>
              </a:xfrm>
              <a:custGeom>
                <a:avLst/>
                <a:gdLst>
                  <a:gd name="connsiteX0" fmla="*/ 0 w 1871133"/>
                  <a:gd name="connsiteY0" fmla="*/ 448733 h 448733"/>
                  <a:gd name="connsiteX1" fmla="*/ 0 w 1871133"/>
                  <a:gd name="connsiteY1" fmla="*/ 67733 h 448733"/>
                  <a:gd name="connsiteX2" fmla="*/ 67733 w 1871133"/>
                  <a:gd name="connsiteY2" fmla="*/ 0 h 448733"/>
                  <a:gd name="connsiteX3" fmla="*/ 1862667 w 1871133"/>
                  <a:gd name="connsiteY3" fmla="*/ 8466 h 448733"/>
                  <a:gd name="connsiteX4" fmla="*/ 1871133 w 1871133"/>
                  <a:gd name="connsiteY4" fmla="*/ 177800 h 448733"/>
                  <a:gd name="connsiteX5" fmla="*/ 1803400 w 1871133"/>
                  <a:gd name="connsiteY5" fmla="*/ 287866 h 448733"/>
                  <a:gd name="connsiteX6" fmla="*/ 1701800 w 1871133"/>
                  <a:gd name="connsiteY6" fmla="*/ 372533 h 448733"/>
                  <a:gd name="connsiteX7" fmla="*/ 1566333 w 1871133"/>
                  <a:gd name="connsiteY7" fmla="*/ 440266 h 448733"/>
                  <a:gd name="connsiteX8" fmla="*/ 0 w 1871133"/>
                  <a:gd name="connsiteY8" fmla="*/ 448733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33" h="448733">
                    <a:moveTo>
                      <a:pt x="0" y="448733"/>
                    </a:moveTo>
                    <a:lnTo>
                      <a:pt x="0" y="67733"/>
                    </a:lnTo>
                    <a:lnTo>
                      <a:pt x="67733" y="0"/>
                    </a:lnTo>
                    <a:lnTo>
                      <a:pt x="1862667" y="8466"/>
                    </a:lnTo>
                    <a:lnTo>
                      <a:pt x="1871133" y="177800"/>
                    </a:lnTo>
                    <a:lnTo>
                      <a:pt x="1803400" y="287866"/>
                    </a:lnTo>
                    <a:lnTo>
                      <a:pt x="1701800" y="372533"/>
                    </a:lnTo>
                    <a:lnTo>
                      <a:pt x="1566333" y="440266"/>
                    </a:lnTo>
                    <a:lnTo>
                      <a:pt x="0" y="448733"/>
                    </a:lnTo>
                    <a:close/>
                  </a:path>
                </a:pathLst>
              </a:cu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Freeform 106">
                <a:extLst>
                  <a:ext uri="{FF2B5EF4-FFF2-40B4-BE49-F238E27FC236}">
                    <a16:creationId xmlns:a16="http://schemas.microsoft.com/office/drawing/2014/main" id="{97B528AD-9772-42AA-915E-035FF29F256E}"/>
                  </a:ext>
                </a:extLst>
              </p:cNvPr>
              <p:cNvSpPr/>
              <p:nvPr/>
            </p:nvSpPr>
            <p:spPr>
              <a:xfrm>
                <a:off x="0" y="0"/>
                <a:ext cx="1871133" cy="448733"/>
              </a:xfrm>
              <a:custGeom>
                <a:avLst/>
                <a:gdLst>
                  <a:gd name="connsiteX0" fmla="*/ 0 w 1871133"/>
                  <a:gd name="connsiteY0" fmla="*/ 448733 h 448733"/>
                  <a:gd name="connsiteX1" fmla="*/ 0 w 1871133"/>
                  <a:gd name="connsiteY1" fmla="*/ 67733 h 448733"/>
                  <a:gd name="connsiteX2" fmla="*/ 67733 w 1871133"/>
                  <a:gd name="connsiteY2" fmla="*/ 0 h 448733"/>
                  <a:gd name="connsiteX3" fmla="*/ 1862667 w 1871133"/>
                  <a:gd name="connsiteY3" fmla="*/ 8466 h 448733"/>
                  <a:gd name="connsiteX4" fmla="*/ 1871133 w 1871133"/>
                  <a:gd name="connsiteY4" fmla="*/ 177800 h 448733"/>
                  <a:gd name="connsiteX5" fmla="*/ 1803400 w 1871133"/>
                  <a:gd name="connsiteY5" fmla="*/ 287866 h 448733"/>
                  <a:gd name="connsiteX6" fmla="*/ 1701800 w 1871133"/>
                  <a:gd name="connsiteY6" fmla="*/ 372533 h 448733"/>
                  <a:gd name="connsiteX7" fmla="*/ 1566333 w 1871133"/>
                  <a:gd name="connsiteY7" fmla="*/ 440266 h 448733"/>
                  <a:gd name="connsiteX8" fmla="*/ 0 w 1871133"/>
                  <a:gd name="connsiteY8" fmla="*/ 448733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33" h="448733">
                    <a:moveTo>
                      <a:pt x="0" y="448733"/>
                    </a:moveTo>
                    <a:lnTo>
                      <a:pt x="0" y="67733"/>
                    </a:lnTo>
                    <a:lnTo>
                      <a:pt x="67733" y="0"/>
                    </a:lnTo>
                    <a:lnTo>
                      <a:pt x="1862667" y="8466"/>
                    </a:lnTo>
                    <a:lnTo>
                      <a:pt x="1871133" y="177800"/>
                    </a:lnTo>
                    <a:lnTo>
                      <a:pt x="1803400" y="287866"/>
                    </a:lnTo>
                    <a:lnTo>
                      <a:pt x="1701800" y="372533"/>
                    </a:lnTo>
                    <a:lnTo>
                      <a:pt x="1566333" y="440266"/>
                    </a:lnTo>
                    <a:lnTo>
                      <a:pt x="0" y="448733"/>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00" b="1">
                    <a:solidFill>
                      <a:srgbClr val="FFFFFF"/>
                    </a:solidFill>
                    <a:effectLst/>
                    <a:latin typeface="Times New Roman" panose="02020603050405020304" pitchFamily="18" charset="0"/>
                    <a:ea typeface="Times New Roman" panose="02020603050405020304" pitchFamily="18" charset="0"/>
                  </a:rPr>
                  <a:t>EM CÓ THỂ</a:t>
                </a:r>
                <a:endParaRPr lang="en-US" sz="1600">
                  <a:solidFill>
                    <a:srgbClr val="003300"/>
                  </a:solidFill>
                  <a:effectLst/>
                  <a:latin typeface="Times New Roman" panose="02020603050405020304" pitchFamily="18" charset="0"/>
                  <a:ea typeface="Times New Roman" panose="02020603050405020304" pitchFamily="18" charset="0"/>
                </a:endParaRPr>
              </a:p>
            </p:txBody>
          </p:sp>
        </p:grpSp>
        <p:sp>
          <p:nvSpPr>
            <p:cNvPr id="42" name="Rounded Rectangle 123">
              <a:extLst>
                <a:ext uri="{FF2B5EF4-FFF2-40B4-BE49-F238E27FC236}">
                  <a16:creationId xmlns:a16="http://schemas.microsoft.com/office/drawing/2014/main" id="{8C3E491B-23EB-4423-B453-90339901D130}"/>
                </a:ext>
              </a:extLst>
            </p:cNvPr>
            <p:cNvSpPr/>
            <p:nvPr/>
          </p:nvSpPr>
          <p:spPr>
            <a:xfrm>
              <a:off x="0" y="0"/>
              <a:ext cx="1764000" cy="50355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5" name="Picture 44" descr="n fb Do Nu">
            <a:extLst>
              <a:ext uri="{FF2B5EF4-FFF2-40B4-BE49-F238E27FC236}">
                <a16:creationId xmlns:a16="http://schemas.microsoft.com/office/drawing/2014/main" id="{BA93F5C7-E622-4663-A2F4-47E96530F13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634" y="4028618"/>
            <a:ext cx="359410" cy="359410"/>
          </a:xfrm>
          <a:prstGeom prst="rect">
            <a:avLst/>
          </a:prstGeom>
          <a:noFill/>
          <a:ln>
            <a:noFill/>
          </a:ln>
        </p:spPr>
      </p:pic>
      <p:grpSp>
        <p:nvGrpSpPr>
          <p:cNvPr id="46" name="Group 45" descr="n fb Do Nu">
            <a:extLst>
              <a:ext uri="{FF2B5EF4-FFF2-40B4-BE49-F238E27FC236}">
                <a16:creationId xmlns:a16="http://schemas.microsoft.com/office/drawing/2014/main" id="{DD57B209-E1DE-4B49-9D86-865AC7F72484}"/>
              </a:ext>
            </a:extLst>
          </p:cNvPr>
          <p:cNvGrpSpPr/>
          <p:nvPr/>
        </p:nvGrpSpPr>
        <p:grpSpPr>
          <a:xfrm>
            <a:off x="604039" y="3916004"/>
            <a:ext cx="1799591" cy="503555"/>
            <a:chOff x="0" y="0"/>
            <a:chExt cx="1800000" cy="503555"/>
          </a:xfrm>
        </p:grpSpPr>
        <p:grpSp>
          <p:nvGrpSpPr>
            <p:cNvPr id="47" name="Group 46">
              <a:extLst>
                <a:ext uri="{FF2B5EF4-FFF2-40B4-BE49-F238E27FC236}">
                  <a16:creationId xmlns:a16="http://schemas.microsoft.com/office/drawing/2014/main" id="{66FD0B29-27E9-4EE9-A9DE-C11BEBAE15CB}"/>
                </a:ext>
              </a:extLst>
            </p:cNvPr>
            <p:cNvGrpSpPr/>
            <p:nvPr/>
          </p:nvGrpSpPr>
          <p:grpSpPr>
            <a:xfrm>
              <a:off x="33867" y="25400"/>
              <a:ext cx="1134533" cy="220134"/>
              <a:chOff x="0" y="0"/>
              <a:chExt cx="2073910" cy="448310"/>
            </a:xfrm>
          </p:grpSpPr>
          <p:sp>
            <p:nvSpPr>
              <p:cNvPr id="49" name="Freeform 115">
                <a:extLst>
                  <a:ext uri="{FF2B5EF4-FFF2-40B4-BE49-F238E27FC236}">
                    <a16:creationId xmlns:a16="http://schemas.microsoft.com/office/drawing/2014/main" id="{6A6A22AB-4AF0-4876-A4FA-C9E00C0AF616}"/>
                  </a:ext>
                </a:extLst>
              </p:cNvPr>
              <p:cNvSpPr/>
              <p:nvPr/>
            </p:nvSpPr>
            <p:spPr>
              <a:xfrm>
                <a:off x="203200" y="0"/>
                <a:ext cx="1870710" cy="448310"/>
              </a:xfrm>
              <a:custGeom>
                <a:avLst/>
                <a:gdLst>
                  <a:gd name="connsiteX0" fmla="*/ 0 w 1871133"/>
                  <a:gd name="connsiteY0" fmla="*/ 448733 h 448733"/>
                  <a:gd name="connsiteX1" fmla="*/ 0 w 1871133"/>
                  <a:gd name="connsiteY1" fmla="*/ 67733 h 448733"/>
                  <a:gd name="connsiteX2" fmla="*/ 67733 w 1871133"/>
                  <a:gd name="connsiteY2" fmla="*/ 0 h 448733"/>
                  <a:gd name="connsiteX3" fmla="*/ 1862667 w 1871133"/>
                  <a:gd name="connsiteY3" fmla="*/ 8466 h 448733"/>
                  <a:gd name="connsiteX4" fmla="*/ 1871133 w 1871133"/>
                  <a:gd name="connsiteY4" fmla="*/ 177800 h 448733"/>
                  <a:gd name="connsiteX5" fmla="*/ 1803400 w 1871133"/>
                  <a:gd name="connsiteY5" fmla="*/ 287866 h 448733"/>
                  <a:gd name="connsiteX6" fmla="*/ 1701800 w 1871133"/>
                  <a:gd name="connsiteY6" fmla="*/ 372533 h 448733"/>
                  <a:gd name="connsiteX7" fmla="*/ 1566333 w 1871133"/>
                  <a:gd name="connsiteY7" fmla="*/ 440266 h 448733"/>
                  <a:gd name="connsiteX8" fmla="*/ 0 w 1871133"/>
                  <a:gd name="connsiteY8" fmla="*/ 448733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33" h="448733">
                    <a:moveTo>
                      <a:pt x="0" y="448733"/>
                    </a:moveTo>
                    <a:lnTo>
                      <a:pt x="0" y="67733"/>
                    </a:lnTo>
                    <a:lnTo>
                      <a:pt x="67733" y="0"/>
                    </a:lnTo>
                    <a:lnTo>
                      <a:pt x="1862667" y="8466"/>
                    </a:lnTo>
                    <a:lnTo>
                      <a:pt x="1871133" y="177800"/>
                    </a:lnTo>
                    <a:lnTo>
                      <a:pt x="1803400" y="287866"/>
                    </a:lnTo>
                    <a:lnTo>
                      <a:pt x="1701800" y="372533"/>
                    </a:lnTo>
                    <a:lnTo>
                      <a:pt x="1566333" y="440266"/>
                    </a:lnTo>
                    <a:lnTo>
                      <a:pt x="0" y="448733"/>
                    </a:lnTo>
                    <a:close/>
                  </a:path>
                </a:pathLst>
              </a:custGeom>
              <a:solidFill>
                <a:schemeClr val="accent2">
                  <a:lumMod val="90000"/>
                </a:schemeClr>
              </a:solidFill>
              <a:ln>
                <a:noFill/>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Freeform 104">
                <a:extLst>
                  <a:ext uri="{FF2B5EF4-FFF2-40B4-BE49-F238E27FC236}">
                    <a16:creationId xmlns:a16="http://schemas.microsoft.com/office/drawing/2014/main" id="{939A76C2-40DE-4DE2-85EE-B0D884F397C0}"/>
                  </a:ext>
                </a:extLst>
              </p:cNvPr>
              <p:cNvSpPr/>
              <p:nvPr/>
            </p:nvSpPr>
            <p:spPr>
              <a:xfrm>
                <a:off x="0" y="0"/>
                <a:ext cx="1870710" cy="448310"/>
              </a:xfrm>
              <a:custGeom>
                <a:avLst/>
                <a:gdLst>
                  <a:gd name="connsiteX0" fmla="*/ 0 w 1871133"/>
                  <a:gd name="connsiteY0" fmla="*/ 448733 h 448733"/>
                  <a:gd name="connsiteX1" fmla="*/ 0 w 1871133"/>
                  <a:gd name="connsiteY1" fmla="*/ 67733 h 448733"/>
                  <a:gd name="connsiteX2" fmla="*/ 67733 w 1871133"/>
                  <a:gd name="connsiteY2" fmla="*/ 0 h 448733"/>
                  <a:gd name="connsiteX3" fmla="*/ 1862667 w 1871133"/>
                  <a:gd name="connsiteY3" fmla="*/ 8466 h 448733"/>
                  <a:gd name="connsiteX4" fmla="*/ 1871133 w 1871133"/>
                  <a:gd name="connsiteY4" fmla="*/ 177800 h 448733"/>
                  <a:gd name="connsiteX5" fmla="*/ 1803400 w 1871133"/>
                  <a:gd name="connsiteY5" fmla="*/ 287866 h 448733"/>
                  <a:gd name="connsiteX6" fmla="*/ 1701800 w 1871133"/>
                  <a:gd name="connsiteY6" fmla="*/ 372533 h 448733"/>
                  <a:gd name="connsiteX7" fmla="*/ 1566333 w 1871133"/>
                  <a:gd name="connsiteY7" fmla="*/ 440266 h 448733"/>
                  <a:gd name="connsiteX8" fmla="*/ 0 w 1871133"/>
                  <a:gd name="connsiteY8" fmla="*/ 448733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33" h="448733">
                    <a:moveTo>
                      <a:pt x="0" y="448733"/>
                    </a:moveTo>
                    <a:lnTo>
                      <a:pt x="0" y="67733"/>
                    </a:lnTo>
                    <a:lnTo>
                      <a:pt x="67733" y="0"/>
                    </a:lnTo>
                    <a:lnTo>
                      <a:pt x="1862667" y="8466"/>
                    </a:lnTo>
                    <a:lnTo>
                      <a:pt x="1871133" y="177800"/>
                    </a:lnTo>
                    <a:lnTo>
                      <a:pt x="1803400" y="287866"/>
                    </a:lnTo>
                    <a:lnTo>
                      <a:pt x="1701800" y="372533"/>
                    </a:lnTo>
                    <a:lnTo>
                      <a:pt x="1566333" y="440266"/>
                    </a:lnTo>
                    <a:lnTo>
                      <a:pt x="0" y="448733"/>
                    </a:lnTo>
                    <a:close/>
                  </a:path>
                </a:pathLst>
              </a:custGeom>
              <a:solidFill>
                <a:srgbClr val="65A22E"/>
              </a:solidFill>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00" b="1">
                    <a:solidFill>
                      <a:srgbClr val="FFFFFF"/>
                    </a:solidFill>
                    <a:effectLst/>
                    <a:latin typeface="Times New Roman" panose="02020603050405020304" pitchFamily="18" charset="0"/>
                    <a:ea typeface="Times New Roman" panose="02020603050405020304" pitchFamily="18" charset="0"/>
                  </a:rPr>
                  <a:t>EM CÓ BIẾT?</a:t>
                </a:r>
                <a:endParaRPr lang="en-US" sz="1600">
                  <a:solidFill>
                    <a:srgbClr val="003300"/>
                  </a:solidFill>
                  <a:effectLst/>
                  <a:latin typeface="Times New Roman" panose="02020603050405020304" pitchFamily="18" charset="0"/>
                  <a:ea typeface="Times New Roman" panose="02020603050405020304" pitchFamily="18" charset="0"/>
                </a:endParaRPr>
              </a:p>
            </p:txBody>
          </p:sp>
        </p:grpSp>
        <p:sp>
          <p:nvSpPr>
            <p:cNvPr id="48" name="Rounded Rectangle 117">
              <a:extLst>
                <a:ext uri="{FF2B5EF4-FFF2-40B4-BE49-F238E27FC236}">
                  <a16:creationId xmlns:a16="http://schemas.microsoft.com/office/drawing/2014/main" id="{43D1CEF6-3AFB-41E0-9A5D-4EA999797925}"/>
                </a:ext>
              </a:extLst>
            </p:cNvPr>
            <p:cNvSpPr/>
            <p:nvPr/>
          </p:nvSpPr>
          <p:spPr>
            <a:xfrm>
              <a:off x="0" y="0"/>
              <a:ext cx="1800000" cy="50355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51" name="Picture 50" descr="n fb Do Nu">
            <a:extLst>
              <a:ext uri="{FF2B5EF4-FFF2-40B4-BE49-F238E27FC236}">
                <a16:creationId xmlns:a16="http://schemas.microsoft.com/office/drawing/2014/main" id="{D45D5817-96A5-447F-B202-0F4F81AE7FF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634" y="4568352"/>
            <a:ext cx="359410" cy="359410"/>
          </a:xfrm>
          <a:prstGeom prst="rect">
            <a:avLst/>
          </a:prstGeom>
          <a:noFill/>
          <a:ln>
            <a:noFill/>
          </a:ln>
        </p:spPr>
      </p:pic>
      <p:grpSp>
        <p:nvGrpSpPr>
          <p:cNvPr id="52" name="Group 51" descr="n fb Do Nu">
            <a:extLst>
              <a:ext uri="{FF2B5EF4-FFF2-40B4-BE49-F238E27FC236}">
                <a16:creationId xmlns:a16="http://schemas.microsoft.com/office/drawing/2014/main" id="{C42E4A03-BC6E-4C52-B6FE-6BEE74B5075C}"/>
              </a:ext>
            </a:extLst>
          </p:cNvPr>
          <p:cNvGrpSpPr/>
          <p:nvPr/>
        </p:nvGrpSpPr>
        <p:grpSpPr>
          <a:xfrm>
            <a:off x="604039" y="4484446"/>
            <a:ext cx="1799591" cy="527222"/>
            <a:chOff x="0" y="-29930"/>
            <a:chExt cx="1800569" cy="528177"/>
          </a:xfrm>
        </p:grpSpPr>
        <p:sp>
          <p:nvSpPr>
            <p:cNvPr id="53" name="Rounded Rectangle 38">
              <a:extLst>
                <a:ext uri="{FF2B5EF4-FFF2-40B4-BE49-F238E27FC236}">
                  <a16:creationId xmlns:a16="http://schemas.microsoft.com/office/drawing/2014/main" id="{2ED99E32-51C3-4668-93AA-390B902E48DB}"/>
                </a:ext>
              </a:extLst>
            </p:cNvPr>
            <p:cNvSpPr/>
            <p:nvPr/>
          </p:nvSpPr>
          <p:spPr>
            <a:xfrm>
              <a:off x="0" y="-6220"/>
              <a:ext cx="1800569" cy="504467"/>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54" name="Group 53">
              <a:extLst>
                <a:ext uri="{FF2B5EF4-FFF2-40B4-BE49-F238E27FC236}">
                  <a16:creationId xmlns:a16="http://schemas.microsoft.com/office/drawing/2014/main" id="{BFCE1384-A2C7-463B-9E57-6DD68F6C13B3}"/>
                </a:ext>
              </a:extLst>
            </p:cNvPr>
            <p:cNvGrpSpPr/>
            <p:nvPr/>
          </p:nvGrpSpPr>
          <p:grpSpPr>
            <a:xfrm>
              <a:off x="6221" y="-29930"/>
              <a:ext cx="251999" cy="281930"/>
              <a:chOff x="-1" y="-128273"/>
              <a:chExt cx="1080001" cy="1208273"/>
            </a:xfrm>
          </p:grpSpPr>
          <p:sp>
            <p:nvSpPr>
              <p:cNvPr id="55" name="Oval 54">
                <a:extLst>
                  <a:ext uri="{FF2B5EF4-FFF2-40B4-BE49-F238E27FC236}">
                    <a16:creationId xmlns:a16="http://schemas.microsoft.com/office/drawing/2014/main" id="{70FC9FCC-FE2E-4B71-A975-312694D2AC95}"/>
                  </a:ext>
                </a:extLst>
              </p:cNvPr>
              <p:cNvSpPr/>
              <p:nvPr/>
            </p:nvSpPr>
            <p:spPr>
              <a:xfrm>
                <a:off x="-1" y="-1"/>
                <a:ext cx="1080001" cy="1080001"/>
              </a:xfrm>
              <a:prstGeom prst="ellipse">
                <a:avLst/>
              </a:prstGeom>
              <a:solidFill>
                <a:schemeClr val="accent2">
                  <a:lumMod val="90000"/>
                </a:schemeClr>
              </a:solidFill>
              <a:ln>
                <a:solidFill>
                  <a:schemeClr val="bg1"/>
                </a:solid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rgbClr val="003300"/>
                    </a:solidFill>
                    <a:effectLst/>
                    <a:latin typeface="Times New Roman" panose="02020603050405020304" pitchFamily="18" charset="0"/>
                    <a:ea typeface="Times New Roman" panose="02020603050405020304" pitchFamily="18" charset="0"/>
                  </a:rPr>
                  <a:t> </a:t>
                </a:r>
              </a:p>
            </p:txBody>
          </p:sp>
          <p:pic>
            <p:nvPicPr>
              <p:cNvPr id="56" name="Picture 55">
                <a:extLst>
                  <a:ext uri="{FF2B5EF4-FFF2-40B4-BE49-F238E27FC236}">
                    <a16:creationId xmlns:a16="http://schemas.microsoft.com/office/drawing/2014/main" id="{1C50BC7D-1F83-43DC-AE24-5B8AB9A71A8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2774" y="-128273"/>
                <a:ext cx="988059" cy="988060"/>
              </a:xfrm>
              <a:prstGeom prst="rect">
                <a:avLst/>
              </a:prstGeom>
              <a:noFill/>
              <a:ln>
                <a:noFill/>
              </a:ln>
            </p:spPr>
          </p:pic>
        </p:grpSp>
      </p:grpSp>
      <p:sp>
        <p:nvSpPr>
          <p:cNvPr id="57" name="Title 1" descr="n fb Do Nu">
            <a:extLst>
              <a:ext uri="{FF2B5EF4-FFF2-40B4-BE49-F238E27FC236}">
                <a16:creationId xmlns:a16="http://schemas.microsoft.com/office/drawing/2014/main" id="{A3DB29A0-415C-4876-9F7B-7F56172294AD}"/>
              </a:ext>
            </a:extLst>
          </p:cNvPr>
          <p:cNvSpPr>
            <a:spLocks noGrp="1"/>
          </p:cNvSpPr>
          <p:nvPr>
            <p:ph type="title"/>
          </p:nvPr>
        </p:nvSpPr>
        <p:spPr>
          <a:xfrm>
            <a:off x="783521" y="5447"/>
            <a:ext cx="1497950" cy="563645"/>
          </a:xfrm>
        </p:spPr>
        <p:txBody>
          <a:bodyPr/>
          <a:lstStyle/>
          <a:p>
            <a:pPr algn="ctr"/>
            <a:r>
              <a:rPr lang="en-US" sz="2400" b="1">
                <a:solidFill>
                  <a:srgbClr val="CD6721"/>
                </a:solidFill>
              </a:rPr>
              <a:t>CỘT A</a:t>
            </a:r>
            <a:endParaRPr lang="vi-VN" sz="2400" b="1" dirty="0">
              <a:solidFill>
                <a:srgbClr val="CD6721"/>
              </a:solidFill>
            </a:endParaRPr>
          </a:p>
        </p:txBody>
      </p:sp>
      <p:cxnSp>
        <p:nvCxnSpPr>
          <p:cNvPr id="20" name="Straight Connector 19" descr="n fb Do Nu">
            <a:extLst>
              <a:ext uri="{FF2B5EF4-FFF2-40B4-BE49-F238E27FC236}">
                <a16:creationId xmlns:a16="http://schemas.microsoft.com/office/drawing/2014/main" id="{0382367B-3865-4050-B958-B8A6CCD42EDB}"/>
              </a:ext>
            </a:extLst>
          </p:cNvPr>
          <p:cNvCxnSpPr/>
          <p:nvPr/>
        </p:nvCxnSpPr>
        <p:spPr>
          <a:xfrm>
            <a:off x="3125972" y="-6117"/>
            <a:ext cx="0" cy="5143500"/>
          </a:xfrm>
          <a:prstGeom prst="line">
            <a:avLst/>
          </a:prstGeom>
        </p:spPr>
        <p:style>
          <a:lnRef idx="1">
            <a:schemeClr val="accent1"/>
          </a:lnRef>
          <a:fillRef idx="0">
            <a:schemeClr val="accent1"/>
          </a:fillRef>
          <a:effectRef idx="0">
            <a:schemeClr val="accent1"/>
          </a:effectRef>
          <a:fontRef idx="minor">
            <a:schemeClr val="tx1"/>
          </a:fontRef>
        </p:style>
      </p:cxnSp>
      <p:sp>
        <p:nvSpPr>
          <p:cNvPr id="58" name="Title 1" descr="n fb Do Nu">
            <a:extLst>
              <a:ext uri="{FF2B5EF4-FFF2-40B4-BE49-F238E27FC236}">
                <a16:creationId xmlns:a16="http://schemas.microsoft.com/office/drawing/2014/main" id="{3C6001FC-BE83-4C16-B8F9-6BF01A88352D}"/>
              </a:ext>
            </a:extLst>
          </p:cNvPr>
          <p:cNvSpPr txBox="1">
            <a:spLocks/>
          </p:cNvSpPr>
          <p:nvPr/>
        </p:nvSpPr>
        <p:spPr>
          <a:xfrm>
            <a:off x="6601278" y="5447"/>
            <a:ext cx="1497950" cy="563645"/>
          </a:xfrm>
          <a:prstGeom prst="rect">
            <a:avLst/>
          </a:prstGeom>
        </p:spPr>
        <p:txBody>
          <a:bodyPr spcFirstLastPara="1" vert="horz" wrap="square" lIns="91425" tIns="91425" rIns="91425" bIns="91425" rtlCol="0" anchor="b" anchorCtr="0">
            <a:noAutofit/>
          </a:bodyPr>
          <a:lstStyle>
            <a:lvl1pPr lvl="0" algn="l" defTabSz="685800" rtl="0" eaLnBrk="1" latinLnBrk="0" hangingPunct="1">
              <a:lnSpc>
                <a:spcPct val="90000"/>
              </a:lnSpc>
              <a:spcBef>
                <a:spcPts val="0"/>
              </a:spcBef>
              <a:spcAft>
                <a:spcPts val="0"/>
              </a:spcAft>
              <a:buClr>
                <a:srgbClr val="F0C3A3"/>
              </a:buClr>
              <a:buSzPts val="2400"/>
              <a:buNone/>
              <a:defRPr sz="3300" kern="1200">
                <a:solidFill>
                  <a:srgbClr val="F0C3A3"/>
                </a:solidFill>
                <a:latin typeface="Calibri" panose="020F0502020204030204" pitchFamily="34" charset="0"/>
                <a:ea typeface="+mj-ea"/>
                <a:cs typeface="Calibri" panose="020F0502020204030204" pitchFamily="34" charset="0"/>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pPr algn="ctr">
              <a:buFontTx/>
            </a:pPr>
            <a:r>
              <a:rPr lang="en-US" sz="2400" b="1">
                <a:solidFill>
                  <a:srgbClr val="CD6721"/>
                </a:solidFill>
              </a:rPr>
              <a:t>CỘT B</a:t>
            </a:r>
            <a:endParaRPr lang="vi-VN" sz="2400" b="1" dirty="0">
              <a:solidFill>
                <a:srgbClr val="CD6721"/>
              </a:solidFill>
            </a:endParaRPr>
          </a:p>
        </p:txBody>
      </p:sp>
      <p:grpSp>
        <p:nvGrpSpPr>
          <p:cNvPr id="21" name="Group 20" descr="n fb Do Nu">
            <a:extLst>
              <a:ext uri="{FF2B5EF4-FFF2-40B4-BE49-F238E27FC236}">
                <a16:creationId xmlns:a16="http://schemas.microsoft.com/office/drawing/2014/main" id="{D2598B10-7DB9-4B29-98C9-0C8C75746BF2}"/>
              </a:ext>
            </a:extLst>
          </p:cNvPr>
          <p:cNvGrpSpPr/>
          <p:nvPr/>
        </p:nvGrpSpPr>
        <p:grpSpPr>
          <a:xfrm>
            <a:off x="3650910" y="510212"/>
            <a:ext cx="5259172" cy="548640"/>
            <a:chOff x="5997674" y="533072"/>
            <a:chExt cx="5259172" cy="548640"/>
          </a:xfrm>
        </p:grpSpPr>
        <p:pic>
          <p:nvPicPr>
            <p:cNvPr id="59" name="Picture 58">
              <a:extLst>
                <a:ext uri="{FF2B5EF4-FFF2-40B4-BE49-F238E27FC236}">
                  <a16:creationId xmlns:a16="http://schemas.microsoft.com/office/drawing/2014/main" id="{C3523F8E-34B9-445C-8895-C505E0059BF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572" t="8147" r="2196" b="1746"/>
            <a:stretch/>
          </p:blipFill>
          <p:spPr bwMode="auto">
            <a:xfrm>
              <a:off x="5997674" y="583749"/>
              <a:ext cx="361950" cy="359410"/>
            </a:xfrm>
            <a:prstGeom prst="rect">
              <a:avLst/>
            </a:prstGeom>
            <a:noFill/>
            <a:ln>
              <a:noFill/>
            </a:ln>
            <a:extLst>
              <a:ext uri="{53640926-AAD7-44D8-BBD7-CCE9431645EC}">
                <a14:shadowObscured xmlns:a14="http://schemas.microsoft.com/office/drawing/2010/main"/>
              </a:ext>
            </a:extLst>
          </p:spPr>
        </p:pic>
        <p:sp>
          <p:nvSpPr>
            <p:cNvPr id="60" name="Text Box 10">
              <a:extLst>
                <a:ext uri="{FF2B5EF4-FFF2-40B4-BE49-F238E27FC236}">
                  <a16:creationId xmlns:a16="http://schemas.microsoft.com/office/drawing/2014/main" id="{AEFD9E8A-701C-423B-9097-685C05ABD5AC}"/>
                </a:ext>
              </a:extLst>
            </p:cNvPr>
            <p:cNvSpPr txBox="1"/>
            <p:nvPr/>
          </p:nvSpPr>
          <p:spPr>
            <a:xfrm>
              <a:off x="6470651" y="533072"/>
              <a:ext cx="4786195" cy="548640"/>
            </a:xfrm>
            <a:prstGeom prst="rect">
              <a:avLst/>
            </a:prstGeom>
            <a:noFill/>
            <a:ln w="19050">
              <a:solidFill>
                <a:schemeClr val="accent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b="1">
                  <a:solidFill>
                    <a:srgbClr val="003300"/>
                  </a:solidFill>
                  <a:effectLst/>
                  <a:latin typeface="Times New Roman" panose="02020603050405020304" pitchFamily="18" charset="0"/>
                  <a:ea typeface="Times New Roman" panose="02020603050405020304" pitchFamily="18" charset="0"/>
                </a:rPr>
                <a:t>Khởi động</a:t>
              </a:r>
              <a:endParaRPr lang="en-US" sz="1600">
                <a:solidFill>
                  <a:srgbClr val="003300"/>
                </a:solidFill>
                <a:effectLst/>
                <a:latin typeface="Times New Roman" panose="02020603050405020304" pitchFamily="18" charset="0"/>
                <a:ea typeface="Times New Roman" panose="02020603050405020304" pitchFamily="18" charset="0"/>
              </a:endParaRPr>
            </a:p>
            <a:p>
              <a:pPr algn="just"/>
              <a:r>
                <a:rPr lang="en-US" sz="1600">
                  <a:solidFill>
                    <a:srgbClr val="003300"/>
                  </a:solidFill>
                  <a:effectLst/>
                  <a:latin typeface="Times New Roman" panose="02020603050405020304" pitchFamily="18" charset="0"/>
                  <a:ea typeface="Times New Roman" panose="02020603050405020304" pitchFamily="18" charset="0"/>
                </a:rPr>
                <a:t>Tiếp cận bài mới bằng sự tò mò, hứng thú học tập</a:t>
              </a:r>
            </a:p>
          </p:txBody>
        </p:sp>
      </p:grpSp>
      <p:grpSp>
        <p:nvGrpSpPr>
          <p:cNvPr id="22" name="Group 21" descr="n fb Do Nu">
            <a:extLst>
              <a:ext uri="{FF2B5EF4-FFF2-40B4-BE49-F238E27FC236}">
                <a16:creationId xmlns:a16="http://schemas.microsoft.com/office/drawing/2014/main" id="{A66E0AA9-10BF-4D9E-84C0-09D59D744D83}"/>
              </a:ext>
            </a:extLst>
          </p:cNvPr>
          <p:cNvGrpSpPr/>
          <p:nvPr/>
        </p:nvGrpSpPr>
        <p:grpSpPr>
          <a:xfrm>
            <a:off x="3650910" y="1106804"/>
            <a:ext cx="5259170" cy="485646"/>
            <a:chOff x="5997674" y="1106804"/>
            <a:chExt cx="5259170" cy="485646"/>
          </a:xfrm>
        </p:grpSpPr>
        <p:pic>
          <p:nvPicPr>
            <p:cNvPr id="61" name="Picture 60">
              <a:extLst>
                <a:ext uri="{FF2B5EF4-FFF2-40B4-BE49-F238E27FC236}">
                  <a16:creationId xmlns:a16="http://schemas.microsoft.com/office/drawing/2014/main" id="{1264D4B5-9861-4138-876C-3947765FDCB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07" t="5093" r="3261" b="1669"/>
            <a:stretch/>
          </p:blipFill>
          <p:spPr bwMode="auto">
            <a:xfrm>
              <a:off x="5997674" y="1143375"/>
              <a:ext cx="358775" cy="359410"/>
            </a:xfrm>
            <a:prstGeom prst="rect">
              <a:avLst/>
            </a:prstGeom>
            <a:noFill/>
            <a:ln>
              <a:noFill/>
            </a:ln>
            <a:extLst>
              <a:ext uri="{53640926-AAD7-44D8-BBD7-CCE9431645EC}">
                <a14:shadowObscured xmlns:a14="http://schemas.microsoft.com/office/drawing/2010/main"/>
              </a:ext>
            </a:extLst>
          </p:spPr>
        </p:pic>
        <p:sp>
          <p:nvSpPr>
            <p:cNvPr id="68" name="Text Box 20">
              <a:extLst>
                <a:ext uri="{FF2B5EF4-FFF2-40B4-BE49-F238E27FC236}">
                  <a16:creationId xmlns:a16="http://schemas.microsoft.com/office/drawing/2014/main" id="{A6B78BCE-E624-4923-9C8C-62DE31B19A32}"/>
                </a:ext>
              </a:extLst>
            </p:cNvPr>
            <p:cNvSpPr txBox="1"/>
            <p:nvPr/>
          </p:nvSpPr>
          <p:spPr>
            <a:xfrm>
              <a:off x="6470652" y="1106804"/>
              <a:ext cx="4786192" cy="485646"/>
            </a:xfrm>
            <a:prstGeom prst="rect">
              <a:avLst/>
            </a:prstGeom>
            <a:noFill/>
            <a:ln w="19050">
              <a:solidFill>
                <a:schemeClr val="accent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US" sz="1800">
                  <a:solidFill>
                    <a:srgbClr val="003300"/>
                  </a:solidFill>
                  <a:effectLst/>
                  <a:latin typeface="Times New Roman" panose="02020603050405020304" pitchFamily="18" charset="0"/>
                  <a:ea typeface="Times New Roman" panose="02020603050405020304" pitchFamily="18" charset="0"/>
                </a:rPr>
                <a:t>Những điều cần lưu ý</a:t>
              </a:r>
            </a:p>
          </p:txBody>
        </p:sp>
      </p:grpSp>
      <p:grpSp>
        <p:nvGrpSpPr>
          <p:cNvPr id="23" name="Group 22" descr="n fb Do Nu">
            <a:extLst>
              <a:ext uri="{FF2B5EF4-FFF2-40B4-BE49-F238E27FC236}">
                <a16:creationId xmlns:a16="http://schemas.microsoft.com/office/drawing/2014/main" id="{CF9D9A0E-01E7-404A-8334-68AE4E749738}"/>
              </a:ext>
            </a:extLst>
          </p:cNvPr>
          <p:cNvGrpSpPr/>
          <p:nvPr/>
        </p:nvGrpSpPr>
        <p:grpSpPr>
          <a:xfrm>
            <a:off x="3652180" y="1653953"/>
            <a:ext cx="5257893" cy="503556"/>
            <a:chOff x="5998944" y="1653953"/>
            <a:chExt cx="5257893" cy="503556"/>
          </a:xfrm>
        </p:grpSpPr>
        <p:pic>
          <p:nvPicPr>
            <p:cNvPr id="62" name="Picture 61">
              <a:extLst>
                <a:ext uri="{FF2B5EF4-FFF2-40B4-BE49-F238E27FC236}">
                  <a16:creationId xmlns:a16="http://schemas.microsoft.com/office/drawing/2014/main" id="{C7E195A5-0F0F-4E3C-A187-8320622B18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367" t="7469" r="2176" b="1668"/>
            <a:stretch/>
          </p:blipFill>
          <p:spPr bwMode="auto">
            <a:xfrm>
              <a:off x="5998944" y="1751615"/>
              <a:ext cx="357505" cy="359410"/>
            </a:xfrm>
            <a:prstGeom prst="rect">
              <a:avLst/>
            </a:prstGeom>
            <a:noFill/>
            <a:ln>
              <a:noFill/>
            </a:ln>
            <a:extLst>
              <a:ext uri="{53640926-AAD7-44D8-BBD7-CCE9431645EC}">
                <a14:shadowObscured xmlns:a14="http://schemas.microsoft.com/office/drawing/2010/main"/>
              </a:ext>
            </a:extLst>
          </p:spPr>
        </p:pic>
        <p:sp>
          <p:nvSpPr>
            <p:cNvPr id="69" name="Text Box 19">
              <a:extLst>
                <a:ext uri="{FF2B5EF4-FFF2-40B4-BE49-F238E27FC236}">
                  <a16:creationId xmlns:a16="http://schemas.microsoft.com/office/drawing/2014/main" id="{C13F922D-E36F-4DC3-8F9B-9EFF7ADD6FB8}"/>
                </a:ext>
              </a:extLst>
            </p:cNvPr>
            <p:cNvSpPr txBox="1"/>
            <p:nvPr/>
          </p:nvSpPr>
          <p:spPr>
            <a:xfrm>
              <a:off x="6470648" y="1653953"/>
              <a:ext cx="4786189" cy="503556"/>
            </a:xfrm>
            <a:prstGeom prst="rect">
              <a:avLst/>
            </a:prstGeom>
            <a:noFill/>
            <a:ln w="19050">
              <a:solidFill>
                <a:schemeClr val="accent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300"/>
                </a:spcBef>
              </a:pPr>
              <a:r>
                <a:rPr lang="en-US" sz="1800">
                  <a:solidFill>
                    <a:srgbClr val="003300"/>
                  </a:solidFill>
                  <a:effectLst/>
                  <a:latin typeface="Times New Roman" panose="02020603050405020304" pitchFamily="18" charset="0"/>
                  <a:ea typeface="Times New Roman" panose="02020603050405020304" pitchFamily="18" charset="0"/>
                </a:rPr>
                <a:t>Tổng kết kiến thức và kĩ năng cơ bản của bài</a:t>
              </a:r>
            </a:p>
          </p:txBody>
        </p:sp>
      </p:grpSp>
      <p:grpSp>
        <p:nvGrpSpPr>
          <p:cNvPr id="24" name="Group 23" descr="n fb Do Nu">
            <a:extLst>
              <a:ext uri="{FF2B5EF4-FFF2-40B4-BE49-F238E27FC236}">
                <a16:creationId xmlns:a16="http://schemas.microsoft.com/office/drawing/2014/main" id="{1755B42E-9185-42A4-AFF6-47696F44F71F}"/>
              </a:ext>
            </a:extLst>
          </p:cNvPr>
          <p:cNvGrpSpPr/>
          <p:nvPr/>
        </p:nvGrpSpPr>
        <p:grpSpPr>
          <a:xfrm>
            <a:off x="3649005" y="2219013"/>
            <a:ext cx="5261066" cy="503555"/>
            <a:chOff x="5995769" y="2219013"/>
            <a:chExt cx="5261066" cy="503555"/>
          </a:xfrm>
        </p:grpSpPr>
        <p:pic>
          <p:nvPicPr>
            <p:cNvPr id="63" name="Picture 62">
              <a:extLst>
                <a:ext uri="{FF2B5EF4-FFF2-40B4-BE49-F238E27FC236}">
                  <a16:creationId xmlns:a16="http://schemas.microsoft.com/office/drawing/2014/main" id="{437F172C-6AED-4810-B6B4-E14691C2C9C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606" t="5586" r="1713" b="1466"/>
            <a:stretch/>
          </p:blipFill>
          <p:spPr bwMode="auto">
            <a:xfrm>
              <a:off x="5995769" y="2274058"/>
              <a:ext cx="360680" cy="359410"/>
            </a:xfrm>
            <a:prstGeom prst="rect">
              <a:avLst/>
            </a:prstGeom>
            <a:noFill/>
            <a:ln>
              <a:noFill/>
            </a:ln>
            <a:extLst>
              <a:ext uri="{53640926-AAD7-44D8-BBD7-CCE9431645EC}">
                <a14:shadowObscured xmlns:a14="http://schemas.microsoft.com/office/drawing/2010/main"/>
              </a:ext>
            </a:extLst>
          </p:spPr>
        </p:pic>
        <p:sp>
          <p:nvSpPr>
            <p:cNvPr id="70" name="Text Box 13">
              <a:extLst>
                <a:ext uri="{FF2B5EF4-FFF2-40B4-BE49-F238E27FC236}">
                  <a16:creationId xmlns:a16="http://schemas.microsoft.com/office/drawing/2014/main" id="{2DC0C698-C1CD-4E0B-8D64-E9367AF6A6A3}"/>
                </a:ext>
              </a:extLst>
            </p:cNvPr>
            <p:cNvSpPr txBox="1"/>
            <p:nvPr/>
          </p:nvSpPr>
          <p:spPr>
            <a:xfrm>
              <a:off x="6470648" y="2219013"/>
              <a:ext cx="4786187" cy="503555"/>
            </a:xfrm>
            <a:prstGeom prst="rect">
              <a:avLst/>
            </a:prstGeom>
            <a:noFill/>
            <a:ln w="19050">
              <a:solidFill>
                <a:schemeClr val="accent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b="1">
                  <a:solidFill>
                    <a:srgbClr val="003300"/>
                  </a:solidFill>
                  <a:effectLst/>
                  <a:latin typeface="Times New Roman" panose="02020603050405020304" pitchFamily="18" charset="0"/>
                  <a:ea typeface="Times New Roman" panose="02020603050405020304" pitchFamily="18" charset="0"/>
                </a:rPr>
                <a:t>Hoạt động: </a:t>
              </a:r>
              <a:r>
                <a:rPr lang="en-US">
                  <a:solidFill>
                    <a:srgbClr val="003300"/>
                  </a:solidFill>
                  <a:effectLst/>
                  <a:latin typeface="Times New Roman" panose="02020603050405020304" pitchFamily="18" charset="0"/>
                  <a:ea typeface="Times New Roman" panose="02020603050405020304" pitchFamily="18" charset="0"/>
                </a:rPr>
                <a:t>Tiến hành các hoạt động giúp HS giải quyết các vấn đề học tập và đồng thời phát triển các năng lực cần thiêt</a:t>
              </a:r>
            </a:p>
          </p:txBody>
        </p:sp>
      </p:grpSp>
      <p:grpSp>
        <p:nvGrpSpPr>
          <p:cNvPr id="25" name="Group 24" descr="n fb Do Nu">
            <a:extLst>
              <a:ext uri="{FF2B5EF4-FFF2-40B4-BE49-F238E27FC236}">
                <a16:creationId xmlns:a16="http://schemas.microsoft.com/office/drawing/2014/main" id="{606CC354-5FCC-47A9-842B-1601DBE79C8E}"/>
              </a:ext>
            </a:extLst>
          </p:cNvPr>
          <p:cNvGrpSpPr/>
          <p:nvPr/>
        </p:nvGrpSpPr>
        <p:grpSpPr>
          <a:xfrm>
            <a:off x="3652180" y="2796502"/>
            <a:ext cx="5257890" cy="503555"/>
            <a:chOff x="5998944" y="2796502"/>
            <a:chExt cx="5257890" cy="503555"/>
          </a:xfrm>
        </p:grpSpPr>
        <p:pic>
          <p:nvPicPr>
            <p:cNvPr id="64" name="Picture 63">
              <a:extLst>
                <a:ext uri="{FF2B5EF4-FFF2-40B4-BE49-F238E27FC236}">
                  <a16:creationId xmlns:a16="http://schemas.microsoft.com/office/drawing/2014/main" id="{E29D5C21-0BE2-45DA-AA59-AB0AB4F3EDE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103" t="7220" r="1624" b="1892"/>
            <a:stretch/>
          </p:blipFill>
          <p:spPr bwMode="auto">
            <a:xfrm>
              <a:off x="5998944" y="2852771"/>
              <a:ext cx="360680" cy="359410"/>
            </a:xfrm>
            <a:prstGeom prst="rect">
              <a:avLst/>
            </a:prstGeom>
            <a:noFill/>
            <a:ln>
              <a:noFill/>
            </a:ln>
            <a:extLst>
              <a:ext uri="{53640926-AAD7-44D8-BBD7-CCE9431645EC}">
                <a14:shadowObscured xmlns:a14="http://schemas.microsoft.com/office/drawing/2010/main"/>
              </a:ext>
            </a:extLst>
          </p:spPr>
        </p:pic>
        <p:sp>
          <p:nvSpPr>
            <p:cNvPr id="71" name="Text Box 12">
              <a:extLst>
                <a:ext uri="{FF2B5EF4-FFF2-40B4-BE49-F238E27FC236}">
                  <a16:creationId xmlns:a16="http://schemas.microsoft.com/office/drawing/2014/main" id="{350342D5-0AA2-4641-9EA6-1D3286E83C57}"/>
                </a:ext>
              </a:extLst>
            </p:cNvPr>
            <p:cNvSpPr txBox="1"/>
            <p:nvPr/>
          </p:nvSpPr>
          <p:spPr>
            <a:xfrm>
              <a:off x="6470648" y="2796502"/>
              <a:ext cx="4786186" cy="503555"/>
            </a:xfrm>
            <a:prstGeom prst="rect">
              <a:avLst/>
            </a:prstGeom>
            <a:noFill/>
            <a:ln w="19050">
              <a:solidFill>
                <a:schemeClr val="accent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b="1">
                  <a:solidFill>
                    <a:srgbClr val="003300"/>
                  </a:solidFill>
                  <a:effectLst/>
                  <a:latin typeface="Times New Roman" panose="02020603050405020304" pitchFamily="18" charset="0"/>
                  <a:ea typeface="Times New Roman" panose="02020603050405020304" pitchFamily="18" charset="0"/>
                </a:rPr>
                <a:t>Câu hỏi: </a:t>
              </a:r>
              <a:r>
                <a:rPr lang="en-US">
                  <a:solidFill>
                    <a:srgbClr val="003300"/>
                  </a:solidFill>
                  <a:effectLst/>
                  <a:latin typeface="Times New Roman" panose="02020603050405020304" pitchFamily="18" charset="0"/>
                  <a:ea typeface="Times New Roman" panose="02020603050405020304" pitchFamily="18" charset="0"/>
                </a:rPr>
                <a:t>Giúp học sinh</a:t>
              </a:r>
              <a:r>
                <a:rPr lang="en-US">
                  <a:solidFill>
                    <a:srgbClr val="003300"/>
                  </a:solidFill>
                  <a:latin typeface="Times New Roman" panose="02020603050405020304" pitchFamily="18" charset="0"/>
                  <a:ea typeface="Times New Roman" panose="02020603050405020304" pitchFamily="18" charset="0"/>
                </a:rPr>
                <a:t>: </a:t>
              </a:r>
              <a:r>
                <a:rPr lang="en-US">
                  <a:solidFill>
                    <a:srgbClr val="003300"/>
                  </a:solidFill>
                  <a:effectLst/>
                  <a:latin typeface="Times New Roman" panose="02020603050405020304" pitchFamily="18" charset="0"/>
                  <a:ea typeface="Times New Roman" panose="02020603050405020304" pitchFamily="18" charset="0"/>
                </a:rPr>
                <a:t>Tìm tòi khám phá kiến thức.</a:t>
              </a:r>
              <a:r>
                <a:rPr lang="en-US">
                  <a:solidFill>
                    <a:srgbClr val="003300"/>
                  </a:solidFill>
                  <a:latin typeface="Times New Roman" panose="02020603050405020304" pitchFamily="18" charset="0"/>
                  <a:ea typeface="Times New Roman" panose="02020603050405020304" pitchFamily="18" charset="0"/>
                </a:rPr>
                <a:t>;</a:t>
              </a:r>
              <a:r>
                <a:rPr lang="en-US">
                  <a:solidFill>
                    <a:srgbClr val="003300"/>
                  </a:solidFill>
                  <a:effectLst/>
                  <a:latin typeface="Times New Roman" panose="02020603050405020304" pitchFamily="18" charset="0"/>
                  <a:ea typeface="Times New Roman" panose="02020603050405020304" pitchFamily="18" charset="0"/>
                </a:rPr>
                <a:t> Vận dụng kiến thức để giải BT</a:t>
              </a:r>
            </a:p>
          </p:txBody>
        </p:sp>
      </p:grpSp>
      <p:grpSp>
        <p:nvGrpSpPr>
          <p:cNvPr id="26" name="Group 25" descr="n fb Do Nu">
            <a:extLst>
              <a:ext uri="{FF2B5EF4-FFF2-40B4-BE49-F238E27FC236}">
                <a16:creationId xmlns:a16="http://schemas.microsoft.com/office/drawing/2014/main" id="{4E205F69-4C67-49C7-B6AE-8A24D6FCA53D}"/>
              </a:ext>
            </a:extLst>
          </p:cNvPr>
          <p:cNvGrpSpPr/>
          <p:nvPr/>
        </p:nvGrpSpPr>
        <p:grpSpPr>
          <a:xfrm>
            <a:off x="3652180" y="3349131"/>
            <a:ext cx="5257886" cy="503555"/>
            <a:chOff x="5998944" y="3349131"/>
            <a:chExt cx="5257886" cy="503555"/>
          </a:xfrm>
        </p:grpSpPr>
        <p:pic>
          <p:nvPicPr>
            <p:cNvPr id="65" name="Picture 64">
              <a:extLst>
                <a:ext uri="{FF2B5EF4-FFF2-40B4-BE49-F238E27FC236}">
                  <a16:creationId xmlns:a16="http://schemas.microsoft.com/office/drawing/2014/main" id="{ECC2D154-26CA-44FE-A35B-3180E5FB613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103" t="4121" r="1637" b="1573"/>
            <a:stretch/>
          </p:blipFill>
          <p:spPr bwMode="auto">
            <a:xfrm>
              <a:off x="5998944" y="3406036"/>
              <a:ext cx="359410" cy="359410"/>
            </a:xfrm>
            <a:prstGeom prst="rect">
              <a:avLst/>
            </a:prstGeom>
            <a:noFill/>
            <a:ln>
              <a:noFill/>
            </a:ln>
            <a:extLst>
              <a:ext uri="{53640926-AAD7-44D8-BBD7-CCE9431645EC}">
                <a14:shadowObscured xmlns:a14="http://schemas.microsoft.com/office/drawing/2010/main"/>
              </a:ext>
            </a:extLst>
          </p:spPr>
        </p:pic>
        <p:sp>
          <p:nvSpPr>
            <p:cNvPr id="72" name="Text Box 11">
              <a:extLst>
                <a:ext uri="{FF2B5EF4-FFF2-40B4-BE49-F238E27FC236}">
                  <a16:creationId xmlns:a16="http://schemas.microsoft.com/office/drawing/2014/main" id="{30371592-FD9B-4A1B-A3F3-3031564D61E1}"/>
                </a:ext>
              </a:extLst>
            </p:cNvPr>
            <p:cNvSpPr txBox="1"/>
            <p:nvPr/>
          </p:nvSpPr>
          <p:spPr>
            <a:xfrm>
              <a:off x="6470647" y="3349131"/>
              <a:ext cx="4786183" cy="503555"/>
            </a:xfrm>
            <a:prstGeom prst="rect">
              <a:avLst/>
            </a:prstGeom>
            <a:noFill/>
            <a:ln w="19050">
              <a:solidFill>
                <a:schemeClr val="accent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300" b="1">
                  <a:solidFill>
                    <a:srgbClr val="003300"/>
                  </a:solidFill>
                  <a:effectLst/>
                  <a:latin typeface="Times New Roman" panose="02020603050405020304" pitchFamily="18" charset="0"/>
                  <a:ea typeface="Times New Roman" panose="02020603050405020304" pitchFamily="18" charset="0"/>
                </a:rPr>
                <a:t>Đọc hiểu: </a:t>
              </a:r>
              <a:r>
                <a:rPr lang="en-US" sz="1300">
                  <a:solidFill>
                    <a:srgbClr val="003300"/>
                  </a:solidFill>
                  <a:effectLst/>
                  <a:latin typeface="Times New Roman" panose="02020603050405020304" pitchFamily="18" charset="0"/>
                  <a:ea typeface="Times New Roman" panose="02020603050405020304" pitchFamily="18" charset="0"/>
                </a:rPr>
                <a:t>Cung cấp hiện tượng, dữ liệu ban đầu, thuật ngữ cần thiết để tiên hành hoạt động tìm tòi, khám phá kiến thức tiếp theo.</a:t>
              </a:r>
            </a:p>
          </p:txBody>
        </p:sp>
      </p:grpSp>
      <p:grpSp>
        <p:nvGrpSpPr>
          <p:cNvPr id="27" name="Group 26" descr="n fb Do Nu">
            <a:extLst>
              <a:ext uri="{FF2B5EF4-FFF2-40B4-BE49-F238E27FC236}">
                <a16:creationId xmlns:a16="http://schemas.microsoft.com/office/drawing/2014/main" id="{F62A3199-1007-435E-93C2-4AA35B260CA3}"/>
              </a:ext>
            </a:extLst>
          </p:cNvPr>
          <p:cNvGrpSpPr/>
          <p:nvPr/>
        </p:nvGrpSpPr>
        <p:grpSpPr>
          <a:xfrm>
            <a:off x="3652180" y="3939049"/>
            <a:ext cx="5257884" cy="480509"/>
            <a:chOff x="5998944" y="3939049"/>
            <a:chExt cx="5257884" cy="480509"/>
          </a:xfrm>
        </p:grpSpPr>
        <p:pic>
          <p:nvPicPr>
            <p:cNvPr id="66" name="Picture 65">
              <a:extLst>
                <a:ext uri="{FF2B5EF4-FFF2-40B4-BE49-F238E27FC236}">
                  <a16:creationId xmlns:a16="http://schemas.microsoft.com/office/drawing/2014/main" id="{49C054C4-34FF-45DC-9D50-D0E15247CCC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110" t="14118" r="1596" b="1384"/>
            <a:stretch/>
          </p:blipFill>
          <p:spPr bwMode="auto">
            <a:xfrm>
              <a:off x="5998944" y="4020637"/>
              <a:ext cx="360045" cy="359410"/>
            </a:xfrm>
            <a:prstGeom prst="rect">
              <a:avLst/>
            </a:prstGeom>
            <a:noFill/>
            <a:ln>
              <a:noFill/>
            </a:ln>
            <a:extLst>
              <a:ext uri="{53640926-AAD7-44D8-BBD7-CCE9431645EC}">
                <a14:shadowObscured xmlns:a14="http://schemas.microsoft.com/office/drawing/2010/main"/>
              </a:ext>
            </a:extLst>
          </p:spPr>
        </p:pic>
        <p:sp>
          <p:nvSpPr>
            <p:cNvPr id="73" name="Text Box 22">
              <a:extLst>
                <a:ext uri="{FF2B5EF4-FFF2-40B4-BE49-F238E27FC236}">
                  <a16:creationId xmlns:a16="http://schemas.microsoft.com/office/drawing/2014/main" id="{31CBAC7A-5AF1-46A2-9DB5-F09E4BFD2645}"/>
                </a:ext>
              </a:extLst>
            </p:cNvPr>
            <p:cNvSpPr txBox="1"/>
            <p:nvPr/>
          </p:nvSpPr>
          <p:spPr>
            <a:xfrm>
              <a:off x="6470646" y="3939049"/>
              <a:ext cx="4786182" cy="480509"/>
            </a:xfrm>
            <a:prstGeom prst="rect">
              <a:avLst/>
            </a:prstGeom>
            <a:noFill/>
            <a:ln w="19050">
              <a:solidFill>
                <a:schemeClr val="accent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US" sz="1800">
                  <a:solidFill>
                    <a:srgbClr val="003300"/>
                  </a:solidFill>
                  <a:effectLst/>
                  <a:latin typeface="Times New Roman" panose="02020603050405020304" pitchFamily="18" charset="0"/>
                  <a:ea typeface="Times New Roman" panose="02020603050405020304" pitchFamily="18" charset="0"/>
                </a:rPr>
                <a:t>Mở rộng kiến thức của bài</a:t>
              </a:r>
            </a:p>
          </p:txBody>
        </p:sp>
      </p:grpSp>
      <p:grpSp>
        <p:nvGrpSpPr>
          <p:cNvPr id="75" name="Group 74" descr="n fb Do Nu">
            <a:extLst>
              <a:ext uri="{FF2B5EF4-FFF2-40B4-BE49-F238E27FC236}">
                <a16:creationId xmlns:a16="http://schemas.microsoft.com/office/drawing/2014/main" id="{1292E962-7522-4CEA-8844-DA96550FE960}"/>
              </a:ext>
            </a:extLst>
          </p:cNvPr>
          <p:cNvGrpSpPr/>
          <p:nvPr/>
        </p:nvGrpSpPr>
        <p:grpSpPr>
          <a:xfrm>
            <a:off x="3652180" y="4503566"/>
            <a:ext cx="5257878" cy="503555"/>
            <a:chOff x="5998944" y="4503566"/>
            <a:chExt cx="5257878" cy="503555"/>
          </a:xfrm>
        </p:grpSpPr>
        <p:pic>
          <p:nvPicPr>
            <p:cNvPr id="67" name="Picture 66">
              <a:extLst>
                <a:ext uri="{FF2B5EF4-FFF2-40B4-BE49-F238E27FC236}">
                  <a16:creationId xmlns:a16="http://schemas.microsoft.com/office/drawing/2014/main" id="{4F567907-FDCB-4CAA-A259-1E6FDE4435D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303" t="5840" r="3278" b="1709"/>
            <a:stretch/>
          </p:blipFill>
          <p:spPr bwMode="auto">
            <a:xfrm>
              <a:off x="5998944" y="4619206"/>
              <a:ext cx="361950" cy="359410"/>
            </a:xfrm>
            <a:prstGeom prst="rect">
              <a:avLst/>
            </a:prstGeom>
            <a:noFill/>
            <a:ln>
              <a:noFill/>
            </a:ln>
            <a:extLst>
              <a:ext uri="{53640926-AAD7-44D8-BBD7-CCE9431645EC}">
                <a14:shadowObscured xmlns:a14="http://schemas.microsoft.com/office/drawing/2010/main"/>
              </a:ext>
            </a:extLst>
          </p:spPr>
        </p:pic>
        <p:sp>
          <p:nvSpPr>
            <p:cNvPr id="74" name="Text Box 21">
              <a:extLst>
                <a:ext uri="{FF2B5EF4-FFF2-40B4-BE49-F238E27FC236}">
                  <a16:creationId xmlns:a16="http://schemas.microsoft.com/office/drawing/2014/main" id="{88CB33DC-ED21-48E4-B2AA-75C4ED26F103}"/>
                </a:ext>
              </a:extLst>
            </p:cNvPr>
            <p:cNvSpPr txBox="1"/>
            <p:nvPr/>
          </p:nvSpPr>
          <p:spPr>
            <a:xfrm>
              <a:off x="6470645" y="4503566"/>
              <a:ext cx="4786177" cy="503555"/>
            </a:xfrm>
            <a:prstGeom prst="rect">
              <a:avLst/>
            </a:prstGeom>
            <a:noFill/>
            <a:ln w="19050">
              <a:solidFill>
                <a:schemeClr val="accent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solidFill>
                    <a:srgbClr val="003300"/>
                  </a:solidFill>
                  <a:effectLst/>
                  <a:latin typeface="Times New Roman" panose="02020603050405020304" pitchFamily="18" charset="0"/>
                  <a:ea typeface="Times New Roman" panose="02020603050405020304" pitchFamily="18" charset="0"/>
                </a:rPr>
                <a:t>Yêu cầu về năng lực vận dụng kiến thức vào học tập và thực tiễn cuộc sống</a:t>
              </a:r>
            </a:p>
          </p:txBody>
        </p:sp>
      </p:grpSp>
      <p:cxnSp>
        <p:nvCxnSpPr>
          <p:cNvPr id="76" name="Straight Arrow Connector 75" descr="n fb Do Nu">
            <a:extLst>
              <a:ext uri="{FF2B5EF4-FFF2-40B4-BE49-F238E27FC236}">
                <a16:creationId xmlns:a16="http://schemas.microsoft.com/office/drawing/2014/main" id="{3FD70517-A781-E54B-9D2B-BD8996651AA2}"/>
              </a:ext>
            </a:extLst>
          </p:cNvPr>
          <p:cNvCxnSpPr>
            <a:cxnSpLocks/>
            <a:stCxn id="10" idx="3"/>
            <a:endCxn id="64" idx="1"/>
          </p:cNvCxnSpPr>
          <p:nvPr/>
        </p:nvCxnSpPr>
        <p:spPr>
          <a:xfrm>
            <a:off x="2409285" y="791044"/>
            <a:ext cx="1242895" cy="2241432"/>
          </a:xfrm>
          <a:prstGeom prst="straightConnector1">
            <a:avLst/>
          </a:prstGeom>
          <a:ln w="19050">
            <a:solidFill>
              <a:schemeClr val="accent5">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descr="n fb Do Nu">
            <a:extLst>
              <a:ext uri="{FF2B5EF4-FFF2-40B4-BE49-F238E27FC236}">
                <a16:creationId xmlns:a16="http://schemas.microsoft.com/office/drawing/2014/main" id="{E5FA1689-1529-9409-1F2F-10A3F9C4AA76}"/>
              </a:ext>
            </a:extLst>
          </p:cNvPr>
          <p:cNvCxnSpPr>
            <a:cxnSpLocks/>
            <a:stCxn id="13" idx="3"/>
            <a:endCxn id="59" idx="1"/>
          </p:cNvCxnSpPr>
          <p:nvPr/>
        </p:nvCxnSpPr>
        <p:spPr>
          <a:xfrm flipV="1">
            <a:off x="2422530" y="740594"/>
            <a:ext cx="1228380" cy="600079"/>
          </a:xfrm>
          <a:prstGeom prst="straightConnector1">
            <a:avLst/>
          </a:prstGeom>
          <a:ln w="1905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descr="n fb Do Nu">
            <a:extLst>
              <a:ext uri="{FF2B5EF4-FFF2-40B4-BE49-F238E27FC236}">
                <a16:creationId xmlns:a16="http://schemas.microsoft.com/office/drawing/2014/main" id="{07381479-D255-683E-F8C6-51D050EE59DC}"/>
              </a:ext>
            </a:extLst>
          </p:cNvPr>
          <p:cNvCxnSpPr>
            <a:cxnSpLocks/>
            <a:stCxn id="16" idx="3"/>
            <a:endCxn id="65" idx="1"/>
          </p:cNvCxnSpPr>
          <p:nvPr/>
        </p:nvCxnSpPr>
        <p:spPr>
          <a:xfrm>
            <a:off x="2409285" y="1905732"/>
            <a:ext cx="1242895" cy="1680009"/>
          </a:xfrm>
          <a:prstGeom prst="straightConnector1">
            <a:avLst/>
          </a:prstGeom>
          <a:ln w="1905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descr="n fb Do Nu">
            <a:extLst>
              <a:ext uri="{FF2B5EF4-FFF2-40B4-BE49-F238E27FC236}">
                <a16:creationId xmlns:a16="http://schemas.microsoft.com/office/drawing/2014/main" id="{5E2926C0-6536-F016-8BE3-CF8DEEB3A738}"/>
              </a:ext>
            </a:extLst>
          </p:cNvPr>
          <p:cNvCxnSpPr>
            <a:cxnSpLocks/>
            <a:stCxn id="30" idx="3"/>
            <a:endCxn id="62" idx="1"/>
          </p:cNvCxnSpPr>
          <p:nvPr/>
        </p:nvCxnSpPr>
        <p:spPr>
          <a:xfrm flipV="1">
            <a:off x="2428822" y="1931320"/>
            <a:ext cx="1223358" cy="539471"/>
          </a:xfrm>
          <a:prstGeom prst="straightConnector1">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descr="n fb Do Nu">
            <a:extLst>
              <a:ext uri="{FF2B5EF4-FFF2-40B4-BE49-F238E27FC236}">
                <a16:creationId xmlns:a16="http://schemas.microsoft.com/office/drawing/2014/main" id="{0FE5F156-076D-57D3-08C4-74CF2F309417}"/>
              </a:ext>
            </a:extLst>
          </p:cNvPr>
          <p:cNvCxnSpPr>
            <a:cxnSpLocks/>
            <a:stCxn id="35" idx="3"/>
            <a:endCxn id="61" idx="1"/>
          </p:cNvCxnSpPr>
          <p:nvPr/>
        </p:nvCxnSpPr>
        <p:spPr>
          <a:xfrm flipV="1">
            <a:off x="2403479" y="1323080"/>
            <a:ext cx="1247431" cy="1712770"/>
          </a:xfrm>
          <a:prstGeom prst="straightConnector1">
            <a:avLst/>
          </a:prstGeom>
          <a:ln w="1905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descr="n fb Do Nu">
            <a:extLst>
              <a:ext uri="{FF2B5EF4-FFF2-40B4-BE49-F238E27FC236}">
                <a16:creationId xmlns:a16="http://schemas.microsoft.com/office/drawing/2014/main" id="{AC12D321-A410-69BE-0B7E-0BADEA17D9FF}"/>
              </a:ext>
            </a:extLst>
          </p:cNvPr>
          <p:cNvCxnSpPr>
            <a:cxnSpLocks/>
            <a:endCxn id="67" idx="1"/>
          </p:cNvCxnSpPr>
          <p:nvPr/>
        </p:nvCxnSpPr>
        <p:spPr>
          <a:xfrm>
            <a:off x="2398170" y="3591355"/>
            <a:ext cx="1254010" cy="1207556"/>
          </a:xfrm>
          <a:prstGeom prst="straightConnector1">
            <a:avLst/>
          </a:prstGeom>
          <a:ln w="19050">
            <a:solidFill>
              <a:schemeClr val="accent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descr="n fb Do Nu">
            <a:extLst>
              <a:ext uri="{FF2B5EF4-FFF2-40B4-BE49-F238E27FC236}">
                <a16:creationId xmlns:a16="http://schemas.microsoft.com/office/drawing/2014/main" id="{2D1CCFDE-78AA-5197-7039-6282F356C552}"/>
              </a:ext>
            </a:extLst>
          </p:cNvPr>
          <p:cNvCxnSpPr>
            <a:cxnSpLocks/>
            <a:stCxn id="48" idx="3"/>
            <a:endCxn id="66" idx="1"/>
          </p:cNvCxnSpPr>
          <p:nvPr/>
        </p:nvCxnSpPr>
        <p:spPr>
          <a:xfrm>
            <a:off x="2403630" y="4167782"/>
            <a:ext cx="1248550" cy="32560"/>
          </a:xfrm>
          <a:prstGeom prst="straightConnector1">
            <a:avLst/>
          </a:prstGeom>
          <a:ln w="19050">
            <a:solidFill>
              <a:srgbClr val="FF5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descr="n fb Do Nu">
            <a:extLst>
              <a:ext uri="{FF2B5EF4-FFF2-40B4-BE49-F238E27FC236}">
                <a16:creationId xmlns:a16="http://schemas.microsoft.com/office/drawing/2014/main" id="{A63FF30F-6DEE-B8AB-4435-34F7A67C8544}"/>
              </a:ext>
            </a:extLst>
          </p:cNvPr>
          <p:cNvCxnSpPr>
            <a:cxnSpLocks/>
            <a:stCxn id="53" idx="3"/>
            <a:endCxn id="63" idx="1"/>
          </p:cNvCxnSpPr>
          <p:nvPr/>
        </p:nvCxnSpPr>
        <p:spPr>
          <a:xfrm flipV="1">
            <a:off x="2403630" y="2453763"/>
            <a:ext cx="1245375" cy="2306128"/>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3235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left)">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wipe(left)">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left)">
                                      <p:cBhvr>
                                        <p:cTn id="27" dur="50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left)">
                                      <p:cBhvr>
                                        <p:cTn id="32" dur="5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wipe(left)">
                                      <p:cBhvr>
                                        <p:cTn id="37" dur="500"/>
                                        <p:tgtEl>
                                          <p:spTgt spid="8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wipe(left)">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wipe(left)">
                                      <p:cBhvr>
                                        <p:cTn id="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Google Shape;94;p17" descr="n fb Do Nu">
            <a:extLst>
              <a:ext uri="{FF2B5EF4-FFF2-40B4-BE49-F238E27FC236}">
                <a16:creationId xmlns:a16="http://schemas.microsoft.com/office/drawing/2014/main" id="{59365D8C-12D2-4B92-9CA3-B1CE94069037}"/>
              </a:ext>
            </a:extLst>
          </p:cNvPr>
          <p:cNvSpPr txBox="1">
            <a:spLocks/>
          </p:cNvSpPr>
          <p:nvPr/>
        </p:nvSpPr>
        <p:spPr>
          <a:xfrm>
            <a:off x="954956" y="2266949"/>
            <a:ext cx="7363500" cy="857401"/>
          </a:xfrm>
          <a:prstGeom prst="rect">
            <a:avLst/>
          </a:prstGeom>
        </p:spPr>
        <p:txBody>
          <a:bodyPr spcFirstLastPara="1" vert="horz" wrap="square" lIns="91425" tIns="91425" rIns="91425" bIns="91425" rtlCol="0" anchor="b" anchorCtr="0">
            <a:noAutofit/>
          </a:bodyPr>
          <a:lstStyle>
            <a:lvl1pPr lvl="0" algn="ctr" defTabSz="685800" rtl="0" eaLnBrk="1" latinLnBrk="0" hangingPunct="1">
              <a:lnSpc>
                <a:spcPct val="90000"/>
              </a:lnSpc>
              <a:spcBef>
                <a:spcPts val="0"/>
              </a:spcBef>
              <a:spcAft>
                <a:spcPts val="0"/>
              </a:spcAft>
              <a:buClr>
                <a:schemeClr val="accent4"/>
              </a:buClr>
              <a:buSzPts val="4800"/>
              <a:buNone/>
              <a:defRPr sz="4800" kern="1200">
                <a:solidFill>
                  <a:schemeClr val="accent4"/>
                </a:solidFill>
                <a:latin typeface="Calibri" panose="020F0502020204030204" pitchFamily="34" charset="0"/>
                <a:ea typeface="+mj-ea"/>
                <a:cs typeface="Calibri" panose="020F0502020204030204" pitchFamily="34" charset="0"/>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pPr marL="0" marR="0" lvl="0" indent="0" algn="ctr" defTabSz="685800" rtl="0" eaLnBrk="1" fontAlgn="auto" latinLnBrk="0" hangingPunct="1">
              <a:lnSpc>
                <a:spcPct val="90000"/>
              </a:lnSpc>
              <a:spcBef>
                <a:spcPts val="0"/>
              </a:spcBef>
              <a:spcAft>
                <a:spcPts val="0"/>
              </a:spcAft>
              <a:buClr>
                <a:srgbClr val="FFC000"/>
              </a:buClr>
              <a:buSzPts val="4800"/>
              <a:buFontTx/>
              <a:buNone/>
              <a:tabLst/>
              <a:defRPr/>
            </a:pPr>
            <a:r>
              <a:rPr kumimoji="0" lang="en-US" sz="3200" b="1" i="0" u="none" strike="noStrike" kern="1200" cap="none" spc="0" normalizeH="0" baseline="0" noProof="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CÁC PHƯƠNG PHÁP NGHIÊN CỨU VẬT LÍ</a:t>
            </a:r>
            <a:endParaRPr kumimoji="0" lang="vi-VN" sz="3200" b="1" i="0" u="none" strike="noStrike" kern="1200" cap="none" spc="0" normalizeH="0" baseline="0" noProof="0" dirty="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6" name="Oval 5" descr="n fb Do Nu">
            <a:extLst>
              <a:ext uri="{FF2B5EF4-FFF2-40B4-BE49-F238E27FC236}">
                <a16:creationId xmlns:a16="http://schemas.microsoft.com/office/drawing/2014/main" id="{8B7FE582-4943-4F78-9B87-454D2BDCBC37}"/>
              </a:ext>
            </a:extLst>
          </p:cNvPr>
          <p:cNvSpPr/>
          <p:nvPr/>
        </p:nvSpPr>
        <p:spPr>
          <a:xfrm>
            <a:off x="4240706" y="1474949"/>
            <a:ext cx="792000" cy="792000"/>
          </a:xfrm>
          <a:prstGeom prst="ellipse">
            <a:avLst/>
          </a:prstGeom>
          <a:solidFill>
            <a:srgbClr val="FEB7D8">
              <a:lumMod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white"/>
                </a:solidFill>
                <a:effectLst/>
                <a:uLnTx/>
                <a:uFillTx/>
              </a:rPr>
              <a:t>IV</a:t>
            </a:r>
            <a:endParaRPr kumimoji="0" lang="ko-KR" altLang="en-US" sz="2800" b="1" i="0" u="none" strike="noStrike" kern="1200" cap="none" spc="0" normalizeH="0" baseline="0" noProof="0">
              <a:ln>
                <a:noFill/>
              </a:ln>
              <a:solidFill>
                <a:prstClr val="white"/>
              </a:solidFill>
              <a:effectLst/>
              <a:uLnTx/>
              <a:uFillTx/>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 fb Do Nu">
            <a:extLst>
              <a:ext uri="{FF2B5EF4-FFF2-40B4-BE49-F238E27FC236}">
                <a16:creationId xmlns:a16="http://schemas.microsoft.com/office/drawing/2014/main" id="{E31D4A1C-AC12-4F8F-965F-0DE0A32778CA}"/>
              </a:ext>
            </a:extLst>
          </p:cNvPr>
          <p:cNvSpPr txBox="1"/>
          <p:nvPr/>
        </p:nvSpPr>
        <p:spPr>
          <a:xfrm>
            <a:off x="362857" y="599859"/>
            <a:ext cx="8447314" cy="707886"/>
          </a:xfrm>
          <a:prstGeom prst="rect">
            <a:avLst/>
          </a:prstGeom>
          <a:noFill/>
        </p:spPr>
        <p:txBody>
          <a:bodyPr wrap="square">
            <a:spAutoFit/>
          </a:bodyPr>
          <a:lstStyle/>
          <a:p>
            <a:pPr algn="just"/>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Đọc mục IV.1 Phương pháp thực nghiệm và sơ đồ của phương pháp thực nghiệm hình 1.8.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điền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bước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Galile</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sơ</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đồ</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descr="n fb Do Nu">
            <a:extLst>
              <a:ext uri="{FF2B5EF4-FFF2-40B4-BE49-F238E27FC236}">
                <a16:creationId xmlns:a16="http://schemas.microsoft.com/office/drawing/2014/main" id="{B9C32C58-ABA0-4F4E-83A4-9DA70F70DA1C}"/>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3A</a:t>
            </a:r>
            <a:endParaRPr kumimoji="0" lang="vi-VN" sz="2400" b="0"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aphicFrame>
        <p:nvGraphicFramePr>
          <p:cNvPr id="9" name="Object 8" descr="n fb Do Nu">
            <a:extLst>
              <a:ext uri="{FF2B5EF4-FFF2-40B4-BE49-F238E27FC236}">
                <a16:creationId xmlns:a16="http://schemas.microsoft.com/office/drawing/2014/main" id="{ABB59EEA-28D8-4BEF-823B-724DD7BCF4D7}"/>
              </a:ext>
            </a:extLst>
          </p:cNvPr>
          <p:cNvGraphicFramePr>
            <a:graphicFrameLocks noChangeAspect="1"/>
          </p:cNvGraphicFramePr>
          <p:nvPr>
            <p:extLst>
              <p:ext uri="{D42A27DB-BD31-4B8C-83A1-F6EECF244321}">
                <p14:modId xmlns:p14="http://schemas.microsoft.com/office/powerpoint/2010/main" val="831800480"/>
              </p:ext>
            </p:extLst>
          </p:nvPr>
        </p:nvGraphicFramePr>
        <p:xfrm>
          <a:off x="1250950" y="1215722"/>
          <a:ext cx="6642100" cy="3990923"/>
        </p:xfrm>
        <a:graphic>
          <a:graphicData uri="http://schemas.openxmlformats.org/presentationml/2006/ole">
            <mc:AlternateContent xmlns:mc="http://schemas.openxmlformats.org/markup-compatibility/2006">
              <mc:Choice xmlns:v="urn:schemas-microsoft-com:vml" Requires="v">
                <p:oleObj name="Document" r:id="rId2" imgW="6319357" imgH="4378573" progId="Word.Document.12">
                  <p:embed/>
                </p:oleObj>
              </mc:Choice>
              <mc:Fallback>
                <p:oleObj name="Document" r:id="rId2" imgW="6319357" imgH="4378573" progId="Word.Document.12">
                  <p:embed/>
                  <p:pic>
                    <p:nvPicPr>
                      <p:cNvPr id="0" name=""/>
                      <p:cNvPicPr/>
                      <p:nvPr/>
                    </p:nvPicPr>
                    <p:blipFill>
                      <a:blip r:embed="rId3"/>
                      <a:stretch>
                        <a:fillRect/>
                      </a:stretch>
                    </p:blipFill>
                    <p:spPr>
                      <a:xfrm>
                        <a:off x="1250950" y="1215722"/>
                        <a:ext cx="6642100" cy="3990923"/>
                      </a:xfrm>
                      <a:prstGeom prst="rect">
                        <a:avLst/>
                      </a:prstGeom>
                    </p:spPr>
                  </p:pic>
                </p:oleObj>
              </mc:Fallback>
            </mc:AlternateContent>
          </a:graphicData>
        </a:graphic>
      </p:graphicFrame>
      <p:graphicFrame>
        <p:nvGraphicFramePr>
          <p:cNvPr id="5" name="Diagram 4" descr="n fb Do Nu">
            <a:extLst>
              <a:ext uri="{FF2B5EF4-FFF2-40B4-BE49-F238E27FC236}">
                <a16:creationId xmlns:a16="http://schemas.microsoft.com/office/drawing/2014/main" id="{F0AFC5B1-A5F6-B880-3D4C-0C6601C18BDF}"/>
              </a:ext>
            </a:extLst>
          </p:cNvPr>
          <p:cNvGraphicFramePr/>
          <p:nvPr>
            <p:extLst>
              <p:ext uri="{D42A27DB-BD31-4B8C-83A1-F6EECF244321}">
                <p14:modId xmlns:p14="http://schemas.microsoft.com/office/powerpoint/2010/main" val="2241048059"/>
              </p:ext>
            </p:extLst>
          </p:nvPr>
        </p:nvGraphicFramePr>
        <p:xfrm>
          <a:off x="-13883640" y="-7166610"/>
          <a:ext cx="36911279" cy="19476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313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 fb Do Nu">
            <a:extLst>
              <a:ext uri="{FF2B5EF4-FFF2-40B4-BE49-F238E27FC236}">
                <a16:creationId xmlns:a16="http://schemas.microsoft.com/office/drawing/2014/main" id="{24FB8B49-9B2F-4BA9-A07A-F115F97E6D5F}"/>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3A</a:t>
            </a:r>
            <a:endParaRPr kumimoji="0" lang="vi-VN" sz="2400" b="0"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aphicFrame>
        <p:nvGraphicFramePr>
          <p:cNvPr id="6" name="Diagram 5" descr="n fb Do Nu">
            <a:extLst>
              <a:ext uri="{FF2B5EF4-FFF2-40B4-BE49-F238E27FC236}">
                <a16:creationId xmlns:a16="http://schemas.microsoft.com/office/drawing/2014/main" id="{8D40B1A4-C3B9-4EC2-AF7D-30BD69558879}"/>
              </a:ext>
            </a:extLst>
          </p:cNvPr>
          <p:cNvGraphicFramePr/>
          <p:nvPr>
            <p:extLst>
              <p:ext uri="{D42A27DB-BD31-4B8C-83A1-F6EECF244321}">
                <p14:modId xmlns:p14="http://schemas.microsoft.com/office/powerpoint/2010/main" val="3775163649"/>
              </p:ext>
            </p:extLst>
          </p:nvPr>
        </p:nvGraphicFramePr>
        <p:xfrm>
          <a:off x="2281123" y="661390"/>
          <a:ext cx="4572000" cy="3499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ular Callout 97" descr="n fb Do Nu">
            <a:extLst>
              <a:ext uri="{FF2B5EF4-FFF2-40B4-BE49-F238E27FC236}">
                <a16:creationId xmlns:a16="http://schemas.microsoft.com/office/drawing/2014/main" id="{A5F0DDC7-D565-4AC8-BB33-58D0E5686630}"/>
              </a:ext>
            </a:extLst>
          </p:cNvPr>
          <p:cNvSpPr>
            <a:spLocks noChangeArrowheads="1"/>
          </p:cNvSpPr>
          <p:nvPr/>
        </p:nvSpPr>
        <p:spPr bwMode="auto">
          <a:xfrm>
            <a:off x="3869439" y="1537942"/>
            <a:ext cx="1463040" cy="1463040"/>
          </a:xfrm>
          <a:prstGeom prst="wedgeRoundRectCallout">
            <a:avLst>
              <a:gd name="adj1" fmla="val -102"/>
              <a:gd name="adj2" fmla="val -57782"/>
              <a:gd name="adj3" fmla="val 16667"/>
            </a:avLst>
          </a:prstGeom>
          <a:noFill/>
          <a:ln w="190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vi-VN" altLang="vi-VN" sz="18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Có đúng vật nặng rơi nhanh hơn vật nhẹ không?</a:t>
            </a:r>
            <a:endParaRPr kumimoji="0" lang="vi-VN"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nvGrpSpPr>
          <p:cNvPr id="17" name="Group 16" descr="n fb Do Nu">
            <a:extLst>
              <a:ext uri="{FF2B5EF4-FFF2-40B4-BE49-F238E27FC236}">
                <a16:creationId xmlns:a16="http://schemas.microsoft.com/office/drawing/2014/main" id="{F318F3D9-4AF5-4472-83D9-3871855CAA3A}"/>
              </a:ext>
            </a:extLst>
          </p:cNvPr>
          <p:cNvGrpSpPr/>
          <p:nvPr/>
        </p:nvGrpSpPr>
        <p:grpSpPr>
          <a:xfrm>
            <a:off x="6346166" y="2439762"/>
            <a:ext cx="2103120" cy="955153"/>
            <a:chOff x="6016982" y="2676759"/>
            <a:chExt cx="1832228" cy="855737"/>
          </a:xfrm>
        </p:grpSpPr>
        <p:sp>
          <p:nvSpPr>
            <p:cNvPr id="15" name="Speech Bubble: Rectangle with Corners Rounded 14">
              <a:extLst>
                <a:ext uri="{FF2B5EF4-FFF2-40B4-BE49-F238E27FC236}">
                  <a16:creationId xmlns:a16="http://schemas.microsoft.com/office/drawing/2014/main" id="{8D8DA44A-382C-404A-81D6-765014EECE8E}"/>
                </a:ext>
              </a:extLst>
            </p:cNvPr>
            <p:cNvSpPr/>
            <p:nvPr/>
          </p:nvSpPr>
          <p:spPr>
            <a:xfrm flipV="1">
              <a:off x="6016982" y="2676759"/>
              <a:ext cx="1832228" cy="841851"/>
            </a:xfrm>
            <a:prstGeom prst="wedgeRoundRectCallout">
              <a:avLst/>
            </a:prstGeom>
            <a:noFill/>
            <a:ln>
              <a:solidFill>
                <a:srgbClr val="9BA1A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1800" dirty="0"/>
            </a:p>
          </p:txBody>
        </p:sp>
        <p:sp>
          <p:nvSpPr>
            <p:cNvPr id="16" name="TextBox 15">
              <a:extLst>
                <a:ext uri="{FF2B5EF4-FFF2-40B4-BE49-F238E27FC236}">
                  <a16:creationId xmlns:a16="http://schemas.microsoft.com/office/drawing/2014/main" id="{FC189B34-468F-44D3-B145-92F0D892EBD0}"/>
                </a:ext>
              </a:extLst>
            </p:cNvPr>
            <p:cNvSpPr txBox="1"/>
            <p:nvPr/>
          </p:nvSpPr>
          <p:spPr>
            <a:xfrm>
              <a:off x="6152083" y="2705269"/>
              <a:ext cx="1697127" cy="827227"/>
            </a:xfrm>
            <a:prstGeom prst="rect">
              <a:avLst/>
            </a:prstGeom>
            <a:noFill/>
          </p:spPr>
          <p:txBody>
            <a:bodyPr wrap="square" rtlCol="0">
              <a:spAutoFit/>
            </a:bodyPr>
            <a:lstStyle/>
            <a:p>
              <a:pPr algn="just"/>
              <a:r>
                <a:rPr lang="vi-VN" sz="1800" dirty="0">
                  <a:latin typeface="Calibri" panose="020F0502020204030204" pitchFamily="34" charset="0"/>
                  <a:cs typeface="Calibri" panose="020F0502020204030204" pitchFamily="34" charset="0"/>
                </a:rPr>
                <a:t>Giọt nước mưa to hay nhỏ đều rơi xuống như nhau</a:t>
              </a:r>
            </a:p>
          </p:txBody>
        </p:sp>
      </p:grpSp>
      <p:grpSp>
        <p:nvGrpSpPr>
          <p:cNvPr id="18" name="Group 17" descr="n fb Do Nu">
            <a:extLst>
              <a:ext uri="{FF2B5EF4-FFF2-40B4-BE49-F238E27FC236}">
                <a16:creationId xmlns:a16="http://schemas.microsoft.com/office/drawing/2014/main" id="{19A6C278-348A-4252-B002-A71438D26292}"/>
              </a:ext>
            </a:extLst>
          </p:cNvPr>
          <p:cNvGrpSpPr/>
          <p:nvPr/>
        </p:nvGrpSpPr>
        <p:grpSpPr>
          <a:xfrm>
            <a:off x="5646954" y="4135824"/>
            <a:ext cx="2560320" cy="1005840"/>
            <a:chOff x="6016982" y="2676759"/>
            <a:chExt cx="1832228" cy="891850"/>
          </a:xfrm>
        </p:grpSpPr>
        <p:sp>
          <p:nvSpPr>
            <p:cNvPr id="19" name="Speech Bubble: Rectangle with Corners Rounded 18">
              <a:extLst>
                <a:ext uri="{FF2B5EF4-FFF2-40B4-BE49-F238E27FC236}">
                  <a16:creationId xmlns:a16="http://schemas.microsoft.com/office/drawing/2014/main" id="{C24E8663-F36C-4C1A-A900-B0709185489B}"/>
                </a:ext>
              </a:extLst>
            </p:cNvPr>
            <p:cNvSpPr/>
            <p:nvPr/>
          </p:nvSpPr>
          <p:spPr>
            <a:xfrm flipV="1">
              <a:off x="6016982" y="2676759"/>
              <a:ext cx="1832228" cy="841851"/>
            </a:xfrm>
            <a:prstGeom prst="wedgeRoundRectCallout">
              <a:avLst/>
            </a:prstGeom>
            <a:noFill/>
            <a:ln>
              <a:solidFill>
                <a:srgbClr val="9BA1A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1800" dirty="0"/>
            </a:p>
          </p:txBody>
        </p:sp>
        <p:sp>
          <p:nvSpPr>
            <p:cNvPr id="20" name="TextBox 19">
              <a:extLst>
                <a:ext uri="{FF2B5EF4-FFF2-40B4-BE49-F238E27FC236}">
                  <a16:creationId xmlns:a16="http://schemas.microsoft.com/office/drawing/2014/main" id="{1832C313-DB92-470F-804B-7FF39B32E1DC}"/>
                </a:ext>
              </a:extLst>
            </p:cNvPr>
            <p:cNvSpPr txBox="1"/>
            <p:nvPr/>
          </p:nvSpPr>
          <p:spPr>
            <a:xfrm>
              <a:off x="6084532" y="2707413"/>
              <a:ext cx="1697127" cy="861196"/>
            </a:xfrm>
            <a:prstGeom prst="rect">
              <a:avLst/>
            </a:prstGeom>
            <a:noFill/>
          </p:spPr>
          <p:txBody>
            <a:bodyPr wrap="square" rtlCol="0">
              <a:spAutoFit/>
            </a:bodyPr>
            <a:lstStyle/>
            <a:p>
              <a:pPr algn="just"/>
              <a:r>
                <a:rPr lang="vi-VN" sz="1800" dirty="0">
                  <a:latin typeface="Calibri" panose="020F0502020204030204" pitchFamily="34" charset="0"/>
                  <a:cs typeface="Calibri" panose="020F0502020204030204" pitchFamily="34" charset="0"/>
                </a:rPr>
                <a:t>sự rơi nhanh hay chậm không phụ thuộc vào vật nặng hay nhẹ</a:t>
              </a:r>
            </a:p>
          </p:txBody>
        </p:sp>
      </p:grpSp>
      <p:grpSp>
        <p:nvGrpSpPr>
          <p:cNvPr id="21" name="Group 20" descr="n fb Do Nu">
            <a:extLst>
              <a:ext uri="{FF2B5EF4-FFF2-40B4-BE49-F238E27FC236}">
                <a16:creationId xmlns:a16="http://schemas.microsoft.com/office/drawing/2014/main" id="{B461C9B1-8376-4F0A-95FA-CD34FA0B2209}"/>
              </a:ext>
            </a:extLst>
          </p:cNvPr>
          <p:cNvGrpSpPr/>
          <p:nvPr/>
        </p:nvGrpSpPr>
        <p:grpSpPr>
          <a:xfrm flipH="1">
            <a:off x="961309" y="4164853"/>
            <a:ext cx="2926080" cy="957273"/>
            <a:chOff x="5953661" y="2676759"/>
            <a:chExt cx="1895549" cy="864516"/>
          </a:xfrm>
        </p:grpSpPr>
        <p:sp>
          <p:nvSpPr>
            <p:cNvPr id="22" name="Speech Bubble: Rectangle with Corners Rounded 21">
              <a:extLst>
                <a:ext uri="{FF2B5EF4-FFF2-40B4-BE49-F238E27FC236}">
                  <a16:creationId xmlns:a16="http://schemas.microsoft.com/office/drawing/2014/main" id="{96670DCE-994D-49CF-9516-7BC3021B9401}"/>
                </a:ext>
              </a:extLst>
            </p:cNvPr>
            <p:cNvSpPr/>
            <p:nvPr/>
          </p:nvSpPr>
          <p:spPr>
            <a:xfrm flipV="1">
              <a:off x="6016982" y="2676759"/>
              <a:ext cx="1832228" cy="841851"/>
            </a:xfrm>
            <a:prstGeom prst="wedgeRoundRectCallout">
              <a:avLst/>
            </a:prstGeom>
            <a:noFill/>
            <a:ln>
              <a:solidFill>
                <a:srgbClr val="9BA1A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1800" dirty="0"/>
            </a:p>
          </p:txBody>
        </p:sp>
        <p:sp>
          <p:nvSpPr>
            <p:cNvPr id="23" name="TextBox 22">
              <a:extLst>
                <a:ext uri="{FF2B5EF4-FFF2-40B4-BE49-F238E27FC236}">
                  <a16:creationId xmlns:a16="http://schemas.microsoft.com/office/drawing/2014/main" id="{1432192B-6A31-49CE-BB0C-7338369A0985}"/>
                </a:ext>
              </a:extLst>
            </p:cNvPr>
            <p:cNvSpPr txBox="1"/>
            <p:nvPr/>
          </p:nvSpPr>
          <p:spPr>
            <a:xfrm>
              <a:off x="5953661" y="2707413"/>
              <a:ext cx="1827998" cy="833862"/>
            </a:xfrm>
            <a:prstGeom prst="rect">
              <a:avLst/>
            </a:prstGeom>
            <a:noFill/>
          </p:spPr>
          <p:txBody>
            <a:bodyPr wrap="square" rtlCol="0">
              <a:spAutoFit/>
            </a:bodyPr>
            <a:lstStyle/>
            <a:p>
              <a:pPr algn="just"/>
              <a:r>
                <a:rPr lang="vi-VN" sz="1800" dirty="0">
                  <a:latin typeface="Calibri" panose="020F0502020204030204" pitchFamily="34" charset="0"/>
                  <a:cs typeface="Calibri" panose="020F0502020204030204" pitchFamily="34" charset="0"/>
                </a:rPr>
                <a:t>Thả hai quả cầu kim loại to, nhỏ, nặng, nhẹ khác nhau xuống tháp nghiêng Pisa </a:t>
              </a:r>
            </a:p>
          </p:txBody>
        </p:sp>
      </p:grpSp>
      <p:grpSp>
        <p:nvGrpSpPr>
          <p:cNvPr id="24" name="Group 23" descr="n fb Do Nu">
            <a:extLst>
              <a:ext uri="{FF2B5EF4-FFF2-40B4-BE49-F238E27FC236}">
                <a16:creationId xmlns:a16="http://schemas.microsoft.com/office/drawing/2014/main" id="{F8A940CA-7949-4201-93A9-F77957BEFA3D}"/>
              </a:ext>
            </a:extLst>
          </p:cNvPr>
          <p:cNvGrpSpPr/>
          <p:nvPr/>
        </p:nvGrpSpPr>
        <p:grpSpPr>
          <a:xfrm flipH="1">
            <a:off x="683802" y="2530245"/>
            <a:ext cx="2468880" cy="957273"/>
            <a:chOff x="5953661" y="2676759"/>
            <a:chExt cx="1895549" cy="864517"/>
          </a:xfrm>
        </p:grpSpPr>
        <p:sp>
          <p:nvSpPr>
            <p:cNvPr id="25" name="Speech Bubble: Rectangle with Corners Rounded 24">
              <a:extLst>
                <a:ext uri="{FF2B5EF4-FFF2-40B4-BE49-F238E27FC236}">
                  <a16:creationId xmlns:a16="http://schemas.microsoft.com/office/drawing/2014/main" id="{41C357F4-C236-4A47-85E5-28AFDB3B1992}"/>
                </a:ext>
              </a:extLst>
            </p:cNvPr>
            <p:cNvSpPr/>
            <p:nvPr/>
          </p:nvSpPr>
          <p:spPr>
            <a:xfrm flipV="1">
              <a:off x="6016982" y="2676759"/>
              <a:ext cx="1832228" cy="841851"/>
            </a:xfrm>
            <a:prstGeom prst="wedgeRoundRectCallout">
              <a:avLst/>
            </a:prstGeom>
            <a:noFill/>
            <a:ln>
              <a:solidFill>
                <a:srgbClr val="9BA1A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1800" dirty="0"/>
            </a:p>
          </p:txBody>
        </p:sp>
        <p:sp>
          <p:nvSpPr>
            <p:cNvPr id="26" name="TextBox 25">
              <a:extLst>
                <a:ext uri="{FF2B5EF4-FFF2-40B4-BE49-F238E27FC236}">
                  <a16:creationId xmlns:a16="http://schemas.microsoft.com/office/drawing/2014/main" id="{3255BABF-8768-4AD9-AD70-A624F1C1BB17}"/>
                </a:ext>
              </a:extLst>
            </p:cNvPr>
            <p:cNvSpPr txBox="1"/>
            <p:nvPr/>
          </p:nvSpPr>
          <p:spPr>
            <a:xfrm>
              <a:off x="5953661" y="2707413"/>
              <a:ext cx="1827998" cy="833863"/>
            </a:xfrm>
            <a:prstGeom prst="rect">
              <a:avLst/>
            </a:prstGeom>
            <a:noFill/>
          </p:spPr>
          <p:txBody>
            <a:bodyPr wrap="square" rtlCol="0">
              <a:spAutoFit/>
            </a:bodyPr>
            <a:lstStyle/>
            <a:p>
              <a:pPr algn="just"/>
              <a:r>
                <a:rPr lang="vi-VN" sz="1800" dirty="0">
                  <a:latin typeface="Calibri" panose="020F0502020204030204" pitchFamily="34" charset="0"/>
                  <a:cs typeface="Calibri" panose="020F0502020204030204" pitchFamily="34" charset="0"/>
                </a:rPr>
                <a:t>Sự rơi nhanh hay chậm không phụ thuộc vào vật nặng hay nhẹ</a:t>
              </a:r>
            </a:p>
          </p:txBody>
        </p:sp>
      </p:grpSp>
    </p:spTree>
    <p:extLst>
      <p:ext uri="{BB962C8B-B14F-4D97-AF65-F5344CB8AC3E}">
        <p14:creationId xmlns:p14="http://schemas.microsoft.com/office/powerpoint/2010/main" val="11182889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descr="n fb Do Nu">
            <a:extLst>
              <a:ext uri="{FF2B5EF4-FFF2-40B4-BE49-F238E27FC236}">
                <a16:creationId xmlns:a16="http://schemas.microsoft.com/office/drawing/2014/main" id="{544407DD-BB2C-404D-A067-6E688FBC0530}"/>
              </a:ext>
            </a:extLst>
          </p:cNvPr>
          <p:cNvSpPr txBox="1"/>
          <p:nvPr/>
        </p:nvSpPr>
        <p:spPr>
          <a:xfrm>
            <a:off x="361507" y="661390"/>
            <a:ext cx="8463516" cy="2283702"/>
          </a:xfrm>
          <a:prstGeom prst="rect">
            <a:avLst/>
          </a:prstGeom>
          <a:noFill/>
        </p:spPr>
        <p:txBody>
          <a:bodyPr wrap="square">
            <a:spAutoFit/>
          </a:bodyPr>
          <a:lstStyle/>
          <a:p>
            <a:pPr algn="just">
              <a:lnSpc>
                <a:spcPct val="120000"/>
              </a:lnSpc>
            </a:pP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mục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IV.2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sơ</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1.10.</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pP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1:</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kể</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tên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số</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chất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thí</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nghiệm</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pP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2:</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tên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số</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lí</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thuyết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pPr>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3:</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toán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vẽ</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1.9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dùng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loại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1" name="TextBox 30" descr="n fb Do Nu">
            <a:extLst>
              <a:ext uri="{FF2B5EF4-FFF2-40B4-BE49-F238E27FC236}">
                <a16:creationId xmlns:a16="http://schemas.microsoft.com/office/drawing/2014/main" id="{19C6EE33-68FB-4180-90B1-F24AF595C349}"/>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a:t>
            </a:r>
            <a:r>
              <a:rPr kumimoji="0" lang="pt-BR" sz="2400" b="1" i="0" u="none" strike="noStrike" kern="0" cap="none" spc="0" normalizeH="0" baseline="0" noProof="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SỐ 3B</a:t>
            </a:r>
            <a:endParaRPr kumimoji="0" lang="vi-VN" sz="2400" b="0"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3" name="Rectangle 9" descr="n fb Do Nu">
            <a:extLst>
              <a:ext uri="{FF2B5EF4-FFF2-40B4-BE49-F238E27FC236}">
                <a16:creationId xmlns:a16="http://schemas.microsoft.com/office/drawing/2014/main" id="{121B44B0-0912-4D73-991E-53C836F4E26C}"/>
              </a:ext>
            </a:extLst>
          </p:cNvPr>
          <p:cNvSpPr>
            <a:spLocks noChangeArrowheads="1"/>
          </p:cNvSpPr>
          <p:nvPr/>
        </p:nvSpPr>
        <p:spPr bwMode="auto">
          <a:xfrm>
            <a:off x="1366837" y="21506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4" name="Group 55" descr="n fb Do Nu">
            <a:extLst>
              <a:ext uri="{FF2B5EF4-FFF2-40B4-BE49-F238E27FC236}">
                <a16:creationId xmlns:a16="http://schemas.microsoft.com/office/drawing/2014/main" id="{44937403-5EE1-43C4-84C8-7F995DC9BCA4}"/>
              </a:ext>
            </a:extLst>
          </p:cNvPr>
          <p:cNvGrpSpPr>
            <a:grpSpLocks/>
          </p:cNvGrpSpPr>
          <p:nvPr/>
        </p:nvGrpSpPr>
        <p:grpSpPr bwMode="auto">
          <a:xfrm>
            <a:off x="2553984" y="2638407"/>
            <a:ext cx="1838325" cy="1536700"/>
            <a:chOff x="0" y="0"/>
            <a:chExt cx="18388" cy="15373"/>
          </a:xfrm>
        </p:grpSpPr>
        <p:grpSp>
          <p:nvGrpSpPr>
            <p:cNvPr id="5" name="Group 51">
              <a:extLst>
                <a:ext uri="{FF2B5EF4-FFF2-40B4-BE49-F238E27FC236}">
                  <a16:creationId xmlns:a16="http://schemas.microsoft.com/office/drawing/2014/main" id="{574496E9-BCE4-4D2D-955D-8502914F362E}"/>
                </a:ext>
              </a:extLst>
            </p:cNvPr>
            <p:cNvGrpSpPr>
              <a:grpSpLocks/>
            </p:cNvGrpSpPr>
            <p:nvPr/>
          </p:nvGrpSpPr>
          <p:grpSpPr bwMode="auto">
            <a:xfrm>
              <a:off x="2914" y="502"/>
              <a:ext cx="14369" cy="11957"/>
              <a:chOff x="0" y="0"/>
              <a:chExt cx="12656" cy="10550"/>
            </a:xfrm>
          </p:grpSpPr>
          <p:sp>
            <p:nvSpPr>
              <p:cNvPr id="9" name="Straight Arrow Connector 47">
                <a:extLst>
                  <a:ext uri="{FF2B5EF4-FFF2-40B4-BE49-F238E27FC236}">
                    <a16:creationId xmlns:a16="http://schemas.microsoft.com/office/drawing/2014/main" id="{AD117F9C-16FC-4618-9CF6-D051AEFDADF9}"/>
                  </a:ext>
                </a:extLst>
              </p:cNvPr>
              <p:cNvSpPr>
                <a:spLocks noChangeShapeType="1"/>
              </p:cNvSpPr>
              <p:nvPr/>
            </p:nvSpPr>
            <p:spPr bwMode="auto">
              <a:xfrm flipH="1" flipV="1">
                <a:off x="0" y="0"/>
                <a:ext cx="0" cy="10550"/>
              </a:xfrm>
              <a:prstGeom prst="straightConnector1">
                <a:avLst/>
              </a:prstGeom>
              <a:noFill/>
              <a:ln w="19050">
                <a:solidFill>
                  <a:srgbClr val="4472C4"/>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sp>
            <p:nvSpPr>
              <p:cNvPr id="10" name="Straight Arrow Connector 49">
                <a:extLst>
                  <a:ext uri="{FF2B5EF4-FFF2-40B4-BE49-F238E27FC236}">
                    <a16:creationId xmlns:a16="http://schemas.microsoft.com/office/drawing/2014/main" id="{F1209C96-53CA-4CC5-ACAB-BEB9ACED5F1D}"/>
                  </a:ext>
                </a:extLst>
              </p:cNvPr>
              <p:cNvSpPr>
                <a:spLocks noChangeShapeType="1"/>
              </p:cNvSpPr>
              <p:nvPr/>
            </p:nvSpPr>
            <p:spPr bwMode="auto">
              <a:xfrm flipV="1">
                <a:off x="0" y="10550"/>
                <a:ext cx="12656" cy="0"/>
              </a:xfrm>
              <a:prstGeom prst="straightConnector1">
                <a:avLst/>
              </a:prstGeom>
              <a:noFill/>
              <a:ln w="19050">
                <a:solidFill>
                  <a:srgbClr val="4472C4"/>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sp>
            <p:nvSpPr>
              <p:cNvPr id="11" name="Straight Connector 50">
                <a:extLst>
                  <a:ext uri="{FF2B5EF4-FFF2-40B4-BE49-F238E27FC236}">
                    <a16:creationId xmlns:a16="http://schemas.microsoft.com/office/drawing/2014/main" id="{AFAED0BF-4AA4-4167-B049-952D1AAF02F9}"/>
                  </a:ext>
                </a:extLst>
              </p:cNvPr>
              <p:cNvSpPr>
                <a:spLocks noChangeShapeType="1"/>
              </p:cNvSpPr>
              <p:nvPr/>
            </p:nvSpPr>
            <p:spPr bwMode="auto">
              <a:xfrm flipV="1">
                <a:off x="0" y="3416"/>
                <a:ext cx="10148" cy="7134"/>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grpSp>
        <p:sp>
          <p:nvSpPr>
            <p:cNvPr id="6" name="Text Box 52">
              <a:extLst>
                <a:ext uri="{FF2B5EF4-FFF2-40B4-BE49-F238E27FC236}">
                  <a16:creationId xmlns:a16="http://schemas.microsoft.com/office/drawing/2014/main" id="{FF47D069-0710-40B2-9BA8-1A08A1D651FF}"/>
                </a:ext>
              </a:extLst>
            </p:cNvPr>
            <p:cNvSpPr txBox="1">
              <a:spLocks noChangeArrowheads="1"/>
            </p:cNvSpPr>
            <p:nvPr/>
          </p:nvSpPr>
          <p:spPr bwMode="auto">
            <a:xfrm>
              <a:off x="602" y="0"/>
              <a:ext cx="3115" cy="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s</a:t>
              </a:r>
              <a:endParaRPr kumimoji="0" lang="en-US" altLang="vi-VN" sz="2000" b="0" i="0" u="none" strike="noStrike" cap="none" normalizeH="0" baseline="0">
                <a:ln>
                  <a:noFill/>
                </a:ln>
                <a:solidFill>
                  <a:schemeClr val="tx1"/>
                </a:solidFill>
                <a:effectLst/>
                <a:latin typeface="Arial" panose="020B0604020202020204" pitchFamily="34" charset="0"/>
              </a:endParaRPr>
            </a:p>
          </p:txBody>
        </p:sp>
        <p:sp>
          <p:nvSpPr>
            <p:cNvPr id="7" name="Text Box 53">
              <a:extLst>
                <a:ext uri="{FF2B5EF4-FFF2-40B4-BE49-F238E27FC236}">
                  <a16:creationId xmlns:a16="http://schemas.microsoft.com/office/drawing/2014/main" id="{E1E9002E-AB2F-4CE4-857B-9F599234790C}"/>
                </a:ext>
              </a:extLst>
            </p:cNvPr>
            <p:cNvSpPr txBox="1">
              <a:spLocks noChangeArrowheads="1"/>
            </p:cNvSpPr>
            <p:nvPr/>
          </p:nvSpPr>
          <p:spPr bwMode="auto">
            <a:xfrm>
              <a:off x="15273" y="11957"/>
              <a:ext cx="3115" cy="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t</a:t>
              </a:r>
              <a:endParaRPr kumimoji="0" lang="en-US" altLang="vi-VN" sz="2000" b="0" i="0" u="none" strike="noStrike" cap="none" normalizeH="0" baseline="0">
                <a:ln>
                  <a:noFill/>
                </a:ln>
                <a:solidFill>
                  <a:schemeClr val="tx1"/>
                </a:solidFill>
                <a:effectLst/>
                <a:latin typeface="Arial" panose="020B0604020202020204" pitchFamily="34" charset="0"/>
              </a:endParaRPr>
            </a:p>
          </p:txBody>
        </p:sp>
        <p:sp>
          <p:nvSpPr>
            <p:cNvPr id="8" name="Text Box 54">
              <a:extLst>
                <a:ext uri="{FF2B5EF4-FFF2-40B4-BE49-F238E27FC236}">
                  <a16:creationId xmlns:a16="http://schemas.microsoft.com/office/drawing/2014/main" id="{BEB47352-3068-448E-AE01-702089E866E2}"/>
                </a:ext>
              </a:extLst>
            </p:cNvPr>
            <p:cNvSpPr txBox="1">
              <a:spLocks noChangeArrowheads="1"/>
            </p:cNvSpPr>
            <p:nvPr/>
          </p:nvSpPr>
          <p:spPr bwMode="auto">
            <a:xfrm>
              <a:off x="0" y="10751"/>
              <a:ext cx="3114" cy="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O</a:t>
              </a:r>
              <a:endParaRPr kumimoji="0" lang="en-US" altLang="vi-VN" sz="2000" b="0" i="0" u="none" strike="noStrike" cap="none" normalizeH="0" baseline="0">
                <a:ln>
                  <a:noFill/>
                </a:ln>
                <a:solidFill>
                  <a:schemeClr val="tx1"/>
                </a:solidFill>
                <a:effectLst/>
                <a:latin typeface="Arial" panose="020B0604020202020204" pitchFamily="34" charset="0"/>
              </a:endParaRPr>
            </a:p>
          </p:txBody>
        </p:sp>
      </p:grpSp>
      <p:sp>
        <p:nvSpPr>
          <p:cNvPr id="12" name="Rectangle 21" descr="n fb Do Nu">
            <a:extLst>
              <a:ext uri="{FF2B5EF4-FFF2-40B4-BE49-F238E27FC236}">
                <a16:creationId xmlns:a16="http://schemas.microsoft.com/office/drawing/2014/main" id="{14970BA8-D551-4E1E-AD4B-88D981F85CD6}"/>
              </a:ext>
            </a:extLst>
          </p:cNvPr>
          <p:cNvSpPr>
            <a:spLocks noChangeArrowheads="1"/>
          </p:cNvSpPr>
          <p:nvPr/>
        </p:nvSpPr>
        <p:spPr bwMode="auto">
          <a:xfrm>
            <a:off x="3832528" y="21218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13" name="Group 57" descr="n fb Do Nu">
            <a:extLst>
              <a:ext uri="{FF2B5EF4-FFF2-40B4-BE49-F238E27FC236}">
                <a16:creationId xmlns:a16="http://schemas.microsoft.com/office/drawing/2014/main" id="{79594FD5-8BE2-45A1-A87D-1E771EFFE944}"/>
              </a:ext>
            </a:extLst>
          </p:cNvPr>
          <p:cNvGrpSpPr>
            <a:grpSpLocks/>
          </p:cNvGrpSpPr>
          <p:nvPr/>
        </p:nvGrpSpPr>
        <p:grpSpPr bwMode="auto">
          <a:xfrm>
            <a:off x="5019675" y="2609658"/>
            <a:ext cx="1838325" cy="1536700"/>
            <a:chOff x="0" y="0"/>
            <a:chExt cx="18388" cy="15373"/>
          </a:xfrm>
        </p:grpSpPr>
        <p:grpSp>
          <p:nvGrpSpPr>
            <p:cNvPr id="14" name="Group 58">
              <a:extLst>
                <a:ext uri="{FF2B5EF4-FFF2-40B4-BE49-F238E27FC236}">
                  <a16:creationId xmlns:a16="http://schemas.microsoft.com/office/drawing/2014/main" id="{C733B609-53BF-4C34-A790-452542E1A925}"/>
                </a:ext>
              </a:extLst>
            </p:cNvPr>
            <p:cNvGrpSpPr>
              <a:grpSpLocks/>
            </p:cNvGrpSpPr>
            <p:nvPr/>
          </p:nvGrpSpPr>
          <p:grpSpPr bwMode="auto">
            <a:xfrm>
              <a:off x="2914" y="502"/>
              <a:ext cx="14369" cy="11957"/>
              <a:chOff x="0" y="0"/>
              <a:chExt cx="12656" cy="10550"/>
            </a:xfrm>
          </p:grpSpPr>
          <p:sp>
            <p:nvSpPr>
              <p:cNvPr id="18" name="Straight Arrow Connector 59">
                <a:extLst>
                  <a:ext uri="{FF2B5EF4-FFF2-40B4-BE49-F238E27FC236}">
                    <a16:creationId xmlns:a16="http://schemas.microsoft.com/office/drawing/2014/main" id="{CF9F49C9-D191-4997-928E-C625FBDD9435}"/>
                  </a:ext>
                </a:extLst>
              </p:cNvPr>
              <p:cNvSpPr>
                <a:spLocks noChangeShapeType="1"/>
              </p:cNvSpPr>
              <p:nvPr/>
            </p:nvSpPr>
            <p:spPr bwMode="auto">
              <a:xfrm flipH="1" flipV="1">
                <a:off x="0" y="0"/>
                <a:ext cx="0" cy="10550"/>
              </a:xfrm>
              <a:prstGeom prst="straightConnector1">
                <a:avLst/>
              </a:prstGeom>
              <a:noFill/>
              <a:ln w="19050">
                <a:solidFill>
                  <a:srgbClr val="4472C4"/>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sp>
            <p:nvSpPr>
              <p:cNvPr id="19" name="Straight Arrow Connector 60">
                <a:extLst>
                  <a:ext uri="{FF2B5EF4-FFF2-40B4-BE49-F238E27FC236}">
                    <a16:creationId xmlns:a16="http://schemas.microsoft.com/office/drawing/2014/main" id="{E94BE9DB-A030-48FF-AE55-67AA08D59C10}"/>
                  </a:ext>
                </a:extLst>
              </p:cNvPr>
              <p:cNvSpPr>
                <a:spLocks noChangeShapeType="1"/>
              </p:cNvSpPr>
              <p:nvPr/>
            </p:nvSpPr>
            <p:spPr bwMode="auto">
              <a:xfrm flipV="1">
                <a:off x="0" y="10550"/>
                <a:ext cx="12656" cy="0"/>
              </a:xfrm>
              <a:prstGeom prst="straightConnector1">
                <a:avLst/>
              </a:prstGeom>
              <a:noFill/>
              <a:ln w="19050">
                <a:solidFill>
                  <a:srgbClr val="4472C4"/>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sp>
            <p:nvSpPr>
              <p:cNvPr id="20" name="Straight Connector 61">
                <a:extLst>
                  <a:ext uri="{FF2B5EF4-FFF2-40B4-BE49-F238E27FC236}">
                    <a16:creationId xmlns:a16="http://schemas.microsoft.com/office/drawing/2014/main" id="{61F6379B-56E7-4374-A06B-A07613E5EC54}"/>
                  </a:ext>
                </a:extLst>
              </p:cNvPr>
              <p:cNvSpPr>
                <a:spLocks noChangeShapeType="1"/>
              </p:cNvSpPr>
              <p:nvPr/>
            </p:nvSpPr>
            <p:spPr bwMode="auto">
              <a:xfrm flipV="1">
                <a:off x="0" y="4834"/>
                <a:ext cx="9969" cy="0"/>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grpSp>
        <p:sp>
          <p:nvSpPr>
            <p:cNvPr id="15" name="Text Box 62">
              <a:extLst>
                <a:ext uri="{FF2B5EF4-FFF2-40B4-BE49-F238E27FC236}">
                  <a16:creationId xmlns:a16="http://schemas.microsoft.com/office/drawing/2014/main" id="{4A8F8E19-3C4F-4A71-8941-1E08A505173F}"/>
                </a:ext>
              </a:extLst>
            </p:cNvPr>
            <p:cNvSpPr txBox="1">
              <a:spLocks noChangeArrowheads="1"/>
            </p:cNvSpPr>
            <p:nvPr/>
          </p:nvSpPr>
          <p:spPr bwMode="auto">
            <a:xfrm>
              <a:off x="602" y="0"/>
              <a:ext cx="3115" cy="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v</a:t>
              </a:r>
              <a:endParaRPr kumimoji="0" lang="en-US" altLang="vi-VN" sz="2000" b="0" i="0" u="none" strike="noStrike" cap="none" normalizeH="0" baseline="0">
                <a:ln>
                  <a:noFill/>
                </a:ln>
                <a:solidFill>
                  <a:schemeClr val="tx1"/>
                </a:solidFill>
                <a:effectLst/>
                <a:latin typeface="Arial" panose="020B0604020202020204" pitchFamily="34" charset="0"/>
              </a:endParaRPr>
            </a:p>
          </p:txBody>
        </p:sp>
        <p:sp>
          <p:nvSpPr>
            <p:cNvPr id="16" name="Text Box 63">
              <a:extLst>
                <a:ext uri="{FF2B5EF4-FFF2-40B4-BE49-F238E27FC236}">
                  <a16:creationId xmlns:a16="http://schemas.microsoft.com/office/drawing/2014/main" id="{AFECD1F3-D424-420F-A985-7926090E0637}"/>
                </a:ext>
              </a:extLst>
            </p:cNvPr>
            <p:cNvSpPr txBox="1">
              <a:spLocks noChangeArrowheads="1"/>
            </p:cNvSpPr>
            <p:nvPr/>
          </p:nvSpPr>
          <p:spPr bwMode="auto">
            <a:xfrm>
              <a:off x="15273" y="11957"/>
              <a:ext cx="3115" cy="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t</a:t>
              </a:r>
              <a:endParaRPr kumimoji="0" lang="en-US" altLang="vi-VN" sz="2000" b="0" i="0" u="none" strike="noStrike" cap="none" normalizeH="0" baseline="0">
                <a:ln>
                  <a:noFill/>
                </a:ln>
                <a:solidFill>
                  <a:schemeClr val="tx1"/>
                </a:solidFill>
                <a:effectLst/>
                <a:latin typeface="Arial" panose="020B0604020202020204" pitchFamily="34" charset="0"/>
              </a:endParaRPr>
            </a:p>
          </p:txBody>
        </p:sp>
        <p:sp>
          <p:nvSpPr>
            <p:cNvPr id="17" name="Text Box 96">
              <a:extLst>
                <a:ext uri="{FF2B5EF4-FFF2-40B4-BE49-F238E27FC236}">
                  <a16:creationId xmlns:a16="http://schemas.microsoft.com/office/drawing/2014/main" id="{44E0DA7B-226F-40A9-A649-F6932417112D}"/>
                </a:ext>
              </a:extLst>
            </p:cNvPr>
            <p:cNvSpPr txBox="1">
              <a:spLocks noChangeArrowheads="1"/>
            </p:cNvSpPr>
            <p:nvPr/>
          </p:nvSpPr>
          <p:spPr bwMode="auto">
            <a:xfrm>
              <a:off x="0" y="10751"/>
              <a:ext cx="3114" cy="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O</a:t>
              </a:r>
              <a:endParaRPr kumimoji="0" lang="en-US" altLang="vi-VN" sz="2000" b="0" i="0" u="none" strike="noStrike" cap="none" normalizeH="0" baseline="0">
                <a:ln>
                  <a:noFill/>
                </a:ln>
                <a:solidFill>
                  <a:schemeClr val="tx1"/>
                </a:solidFill>
                <a:effectLst/>
                <a:latin typeface="Arial" panose="020B0604020202020204" pitchFamily="34" charset="0"/>
              </a:endParaRPr>
            </a:p>
          </p:txBody>
        </p:sp>
      </p:grpSp>
      <p:sp>
        <p:nvSpPr>
          <p:cNvPr id="24" name="TextBox 23" descr="n fb Do Nu">
            <a:extLst>
              <a:ext uri="{FF2B5EF4-FFF2-40B4-BE49-F238E27FC236}">
                <a16:creationId xmlns:a16="http://schemas.microsoft.com/office/drawing/2014/main" id="{CAD0AEFD-C39B-44BE-A78B-FA01DDE4BAF4}"/>
              </a:ext>
            </a:extLst>
          </p:cNvPr>
          <p:cNvSpPr txBox="1"/>
          <p:nvPr/>
        </p:nvSpPr>
        <p:spPr>
          <a:xfrm>
            <a:off x="361507" y="4176080"/>
            <a:ext cx="8463516" cy="400110"/>
          </a:xfrm>
          <a:prstGeom prst="rect">
            <a:avLst/>
          </a:prstGeom>
          <a:noFill/>
        </p:spPr>
        <p:txBody>
          <a:bodyPr wrap="square">
            <a:spAutoFit/>
          </a:bodyPr>
          <a:lstStyle/>
          <a:p>
            <a:r>
              <a:rPr lang="vi-VN" sz="2000" b="1" dirty="0">
                <a:latin typeface="Calibri" panose="020F0502020204030204" pitchFamily="34" charset="0"/>
                <a:cs typeface="Calibri" panose="020F0502020204030204" pitchFamily="34" charset="0"/>
              </a:rPr>
              <a:t>Câu 4: </a:t>
            </a:r>
            <a:r>
              <a:rPr lang="vi-VN" sz="2000" dirty="0">
                <a:latin typeface="Calibri" panose="020F0502020204030204" pitchFamily="34" charset="0"/>
                <a:cs typeface="Calibri" panose="020F0502020204030204" pitchFamily="34" charset="0"/>
              </a:rPr>
              <a:t>Vẽ lại sơ đồ của phương pháp mô hình</a:t>
            </a:r>
          </a:p>
        </p:txBody>
      </p:sp>
    </p:spTree>
    <p:extLst>
      <p:ext uri="{BB962C8B-B14F-4D97-AF65-F5344CB8AC3E}">
        <p14:creationId xmlns:p14="http://schemas.microsoft.com/office/powerpoint/2010/main" val="31506658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 fb Do Nu">
            <a:extLst>
              <a:ext uri="{FF2B5EF4-FFF2-40B4-BE49-F238E27FC236}">
                <a16:creationId xmlns:a16="http://schemas.microsoft.com/office/drawing/2014/main" id="{5E9011B9-99B4-45CF-B44E-E69FCC8DC54F}"/>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3</a:t>
            </a:r>
            <a:r>
              <a:rPr kumimoji="0" lang="vi-VN" sz="2400" b="1"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a:t>
            </a:r>
            <a:endParaRPr kumimoji="0" lang="vi-VN" sz="2400" b="0" i="0" u="none" strike="noStrike" kern="0" cap="none" spc="0" normalizeH="0" baseline="0" noProof="0" dirty="0">
              <a:ln>
                <a:noFill/>
              </a:ln>
              <a:solidFill>
                <a:schemeClr val="accent5">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7" name="TextBox 6" descr="n fb Do Nu">
            <a:extLst>
              <a:ext uri="{FF2B5EF4-FFF2-40B4-BE49-F238E27FC236}">
                <a16:creationId xmlns:a16="http://schemas.microsoft.com/office/drawing/2014/main" id="{6502226B-8B67-4768-BA19-CEA700DEA3B3}"/>
              </a:ext>
            </a:extLst>
          </p:cNvPr>
          <p:cNvSpPr txBox="1"/>
          <p:nvPr/>
        </p:nvSpPr>
        <p:spPr>
          <a:xfrm>
            <a:off x="559612" y="589315"/>
            <a:ext cx="7977225" cy="461665"/>
          </a:xfrm>
          <a:prstGeom prst="rect">
            <a:avLst/>
          </a:prstGeom>
          <a:noFill/>
        </p:spPr>
        <p:txBody>
          <a:bodyPr wrap="square">
            <a:spAutoFit/>
          </a:bodyPr>
          <a:lstStyle/>
          <a:p>
            <a:r>
              <a:rPr lang="vi-VN" sz="2400" b="1" dirty="0">
                <a:latin typeface="Calibri" panose="020F0502020204030204" pitchFamily="34" charset="0"/>
                <a:cs typeface="Calibri" panose="020F0502020204030204" pitchFamily="34" charset="0"/>
              </a:rPr>
              <a:t>Câu 1: </a:t>
            </a:r>
            <a:r>
              <a:rPr lang="vi-VN" sz="2400" dirty="0">
                <a:latin typeface="Calibri" panose="020F0502020204030204" pitchFamily="34" charset="0"/>
                <a:cs typeface="Calibri" panose="020F0502020204030204" pitchFamily="34" charset="0"/>
              </a:rPr>
              <a:t>Một số mô hình vật chất trong phòng thí nghiệm:</a:t>
            </a:r>
          </a:p>
        </p:txBody>
      </p:sp>
      <p:pic>
        <p:nvPicPr>
          <p:cNvPr id="15" name="Picture 14" descr="n fb Do Nu">
            <a:extLst>
              <a:ext uri="{FF2B5EF4-FFF2-40B4-BE49-F238E27FC236}">
                <a16:creationId xmlns:a16="http://schemas.microsoft.com/office/drawing/2014/main" id="{2C83BF1A-ABCF-4CAF-A8D6-727239C8390E}"/>
              </a:ext>
            </a:extLst>
          </p:cNvPr>
          <p:cNvPicPr>
            <a:picLocks noChangeAspect="1"/>
          </p:cNvPicPr>
          <p:nvPr/>
        </p:nvPicPr>
        <p:blipFill>
          <a:blip r:embed="rId2"/>
          <a:stretch>
            <a:fillRect/>
          </a:stretch>
        </p:blipFill>
        <p:spPr>
          <a:xfrm>
            <a:off x="526363" y="1116186"/>
            <a:ext cx="1656370" cy="1656370"/>
          </a:xfrm>
          <a:prstGeom prst="rect">
            <a:avLst/>
          </a:prstGeom>
        </p:spPr>
      </p:pic>
      <p:pic>
        <p:nvPicPr>
          <p:cNvPr id="17" name="Picture 16" descr="n fb Do Nu">
            <a:extLst>
              <a:ext uri="{FF2B5EF4-FFF2-40B4-BE49-F238E27FC236}">
                <a16:creationId xmlns:a16="http://schemas.microsoft.com/office/drawing/2014/main" id="{B595A708-03B4-4A5E-873C-8EE0B00D35EF}"/>
              </a:ext>
            </a:extLst>
          </p:cNvPr>
          <p:cNvPicPr>
            <a:picLocks noChangeAspect="1"/>
          </p:cNvPicPr>
          <p:nvPr/>
        </p:nvPicPr>
        <p:blipFill>
          <a:blip r:embed="rId3"/>
          <a:stretch>
            <a:fillRect/>
          </a:stretch>
        </p:blipFill>
        <p:spPr>
          <a:xfrm>
            <a:off x="2434643" y="979985"/>
            <a:ext cx="1814480" cy="1814480"/>
          </a:xfrm>
          <a:prstGeom prst="rect">
            <a:avLst/>
          </a:prstGeom>
        </p:spPr>
      </p:pic>
      <p:pic>
        <p:nvPicPr>
          <p:cNvPr id="21" name="Picture 20" descr="n fb Do Nu">
            <a:extLst>
              <a:ext uri="{FF2B5EF4-FFF2-40B4-BE49-F238E27FC236}">
                <a16:creationId xmlns:a16="http://schemas.microsoft.com/office/drawing/2014/main" id="{C60A7039-8857-4928-A698-89F83674F0BA}"/>
              </a:ext>
            </a:extLst>
          </p:cNvPr>
          <p:cNvPicPr>
            <a:picLocks noChangeAspect="1"/>
          </p:cNvPicPr>
          <p:nvPr/>
        </p:nvPicPr>
        <p:blipFill>
          <a:blip r:embed="rId4"/>
          <a:stretch>
            <a:fillRect/>
          </a:stretch>
        </p:blipFill>
        <p:spPr>
          <a:xfrm>
            <a:off x="4720390" y="1080686"/>
            <a:ext cx="1814481" cy="1814481"/>
          </a:xfrm>
          <a:prstGeom prst="rect">
            <a:avLst/>
          </a:prstGeom>
        </p:spPr>
      </p:pic>
      <p:pic>
        <p:nvPicPr>
          <p:cNvPr id="23" name="Picture 22" descr="n fb Do Nu">
            <a:extLst>
              <a:ext uri="{FF2B5EF4-FFF2-40B4-BE49-F238E27FC236}">
                <a16:creationId xmlns:a16="http://schemas.microsoft.com/office/drawing/2014/main" id="{38418ABC-645E-40FA-B047-FFFC220C9B21}"/>
              </a:ext>
            </a:extLst>
          </p:cNvPr>
          <p:cNvPicPr>
            <a:picLocks noChangeAspect="1"/>
          </p:cNvPicPr>
          <p:nvPr/>
        </p:nvPicPr>
        <p:blipFill>
          <a:blip r:embed="rId5"/>
          <a:stretch>
            <a:fillRect/>
          </a:stretch>
        </p:blipFill>
        <p:spPr>
          <a:xfrm>
            <a:off x="7006139" y="1127595"/>
            <a:ext cx="1530698" cy="1530698"/>
          </a:xfrm>
          <a:prstGeom prst="rect">
            <a:avLst/>
          </a:prstGeom>
        </p:spPr>
      </p:pic>
      <p:pic>
        <p:nvPicPr>
          <p:cNvPr id="28" name="Picture 27" descr="n fb Do Nu">
            <a:extLst>
              <a:ext uri="{FF2B5EF4-FFF2-40B4-BE49-F238E27FC236}">
                <a16:creationId xmlns:a16="http://schemas.microsoft.com/office/drawing/2014/main" id="{56D7EA84-091A-40C6-83AA-91AC78BB8013}"/>
              </a:ext>
            </a:extLst>
          </p:cNvPr>
          <p:cNvPicPr>
            <a:picLocks noChangeAspect="1"/>
          </p:cNvPicPr>
          <p:nvPr/>
        </p:nvPicPr>
        <p:blipFill>
          <a:blip r:embed="rId6"/>
          <a:stretch>
            <a:fillRect/>
          </a:stretch>
        </p:blipFill>
        <p:spPr>
          <a:xfrm>
            <a:off x="1783663" y="3075570"/>
            <a:ext cx="2540410" cy="1587756"/>
          </a:xfrm>
          <a:prstGeom prst="rect">
            <a:avLst/>
          </a:prstGeom>
        </p:spPr>
      </p:pic>
      <p:pic>
        <p:nvPicPr>
          <p:cNvPr id="29" name="Picture 28" descr="n fb Do Nu">
            <a:extLst>
              <a:ext uri="{FF2B5EF4-FFF2-40B4-BE49-F238E27FC236}">
                <a16:creationId xmlns:a16="http://schemas.microsoft.com/office/drawing/2014/main" id="{88DF4F72-937C-41FD-9915-658D6ED5B0A8}"/>
              </a:ext>
            </a:extLst>
          </p:cNvPr>
          <p:cNvPicPr>
            <a:picLocks noChangeAspect="1"/>
          </p:cNvPicPr>
          <p:nvPr/>
        </p:nvPicPr>
        <p:blipFill>
          <a:blip r:embed="rId7"/>
          <a:stretch>
            <a:fillRect/>
          </a:stretch>
        </p:blipFill>
        <p:spPr>
          <a:xfrm>
            <a:off x="4956688" y="3075569"/>
            <a:ext cx="2720180" cy="1673957"/>
          </a:xfrm>
          <a:prstGeom prst="rect">
            <a:avLst/>
          </a:prstGeom>
        </p:spPr>
      </p:pic>
      <p:pic>
        <p:nvPicPr>
          <p:cNvPr id="3" name="Graphic 2" descr="n fb Do Nu">
            <a:extLst>
              <a:ext uri="{FF2B5EF4-FFF2-40B4-BE49-F238E27FC236}">
                <a16:creationId xmlns:a16="http://schemas.microsoft.com/office/drawing/2014/main" id="{76CF3184-64F8-615C-22F9-1FCE2F6B56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0823" y="1524740"/>
            <a:ext cx="647277" cy="647277"/>
          </a:xfrm>
          <a:prstGeom prst="rect">
            <a:avLst/>
          </a:prstGeom>
        </p:spPr>
      </p:pic>
      <p:pic>
        <p:nvPicPr>
          <p:cNvPr id="16" name="Graphic 15" descr="n fb Do Nu">
            <a:extLst>
              <a:ext uri="{FF2B5EF4-FFF2-40B4-BE49-F238E27FC236}">
                <a16:creationId xmlns:a16="http://schemas.microsoft.com/office/drawing/2014/main" id="{3C7737E9-FED7-4ECA-90C2-605B2CAC42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7530" y="1671456"/>
            <a:ext cx="647277" cy="647277"/>
          </a:xfrm>
          <a:prstGeom prst="rect">
            <a:avLst/>
          </a:prstGeom>
        </p:spPr>
      </p:pic>
      <p:pic>
        <p:nvPicPr>
          <p:cNvPr id="18" name="Graphic 17" descr="n fb Do Nu">
            <a:extLst>
              <a:ext uri="{FF2B5EF4-FFF2-40B4-BE49-F238E27FC236}">
                <a16:creationId xmlns:a16="http://schemas.microsoft.com/office/drawing/2014/main" id="{A36B5F56-E60D-3CFA-5487-6418D576A0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6751" y="3700115"/>
            <a:ext cx="647277" cy="647277"/>
          </a:xfrm>
          <a:prstGeom prst="rect">
            <a:avLst/>
          </a:prstGeom>
        </p:spPr>
      </p:pic>
    </p:spTree>
    <p:extLst>
      <p:ext uri="{BB962C8B-B14F-4D97-AF65-F5344CB8AC3E}">
        <p14:creationId xmlns:p14="http://schemas.microsoft.com/office/powerpoint/2010/main" val="196461104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repeatCount="300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repeatCount="300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repeatCount="300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1"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n fb Do Nu">
            <a:extLst>
              <a:ext uri="{FF2B5EF4-FFF2-40B4-BE49-F238E27FC236}">
                <a16:creationId xmlns:a16="http://schemas.microsoft.com/office/drawing/2014/main" id="{21F21E4C-EF74-4853-A69E-8CCFFA61144F}"/>
              </a:ext>
            </a:extLst>
          </p:cNvPr>
          <p:cNvGrpSpPr/>
          <p:nvPr/>
        </p:nvGrpSpPr>
        <p:grpSpPr>
          <a:xfrm>
            <a:off x="2981380" y="2348156"/>
            <a:ext cx="3326430" cy="584178"/>
            <a:chOff x="0" y="271"/>
            <a:chExt cx="2964264" cy="584178"/>
          </a:xfrm>
        </p:grpSpPr>
        <p:sp>
          <p:nvSpPr>
            <p:cNvPr id="10" name="Callout: Up Arrow 9">
              <a:extLst>
                <a:ext uri="{FF2B5EF4-FFF2-40B4-BE49-F238E27FC236}">
                  <a16:creationId xmlns:a16="http://schemas.microsoft.com/office/drawing/2014/main" id="{6D7E36B2-7583-4C5C-A32C-FD3731249905}"/>
                </a:ext>
              </a:extLst>
            </p:cNvPr>
            <p:cNvSpPr/>
            <p:nvPr/>
          </p:nvSpPr>
          <p:spPr>
            <a:xfrm rot="10800000">
              <a:off x="0" y="271"/>
              <a:ext cx="2964264" cy="584178"/>
            </a:xfrm>
            <a:prstGeom prst="upArrowCallou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p:spPr>
        </p:sp>
        <p:sp>
          <p:nvSpPr>
            <p:cNvPr id="11" name="Callout: Up Arrow 4">
              <a:extLst>
                <a:ext uri="{FF2B5EF4-FFF2-40B4-BE49-F238E27FC236}">
                  <a16:creationId xmlns:a16="http://schemas.microsoft.com/office/drawing/2014/main" id="{37DC0009-7CDE-44E5-8840-D8EB613CC3AC}"/>
                </a:ext>
              </a:extLst>
            </p:cNvPr>
            <p:cNvSpPr txBox="1"/>
            <p:nvPr/>
          </p:nvSpPr>
          <p:spPr>
            <a:xfrm rot="21600000">
              <a:off x="0" y="271"/>
              <a:ext cx="2964264" cy="379581"/>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1.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Xác</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định</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đối</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tượng</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cần</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mô</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hình</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hóa</a:t>
              </a:r>
              <a:endPar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grpSp>
        <p:nvGrpSpPr>
          <p:cNvPr id="12" name="Group 11" descr="n fb Do Nu">
            <a:extLst>
              <a:ext uri="{FF2B5EF4-FFF2-40B4-BE49-F238E27FC236}">
                <a16:creationId xmlns:a16="http://schemas.microsoft.com/office/drawing/2014/main" id="{DC220680-5F64-46DC-9E67-7C5EE3321A53}"/>
              </a:ext>
            </a:extLst>
          </p:cNvPr>
          <p:cNvGrpSpPr/>
          <p:nvPr/>
        </p:nvGrpSpPr>
        <p:grpSpPr>
          <a:xfrm>
            <a:off x="2981379" y="2963473"/>
            <a:ext cx="3326429" cy="584178"/>
            <a:chOff x="0" y="578752"/>
            <a:chExt cx="2964264" cy="584178"/>
          </a:xfrm>
        </p:grpSpPr>
        <p:sp>
          <p:nvSpPr>
            <p:cNvPr id="13" name="Callout: Up Arrow 12">
              <a:extLst>
                <a:ext uri="{FF2B5EF4-FFF2-40B4-BE49-F238E27FC236}">
                  <a16:creationId xmlns:a16="http://schemas.microsoft.com/office/drawing/2014/main" id="{AB7B8ADB-71D6-4244-82ED-97326CB236E3}"/>
                </a:ext>
              </a:extLst>
            </p:cNvPr>
            <p:cNvSpPr/>
            <p:nvPr/>
          </p:nvSpPr>
          <p:spPr>
            <a:xfrm rot="10800000">
              <a:off x="0" y="578752"/>
              <a:ext cx="2964264" cy="584178"/>
            </a:xfrm>
            <a:prstGeom prst="upArrowCallout">
              <a:avLst/>
            </a:pr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sp>
        <p:sp>
          <p:nvSpPr>
            <p:cNvPr id="14" name="Callout: Up Arrow 4">
              <a:extLst>
                <a:ext uri="{FF2B5EF4-FFF2-40B4-BE49-F238E27FC236}">
                  <a16:creationId xmlns:a16="http://schemas.microsoft.com/office/drawing/2014/main" id="{FF0AEAA8-D24E-49F3-82D2-8DFE9183F033}"/>
                </a:ext>
              </a:extLst>
            </p:cNvPr>
            <p:cNvSpPr txBox="1"/>
            <p:nvPr/>
          </p:nvSpPr>
          <p:spPr>
            <a:xfrm rot="21600000">
              <a:off x="0" y="578752"/>
              <a:ext cx="2964264" cy="379581"/>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ysClr val="window" lastClr="FFFFFF"/>
                  </a:solidFill>
                  <a:effectLst/>
                  <a:uLnTx/>
                  <a:uFillTx/>
                  <a:latin typeface="Calibri" panose="020F0502020204030204" pitchFamily="34" charset="0"/>
                  <a:ea typeface="+mn-ea"/>
                  <a:cs typeface="Calibri" panose="020F0502020204030204" pitchFamily="34" charset="0"/>
                </a:rPr>
                <a:t>2. Xây dựng mô hình (giả thuyết)</a:t>
              </a:r>
            </a:p>
          </p:txBody>
        </p:sp>
      </p:grpSp>
      <p:grpSp>
        <p:nvGrpSpPr>
          <p:cNvPr id="15" name="Group 14" descr="n fb Do Nu">
            <a:extLst>
              <a:ext uri="{FF2B5EF4-FFF2-40B4-BE49-F238E27FC236}">
                <a16:creationId xmlns:a16="http://schemas.microsoft.com/office/drawing/2014/main" id="{F79BED8E-FD4B-4934-8D0F-F48AF3E3944D}"/>
              </a:ext>
            </a:extLst>
          </p:cNvPr>
          <p:cNvGrpSpPr/>
          <p:nvPr/>
        </p:nvGrpSpPr>
        <p:grpSpPr>
          <a:xfrm>
            <a:off x="2981380" y="3578791"/>
            <a:ext cx="3326428" cy="379829"/>
            <a:chOff x="0" y="1157233"/>
            <a:chExt cx="2964264" cy="379829"/>
          </a:xfrm>
        </p:grpSpPr>
        <p:sp>
          <p:nvSpPr>
            <p:cNvPr id="16" name="Rectangle 15">
              <a:extLst>
                <a:ext uri="{FF2B5EF4-FFF2-40B4-BE49-F238E27FC236}">
                  <a16:creationId xmlns:a16="http://schemas.microsoft.com/office/drawing/2014/main" id="{DF4233EB-7D0F-4DA8-884E-C0E698675554}"/>
                </a:ext>
              </a:extLst>
            </p:cNvPr>
            <p:cNvSpPr/>
            <p:nvPr/>
          </p:nvSpPr>
          <p:spPr>
            <a:xfrm>
              <a:off x="0" y="1157233"/>
              <a:ext cx="2964264" cy="379829"/>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7" name="TextBox 16">
              <a:extLst>
                <a:ext uri="{FF2B5EF4-FFF2-40B4-BE49-F238E27FC236}">
                  <a16:creationId xmlns:a16="http://schemas.microsoft.com/office/drawing/2014/main" id="{1FB7BD67-0011-49A1-B2C1-8C84FA84D0FE}"/>
                </a:ext>
              </a:extLst>
            </p:cNvPr>
            <p:cNvSpPr txBox="1"/>
            <p:nvPr/>
          </p:nvSpPr>
          <p:spPr>
            <a:xfrm>
              <a:off x="0" y="1157233"/>
              <a:ext cx="2964264" cy="379829"/>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3.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Kiểm</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tra</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sự</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phù</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hợp</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của</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mô</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hình</a:t>
              </a:r>
              <a:endPar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pic>
        <p:nvPicPr>
          <p:cNvPr id="19" name="Picture 18" descr="n fb Do Nu">
            <a:extLst>
              <a:ext uri="{FF2B5EF4-FFF2-40B4-BE49-F238E27FC236}">
                <a16:creationId xmlns:a16="http://schemas.microsoft.com/office/drawing/2014/main" id="{9F573CCF-F3E8-4F16-8A48-11F771D4D61A}"/>
              </a:ext>
            </a:extLst>
          </p:cNvPr>
          <p:cNvPicPr>
            <a:picLocks noChangeAspect="1"/>
          </p:cNvPicPr>
          <p:nvPr/>
        </p:nvPicPr>
        <p:blipFill>
          <a:blip r:embed="rId2"/>
          <a:stretch>
            <a:fillRect/>
          </a:stretch>
        </p:blipFill>
        <p:spPr>
          <a:xfrm>
            <a:off x="2981379" y="2996607"/>
            <a:ext cx="3750769" cy="1924026"/>
          </a:xfrm>
          <a:prstGeom prst="rect">
            <a:avLst/>
          </a:prstGeom>
        </p:spPr>
      </p:pic>
      <p:sp>
        <p:nvSpPr>
          <p:cNvPr id="18" name="TextBox 17" descr="n fb Do Nu">
            <a:extLst>
              <a:ext uri="{FF2B5EF4-FFF2-40B4-BE49-F238E27FC236}">
                <a16:creationId xmlns:a16="http://schemas.microsoft.com/office/drawing/2014/main" id="{F61C20B2-BC2A-4F93-AC2A-177C6182F504}"/>
              </a:ext>
            </a:extLst>
          </p:cNvPr>
          <p:cNvSpPr txBox="1"/>
          <p:nvPr/>
        </p:nvSpPr>
        <p:spPr>
          <a:xfrm>
            <a:off x="404039" y="661390"/>
            <a:ext cx="4757742" cy="1323439"/>
          </a:xfrm>
          <a:prstGeom prst="rect">
            <a:avLst/>
          </a:prstGeom>
          <a:noFill/>
        </p:spPr>
        <p:txBody>
          <a:bodyPr wrap="square">
            <a:spAutoFit/>
          </a:bodyPr>
          <a:lstStyle/>
          <a:p>
            <a:r>
              <a:rPr lang="vi-VN" sz="2000" b="1" dirty="0">
                <a:latin typeface="Calibri" panose="020F0502020204030204" pitchFamily="34" charset="0"/>
                <a:cs typeface="Calibri" panose="020F0502020204030204" pitchFamily="34" charset="0"/>
              </a:rPr>
              <a:t>Câu 3: </a:t>
            </a:r>
            <a:r>
              <a:rPr lang="vi-VN" sz="2000" dirty="0">
                <a:latin typeface="Calibri" panose="020F0502020204030204" pitchFamily="34" charset="0"/>
                <a:cs typeface="Calibri" panose="020F0502020204030204" pitchFamily="34" charset="0"/>
              </a:rPr>
              <a:t>Các mô hình toán học vẽ ở hình 1.9 dùng để mô tả chuyển động thẳng đều: </a:t>
            </a:r>
          </a:p>
          <a:p>
            <a:r>
              <a:rPr lang="vi-VN" sz="200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v không đổi theo thời gian, quãng đường tăng tỉ lệ với thời gian.</a:t>
            </a:r>
          </a:p>
        </p:txBody>
      </p:sp>
      <p:sp>
        <p:nvSpPr>
          <p:cNvPr id="20" name="TextBox 19" descr="n fb Do Nu">
            <a:extLst>
              <a:ext uri="{FF2B5EF4-FFF2-40B4-BE49-F238E27FC236}">
                <a16:creationId xmlns:a16="http://schemas.microsoft.com/office/drawing/2014/main" id="{46A15490-9E91-43C4-8AE1-369AE54B4626}"/>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3</a:t>
            </a:r>
            <a:r>
              <a:rPr kumimoji="0" lang="vi-VN" sz="2400" b="1" i="0" u="none" strike="noStrike" kern="0" cap="none" spc="0" normalizeH="0" baseline="0" noProof="0" dirty="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a:t>
            </a:r>
            <a:endParaRPr kumimoji="0" lang="vi-VN" sz="2400" b="0" i="0" u="none" strike="noStrike" kern="0" cap="none" spc="0" normalizeH="0" baseline="0" noProof="0" dirty="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21" name="TextBox 20" descr="n fb Do Nu">
            <a:extLst>
              <a:ext uri="{FF2B5EF4-FFF2-40B4-BE49-F238E27FC236}">
                <a16:creationId xmlns:a16="http://schemas.microsoft.com/office/drawing/2014/main" id="{6E5B89B5-864B-40C8-A768-2E7FE6BDBE57}"/>
              </a:ext>
            </a:extLst>
          </p:cNvPr>
          <p:cNvSpPr txBox="1"/>
          <p:nvPr/>
        </p:nvSpPr>
        <p:spPr>
          <a:xfrm>
            <a:off x="390257" y="1984072"/>
            <a:ext cx="4711340" cy="400110"/>
          </a:xfrm>
          <a:prstGeom prst="rect">
            <a:avLst/>
          </a:prstGeom>
          <a:noFill/>
        </p:spPr>
        <p:txBody>
          <a:bodyPr wrap="square">
            <a:spAutoFit/>
          </a:bodyPr>
          <a:lstStyle/>
          <a:p>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4: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Sơ</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đồ</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phương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pháp</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grpSp>
        <p:nvGrpSpPr>
          <p:cNvPr id="22" name="Group 55" descr="n fb Do Nu">
            <a:extLst>
              <a:ext uri="{FF2B5EF4-FFF2-40B4-BE49-F238E27FC236}">
                <a16:creationId xmlns:a16="http://schemas.microsoft.com/office/drawing/2014/main" id="{431C90CE-9E04-4EFA-BD37-A82712C10F07}"/>
              </a:ext>
            </a:extLst>
          </p:cNvPr>
          <p:cNvGrpSpPr>
            <a:grpSpLocks/>
          </p:cNvGrpSpPr>
          <p:nvPr/>
        </p:nvGrpSpPr>
        <p:grpSpPr bwMode="auto">
          <a:xfrm>
            <a:off x="5101599" y="593905"/>
            <a:ext cx="1838325" cy="1536700"/>
            <a:chOff x="0" y="0"/>
            <a:chExt cx="18388" cy="15373"/>
          </a:xfrm>
        </p:grpSpPr>
        <p:grpSp>
          <p:nvGrpSpPr>
            <p:cNvPr id="23" name="Group 51">
              <a:extLst>
                <a:ext uri="{FF2B5EF4-FFF2-40B4-BE49-F238E27FC236}">
                  <a16:creationId xmlns:a16="http://schemas.microsoft.com/office/drawing/2014/main" id="{E31EA5F3-C08D-4403-8865-D5BDFE0A8736}"/>
                </a:ext>
              </a:extLst>
            </p:cNvPr>
            <p:cNvGrpSpPr>
              <a:grpSpLocks/>
            </p:cNvGrpSpPr>
            <p:nvPr/>
          </p:nvGrpSpPr>
          <p:grpSpPr bwMode="auto">
            <a:xfrm>
              <a:off x="2914" y="502"/>
              <a:ext cx="14369" cy="11957"/>
              <a:chOff x="0" y="0"/>
              <a:chExt cx="12656" cy="10550"/>
            </a:xfrm>
          </p:grpSpPr>
          <p:sp>
            <p:nvSpPr>
              <p:cNvPr id="27" name="Straight Arrow Connector 47">
                <a:extLst>
                  <a:ext uri="{FF2B5EF4-FFF2-40B4-BE49-F238E27FC236}">
                    <a16:creationId xmlns:a16="http://schemas.microsoft.com/office/drawing/2014/main" id="{F2F6FC96-DC00-4C17-91B0-43012EC777FB}"/>
                  </a:ext>
                </a:extLst>
              </p:cNvPr>
              <p:cNvSpPr>
                <a:spLocks noChangeShapeType="1"/>
              </p:cNvSpPr>
              <p:nvPr/>
            </p:nvSpPr>
            <p:spPr bwMode="auto">
              <a:xfrm flipH="1" flipV="1">
                <a:off x="0" y="0"/>
                <a:ext cx="0" cy="10550"/>
              </a:xfrm>
              <a:prstGeom prst="straightConnector1">
                <a:avLst/>
              </a:prstGeom>
              <a:noFill/>
              <a:ln w="19050">
                <a:solidFill>
                  <a:srgbClr val="4472C4"/>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sp>
            <p:nvSpPr>
              <p:cNvPr id="28" name="Straight Arrow Connector 49">
                <a:extLst>
                  <a:ext uri="{FF2B5EF4-FFF2-40B4-BE49-F238E27FC236}">
                    <a16:creationId xmlns:a16="http://schemas.microsoft.com/office/drawing/2014/main" id="{1F798E0E-40C3-40BA-ACE9-4B52DC00903D}"/>
                  </a:ext>
                </a:extLst>
              </p:cNvPr>
              <p:cNvSpPr>
                <a:spLocks noChangeShapeType="1"/>
              </p:cNvSpPr>
              <p:nvPr/>
            </p:nvSpPr>
            <p:spPr bwMode="auto">
              <a:xfrm flipV="1">
                <a:off x="0" y="10550"/>
                <a:ext cx="12656" cy="0"/>
              </a:xfrm>
              <a:prstGeom prst="straightConnector1">
                <a:avLst/>
              </a:prstGeom>
              <a:noFill/>
              <a:ln w="19050">
                <a:solidFill>
                  <a:srgbClr val="4472C4"/>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sp>
            <p:nvSpPr>
              <p:cNvPr id="29" name="Straight Connector 50">
                <a:extLst>
                  <a:ext uri="{FF2B5EF4-FFF2-40B4-BE49-F238E27FC236}">
                    <a16:creationId xmlns:a16="http://schemas.microsoft.com/office/drawing/2014/main" id="{CADC47CA-2528-4B6B-A380-7F20EBCBBAA8}"/>
                  </a:ext>
                </a:extLst>
              </p:cNvPr>
              <p:cNvSpPr>
                <a:spLocks noChangeShapeType="1"/>
              </p:cNvSpPr>
              <p:nvPr/>
            </p:nvSpPr>
            <p:spPr bwMode="auto">
              <a:xfrm flipV="1">
                <a:off x="0" y="3416"/>
                <a:ext cx="10148" cy="7134"/>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grpSp>
        <p:sp>
          <p:nvSpPr>
            <p:cNvPr id="24" name="Text Box 52">
              <a:extLst>
                <a:ext uri="{FF2B5EF4-FFF2-40B4-BE49-F238E27FC236}">
                  <a16:creationId xmlns:a16="http://schemas.microsoft.com/office/drawing/2014/main" id="{14AF4CAF-8C73-4EFA-94CB-67D8DF31EEA9}"/>
                </a:ext>
              </a:extLst>
            </p:cNvPr>
            <p:cNvSpPr txBox="1">
              <a:spLocks noChangeArrowheads="1"/>
            </p:cNvSpPr>
            <p:nvPr/>
          </p:nvSpPr>
          <p:spPr bwMode="auto">
            <a:xfrm>
              <a:off x="602" y="0"/>
              <a:ext cx="3115" cy="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s</a:t>
              </a:r>
              <a:endParaRPr kumimoji="0" lang="en-US" altLang="vi-VN" sz="2000" b="0" i="0" u="none" strike="noStrike" cap="none" normalizeH="0" baseline="0">
                <a:ln>
                  <a:noFill/>
                </a:ln>
                <a:solidFill>
                  <a:schemeClr val="tx1"/>
                </a:solidFill>
                <a:effectLst/>
                <a:latin typeface="Arial" panose="020B0604020202020204" pitchFamily="34" charset="0"/>
              </a:endParaRPr>
            </a:p>
          </p:txBody>
        </p:sp>
        <p:sp>
          <p:nvSpPr>
            <p:cNvPr id="25" name="Text Box 53">
              <a:extLst>
                <a:ext uri="{FF2B5EF4-FFF2-40B4-BE49-F238E27FC236}">
                  <a16:creationId xmlns:a16="http://schemas.microsoft.com/office/drawing/2014/main" id="{AE6CFF3C-621A-4B67-8BD4-FA9CF9E891B9}"/>
                </a:ext>
              </a:extLst>
            </p:cNvPr>
            <p:cNvSpPr txBox="1">
              <a:spLocks noChangeArrowheads="1"/>
            </p:cNvSpPr>
            <p:nvPr/>
          </p:nvSpPr>
          <p:spPr bwMode="auto">
            <a:xfrm>
              <a:off x="15273" y="11957"/>
              <a:ext cx="3115" cy="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t</a:t>
              </a:r>
              <a:endParaRPr kumimoji="0" lang="en-US" altLang="vi-VN" sz="2000" b="0" i="0" u="none" strike="noStrike" cap="none" normalizeH="0" baseline="0">
                <a:ln>
                  <a:noFill/>
                </a:ln>
                <a:solidFill>
                  <a:schemeClr val="tx1"/>
                </a:solidFill>
                <a:effectLst/>
                <a:latin typeface="Arial" panose="020B0604020202020204" pitchFamily="34" charset="0"/>
              </a:endParaRPr>
            </a:p>
          </p:txBody>
        </p:sp>
        <p:sp>
          <p:nvSpPr>
            <p:cNvPr id="26" name="Text Box 54">
              <a:extLst>
                <a:ext uri="{FF2B5EF4-FFF2-40B4-BE49-F238E27FC236}">
                  <a16:creationId xmlns:a16="http://schemas.microsoft.com/office/drawing/2014/main" id="{4D9944D1-2ED8-41B1-9CA6-88636AF48218}"/>
                </a:ext>
              </a:extLst>
            </p:cNvPr>
            <p:cNvSpPr txBox="1">
              <a:spLocks noChangeArrowheads="1"/>
            </p:cNvSpPr>
            <p:nvPr/>
          </p:nvSpPr>
          <p:spPr bwMode="auto">
            <a:xfrm>
              <a:off x="0" y="10751"/>
              <a:ext cx="3114" cy="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O</a:t>
              </a:r>
              <a:endParaRPr kumimoji="0" lang="en-US" altLang="vi-VN" sz="2000" b="0" i="0" u="none" strike="noStrike" cap="none" normalizeH="0" baseline="0">
                <a:ln>
                  <a:noFill/>
                </a:ln>
                <a:solidFill>
                  <a:schemeClr val="tx1"/>
                </a:solidFill>
                <a:effectLst/>
                <a:latin typeface="Arial" panose="020B0604020202020204" pitchFamily="34" charset="0"/>
              </a:endParaRPr>
            </a:p>
          </p:txBody>
        </p:sp>
      </p:grpSp>
      <p:grpSp>
        <p:nvGrpSpPr>
          <p:cNvPr id="30" name="Group 57" descr="n fb Do Nu">
            <a:extLst>
              <a:ext uri="{FF2B5EF4-FFF2-40B4-BE49-F238E27FC236}">
                <a16:creationId xmlns:a16="http://schemas.microsoft.com/office/drawing/2014/main" id="{2A6BC0CD-5E4B-4025-90D6-DE88AA626E80}"/>
              </a:ext>
            </a:extLst>
          </p:cNvPr>
          <p:cNvGrpSpPr>
            <a:grpSpLocks/>
          </p:cNvGrpSpPr>
          <p:nvPr/>
        </p:nvGrpSpPr>
        <p:grpSpPr bwMode="auto">
          <a:xfrm>
            <a:off x="7110087" y="565156"/>
            <a:ext cx="1838325" cy="1536700"/>
            <a:chOff x="0" y="0"/>
            <a:chExt cx="18388" cy="15373"/>
          </a:xfrm>
        </p:grpSpPr>
        <p:grpSp>
          <p:nvGrpSpPr>
            <p:cNvPr id="31" name="Group 58">
              <a:extLst>
                <a:ext uri="{FF2B5EF4-FFF2-40B4-BE49-F238E27FC236}">
                  <a16:creationId xmlns:a16="http://schemas.microsoft.com/office/drawing/2014/main" id="{2E0892A3-EFFB-4055-B22C-5DE62F9D6D65}"/>
                </a:ext>
              </a:extLst>
            </p:cNvPr>
            <p:cNvGrpSpPr>
              <a:grpSpLocks/>
            </p:cNvGrpSpPr>
            <p:nvPr/>
          </p:nvGrpSpPr>
          <p:grpSpPr bwMode="auto">
            <a:xfrm>
              <a:off x="2914" y="502"/>
              <a:ext cx="14369" cy="11957"/>
              <a:chOff x="0" y="0"/>
              <a:chExt cx="12656" cy="10550"/>
            </a:xfrm>
          </p:grpSpPr>
          <p:sp>
            <p:nvSpPr>
              <p:cNvPr id="35" name="Straight Arrow Connector 59">
                <a:extLst>
                  <a:ext uri="{FF2B5EF4-FFF2-40B4-BE49-F238E27FC236}">
                    <a16:creationId xmlns:a16="http://schemas.microsoft.com/office/drawing/2014/main" id="{C6E8F128-47AF-4588-9302-D7E70FA2334F}"/>
                  </a:ext>
                </a:extLst>
              </p:cNvPr>
              <p:cNvSpPr>
                <a:spLocks noChangeShapeType="1"/>
              </p:cNvSpPr>
              <p:nvPr/>
            </p:nvSpPr>
            <p:spPr bwMode="auto">
              <a:xfrm flipH="1" flipV="1">
                <a:off x="0" y="0"/>
                <a:ext cx="0" cy="10550"/>
              </a:xfrm>
              <a:prstGeom prst="straightConnector1">
                <a:avLst/>
              </a:prstGeom>
              <a:noFill/>
              <a:ln w="19050">
                <a:solidFill>
                  <a:srgbClr val="4472C4"/>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sp>
            <p:nvSpPr>
              <p:cNvPr id="36" name="Straight Arrow Connector 60">
                <a:extLst>
                  <a:ext uri="{FF2B5EF4-FFF2-40B4-BE49-F238E27FC236}">
                    <a16:creationId xmlns:a16="http://schemas.microsoft.com/office/drawing/2014/main" id="{4E8E5887-3923-44F0-87D5-6BE2E63E9B34}"/>
                  </a:ext>
                </a:extLst>
              </p:cNvPr>
              <p:cNvSpPr>
                <a:spLocks noChangeShapeType="1"/>
              </p:cNvSpPr>
              <p:nvPr/>
            </p:nvSpPr>
            <p:spPr bwMode="auto">
              <a:xfrm flipV="1">
                <a:off x="0" y="10550"/>
                <a:ext cx="12656" cy="0"/>
              </a:xfrm>
              <a:prstGeom prst="straightConnector1">
                <a:avLst/>
              </a:prstGeom>
              <a:noFill/>
              <a:ln w="19050">
                <a:solidFill>
                  <a:srgbClr val="4472C4"/>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sp>
            <p:nvSpPr>
              <p:cNvPr id="37" name="Straight Connector 61">
                <a:extLst>
                  <a:ext uri="{FF2B5EF4-FFF2-40B4-BE49-F238E27FC236}">
                    <a16:creationId xmlns:a16="http://schemas.microsoft.com/office/drawing/2014/main" id="{FBC97E64-990F-4732-BB1F-483DCD142934}"/>
                  </a:ext>
                </a:extLst>
              </p:cNvPr>
              <p:cNvSpPr>
                <a:spLocks noChangeShapeType="1"/>
              </p:cNvSpPr>
              <p:nvPr/>
            </p:nvSpPr>
            <p:spPr bwMode="auto">
              <a:xfrm flipV="1">
                <a:off x="0" y="4834"/>
                <a:ext cx="9969" cy="0"/>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sz="2000"/>
              </a:p>
            </p:txBody>
          </p:sp>
        </p:grpSp>
        <p:sp>
          <p:nvSpPr>
            <p:cNvPr id="32" name="Text Box 62">
              <a:extLst>
                <a:ext uri="{FF2B5EF4-FFF2-40B4-BE49-F238E27FC236}">
                  <a16:creationId xmlns:a16="http://schemas.microsoft.com/office/drawing/2014/main" id="{AE12F76F-1380-4018-B1EF-A8679112A3E9}"/>
                </a:ext>
              </a:extLst>
            </p:cNvPr>
            <p:cNvSpPr txBox="1">
              <a:spLocks noChangeArrowheads="1"/>
            </p:cNvSpPr>
            <p:nvPr/>
          </p:nvSpPr>
          <p:spPr bwMode="auto">
            <a:xfrm>
              <a:off x="602" y="0"/>
              <a:ext cx="3115" cy="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v</a:t>
              </a:r>
              <a:endParaRPr kumimoji="0" lang="en-US" altLang="vi-VN" sz="2000" b="0" i="0" u="none" strike="noStrike" cap="none" normalizeH="0" baseline="0">
                <a:ln>
                  <a:noFill/>
                </a:ln>
                <a:solidFill>
                  <a:schemeClr val="tx1"/>
                </a:solidFill>
                <a:effectLst/>
                <a:latin typeface="Arial" panose="020B0604020202020204" pitchFamily="34" charset="0"/>
              </a:endParaRPr>
            </a:p>
          </p:txBody>
        </p:sp>
        <p:sp>
          <p:nvSpPr>
            <p:cNvPr id="33" name="Text Box 63">
              <a:extLst>
                <a:ext uri="{FF2B5EF4-FFF2-40B4-BE49-F238E27FC236}">
                  <a16:creationId xmlns:a16="http://schemas.microsoft.com/office/drawing/2014/main" id="{B087D39B-0DFE-4164-AE71-C25F3CC8542B}"/>
                </a:ext>
              </a:extLst>
            </p:cNvPr>
            <p:cNvSpPr txBox="1">
              <a:spLocks noChangeArrowheads="1"/>
            </p:cNvSpPr>
            <p:nvPr/>
          </p:nvSpPr>
          <p:spPr bwMode="auto">
            <a:xfrm>
              <a:off x="15273" y="11957"/>
              <a:ext cx="3115" cy="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t</a:t>
              </a:r>
              <a:endParaRPr kumimoji="0" lang="en-US" altLang="vi-VN" sz="2000" b="0" i="0" u="none" strike="noStrike" cap="none" normalizeH="0" baseline="0">
                <a:ln>
                  <a:noFill/>
                </a:ln>
                <a:solidFill>
                  <a:schemeClr val="tx1"/>
                </a:solidFill>
                <a:effectLst/>
                <a:latin typeface="Arial" panose="020B0604020202020204" pitchFamily="34" charset="0"/>
              </a:endParaRPr>
            </a:p>
          </p:txBody>
        </p:sp>
        <p:sp>
          <p:nvSpPr>
            <p:cNvPr id="34" name="Text Box 96">
              <a:extLst>
                <a:ext uri="{FF2B5EF4-FFF2-40B4-BE49-F238E27FC236}">
                  <a16:creationId xmlns:a16="http://schemas.microsoft.com/office/drawing/2014/main" id="{70E26D32-90E9-4559-9CBE-6540C323C3CA}"/>
                </a:ext>
              </a:extLst>
            </p:cNvPr>
            <p:cNvSpPr txBox="1">
              <a:spLocks noChangeArrowheads="1"/>
            </p:cNvSpPr>
            <p:nvPr/>
          </p:nvSpPr>
          <p:spPr bwMode="auto">
            <a:xfrm>
              <a:off x="0" y="10751"/>
              <a:ext cx="3114" cy="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O</a:t>
              </a:r>
              <a:endParaRPr kumimoji="0" lang="en-US" altLang="vi-VN" sz="20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2658728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n fb Do Nu">
            <a:extLst>
              <a:ext uri="{FF2B5EF4-FFF2-40B4-BE49-F238E27FC236}">
                <a16:creationId xmlns:a16="http://schemas.microsoft.com/office/drawing/2014/main" id="{21F21E4C-EF74-4853-A69E-8CCFFA61144F}"/>
              </a:ext>
            </a:extLst>
          </p:cNvPr>
          <p:cNvGrpSpPr/>
          <p:nvPr/>
        </p:nvGrpSpPr>
        <p:grpSpPr>
          <a:xfrm>
            <a:off x="717563" y="1302079"/>
            <a:ext cx="1717192" cy="331531"/>
            <a:chOff x="0" y="271"/>
            <a:chExt cx="2964264" cy="584178"/>
          </a:xfrm>
        </p:grpSpPr>
        <p:sp>
          <p:nvSpPr>
            <p:cNvPr id="10" name="Callout: Up Arrow 9">
              <a:extLst>
                <a:ext uri="{FF2B5EF4-FFF2-40B4-BE49-F238E27FC236}">
                  <a16:creationId xmlns:a16="http://schemas.microsoft.com/office/drawing/2014/main" id="{6D7E36B2-7583-4C5C-A32C-FD3731249905}"/>
                </a:ext>
              </a:extLst>
            </p:cNvPr>
            <p:cNvSpPr/>
            <p:nvPr/>
          </p:nvSpPr>
          <p:spPr>
            <a:xfrm rot="10800000">
              <a:off x="0" y="271"/>
              <a:ext cx="2964264" cy="584178"/>
            </a:xfrm>
            <a:prstGeom prst="upArrowCallou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p:spPr>
        </p:sp>
        <p:sp>
          <p:nvSpPr>
            <p:cNvPr id="11" name="Callout: Up Arrow 4">
              <a:extLst>
                <a:ext uri="{FF2B5EF4-FFF2-40B4-BE49-F238E27FC236}">
                  <a16:creationId xmlns:a16="http://schemas.microsoft.com/office/drawing/2014/main" id="{37DC0009-7CDE-44E5-8840-D8EB613CC3AC}"/>
                </a:ext>
              </a:extLst>
            </p:cNvPr>
            <p:cNvSpPr txBox="1"/>
            <p:nvPr/>
          </p:nvSpPr>
          <p:spPr>
            <a:xfrm rot="21600000">
              <a:off x="0" y="271"/>
              <a:ext cx="2964264" cy="379581"/>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1.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Xác</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định</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đối</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tượng</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cần</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mô</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hình</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hóa</a:t>
              </a:r>
              <a:endPar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grpSp>
        <p:nvGrpSpPr>
          <p:cNvPr id="12" name="Group 11" descr="n fb Do Nu">
            <a:extLst>
              <a:ext uri="{FF2B5EF4-FFF2-40B4-BE49-F238E27FC236}">
                <a16:creationId xmlns:a16="http://schemas.microsoft.com/office/drawing/2014/main" id="{DC220680-5F64-46DC-9E67-7C5EE3321A53}"/>
              </a:ext>
            </a:extLst>
          </p:cNvPr>
          <p:cNvGrpSpPr/>
          <p:nvPr/>
        </p:nvGrpSpPr>
        <p:grpSpPr>
          <a:xfrm>
            <a:off x="717562" y="1651282"/>
            <a:ext cx="1717192" cy="331531"/>
            <a:chOff x="0" y="578752"/>
            <a:chExt cx="2964264" cy="584178"/>
          </a:xfrm>
        </p:grpSpPr>
        <p:sp>
          <p:nvSpPr>
            <p:cNvPr id="13" name="Callout: Up Arrow 12">
              <a:extLst>
                <a:ext uri="{FF2B5EF4-FFF2-40B4-BE49-F238E27FC236}">
                  <a16:creationId xmlns:a16="http://schemas.microsoft.com/office/drawing/2014/main" id="{AB7B8ADB-71D6-4244-82ED-97326CB236E3}"/>
                </a:ext>
              </a:extLst>
            </p:cNvPr>
            <p:cNvSpPr/>
            <p:nvPr/>
          </p:nvSpPr>
          <p:spPr>
            <a:xfrm rot="10800000">
              <a:off x="0" y="578752"/>
              <a:ext cx="2964264" cy="584178"/>
            </a:xfrm>
            <a:prstGeom prst="upArrowCallout">
              <a:avLst/>
            </a:pr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sp>
        <p:sp>
          <p:nvSpPr>
            <p:cNvPr id="14" name="Callout: Up Arrow 4">
              <a:extLst>
                <a:ext uri="{FF2B5EF4-FFF2-40B4-BE49-F238E27FC236}">
                  <a16:creationId xmlns:a16="http://schemas.microsoft.com/office/drawing/2014/main" id="{FF0AEAA8-D24E-49F3-82D2-8DFE9183F033}"/>
                </a:ext>
              </a:extLst>
            </p:cNvPr>
            <p:cNvSpPr txBox="1"/>
            <p:nvPr/>
          </p:nvSpPr>
          <p:spPr>
            <a:xfrm rot="21600000">
              <a:off x="0" y="578752"/>
              <a:ext cx="2964264" cy="379581"/>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2.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Xây</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dựng</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mô</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hình</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giả</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thuyết</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a:t>
              </a:r>
            </a:p>
          </p:txBody>
        </p:sp>
      </p:grpSp>
      <p:grpSp>
        <p:nvGrpSpPr>
          <p:cNvPr id="15" name="Group 14" descr="n fb Do Nu">
            <a:extLst>
              <a:ext uri="{FF2B5EF4-FFF2-40B4-BE49-F238E27FC236}">
                <a16:creationId xmlns:a16="http://schemas.microsoft.com/office/drawing/2014/main" id="{F79BED8E-FD4B-4934-8D0F-F48AF3E3944D}"/>
              </a:ext>
            </a:extLst>
          </p:cNvPr>
          <p:cNvGrpSpPr/>
          <p:nvPr/>
        </p:nvGrpSpPr>
        <p:grpSpPr>
          <a:xfrm>
            <a:off x="717563" y="2000486"/>
            <a:ext cx="1717191" cy="215560"/>
            <a:chOff x="0" y="1157233"/>
            <a:chExt cx="2964264" cy="379829"/>
          </a:xfrm>
        </p:grpSpPr>
        <p:sp>
          <p:nvSpPr>
            <p:cNvPr id="16" name="Rectangle 15">
              <a:extLst>
                <a:ext uri="{FF2B5EF4-FFF2-40B4-BE49-F238E27FC236}">
                  <a16:creationId xmlns:a16="http://schemas.microsoft.com/office/drawing/2014/main" id="{DF4233EB-7D0F-4DA8-884E-C0E698675554}"/>
                </a:ext>
              </a:extLst>
            </p:cNvPr>
            <p:cNvSpPr/>
            <p:nvPr/>
          </p:nvSpPr>
          <p:spPr>
            <a:xfrm>
              <a:off x="0" y="1157233"/>
              <a:ext cx="2964264" cy="379829"/>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7" name="TextBox 16">
              <a:extLst>
                <a:ext uri="{FF2B5EF4-FFF2-40B4-BE49-F238E27FC236}">
                  <a16:creationId xmlns:a16="http://schemas.microsoft.com/office/drawing/2014/main" id="{1FB7BD67-0011-49A1-B2C1-8C84FA84D0FE}"/>
                </a:ext>
              </a:extLst>
            </p:cNvPr>
            <p:cNvSpPr txBox="1"/>
            <p:nvPr/>
          </p:nvSpPr>
          <p:spPr>
            <a:xfrm>
              <a:off x="0" y="1157233"/>
              <a:ext cx="2964264" cy="379829"/>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3.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Kiểm</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tra</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sự</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phù</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hợp</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của</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mô</a:t>
              </a:r>
              <a:r>
                <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rPr>
                <a:t> </a:t>
              </a:r>
              <a:r>
                <a:rPr kumimoji="0" lang="en-US" sz="6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rPr>
                <a:t>hình</a:t>
              </a:r>
              <a:endParaRPr kumimoji="0" lang="en-US" sz="6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pic>
        <p:nvPicPr>
          <p:cNvPr id="19" name="Picture 18" descr="n fb Do Nu">
            <a:extLst>
              <a:ext uri="{FF2B5EF4-FFF2-40B4-BE49-F238E27FC236}">
                <a16:creationId xmlns:a16="http://schemas.microsoft.com/office/drawing/2014/main" id="{9F573CCF-F3E8-4F16-8A48-11F771D4D61A}"/>
              </a:ext>
            </a:extLst>
          </p:cNvPr>
          <p:cNvPicPr>
            <a:picLocks noChangeAspect="1"/>
          </p:cNvPicPr>
          <p:nvPr/>
        </p:nvPicPr>
        <p:blipFill>
          <a:blip r:embed="rId2"/>
          <a:stretch>
            <a:fillRect/>
          </a:stretch>
        </p:blipFill>
        <p:spPr>
          <a:xfrm>
            <a:off x="717561" y="1746671"/>
            <a:ext cx="1936248" cy="1091919"/>
          </a:xfrm>
          <a:prstGeom prst="rect">
            <a:avLst/>
          </a:prstGeom>
        </p:spPr>
      </p:pic>
      <p:sp>
        <p:nvSpPr>
          <p:cNvPr id="20" name="TextBox 19" descr="n fb Do Nu">
            <a:extLst>
              <a:ext uri="{FF2B5EF4-FFF2-40B4-BE49-F238E27FC236}">
                <a16:creationId xmlns:a16="http://schemas.microsoft.com/office/drawing/2014/main" id="{46A15490-9E91-43C4-8AE1-369AE54B4626}"/>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3</a:t>
            </a:r>
            <a:r>
              <a:rPr kumimoji="0" lang="vi-VN" sz="2400" b="1" i="0" u="none" strike="noStrike" kern="0" cap="none" spc="0" normalizeH="0" baseline="0" noProof="0" dirty="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a:t>
            </a:r>
            <a:endParaRPr kumimoji="0" lang="vi-VN" sz="2400" b="0" i="0" u="none" strike="noStrike" kern="0" cap="none" spc="0" normalizeH="0" baseline="0" noProof="0" dirty="0">
              <a:ln>
                <a:noFill/>
              </a:ln>
              <a:solidFill>
                <a:srgbClr val="59738D"/>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22" name="TextBox 21" descr="n fb Do Nu">
            <a:extLst>
              <a:ext uri="{FF2B5EF4-FFF2-40B4-BE49-F238E27FC236}">
                <a16:creationId xmlns:a16="http://schemas.microsoft.com/office/drawing/2014/main" id="{820DA016-7AB5-4D76-AEBA-E5CB873D9FFF}"/>
              </a:ext>
            </a:extLst>
          </p:cNvPr>
          <p:cNvSpPr txBox="1"/>
          <p:nvPr/>
        </p:nvSpPr>
        <p:spPr>
          <a:xfrm>
            <a:off x="3202990" y="1129308"/>
            <a:ext cx="4572000" cy="400110"/>
          </a:xfrm>
          <a:prstGeom prst="rect">
            <a:avLst/>
          </a:prstGeom>
          <a:noFill/>
        </p:spPr>
        <p:txBody>
          <a:bodyPr wrap="square">
            <a:spAutoFit/>
          </a:bodyPr>
          <a:lstStyle/>
          <a:p>
            <a:r>
              <a:rPr lang="vi-VN" sz="2000" b="1" dirty="0">
                <a:latin typeface="Calibri" panose="020F0502020204030204" pitchFamily="34" charset="0"/>
                <a:cs typeface="Calibri" panose="020F0502020204030204" pitchFamily="34" charset="0"/>
              </a:rPr>
              <a:t>Ví dụ: </a:t>
            </a:r>
            <a:r>
              <a:rPr lang="vi-VN" sz="2000" dirty="0">
                <a:latin typeface="Calibri" panose="020F0502020204030204" pitchFamily="34" charset="0"/>
                <a:cs typeface="Calibri" panose="020F0502020204030204" pitchFamily="34" charset="0"/>
              </a:rPr>
              <a:t>Khi nghiên cứu về chất khí</a:t>
            </a:r>
          </a:p>
        </p:txBody>
      </p:sp>
      <p:grpSp>
        <p:nvGrpSpPr>
          <p:cNvPr id="23" name="Group 22" descr="n fb Do Nu">
            <a:extLst>
              <a:ext uri="{FF2B5EF4-FFF2-40B4-BE49-F238E27FC236}">
                <a16:creationId xmlns:a16="http://schemas.microsoft.com/office/drawing/2014/main" id="{8E63F000-024F-4E6A-BB63-22AAEE058582}"/>
              </a:ext>
            </a:extLst>
          </p:cNvPr>
          <p:cNvGrpSpPr/>
          <p:nvPr/>
        </p:nvGrpSpPr>
        <p:grpSpPr>
          <a:xfrm>
            <a:off x="3531382" y="1664830"/>
            <a:ext cx="4752871" cy="671312"/>
            <a:chOff x="0" y="98"/>
            <a:chExt cx="4752871" cy="671312"/>
          </a:xfrm>
        </p:grpSpPr>
        <p:sp>
          <p:nvSpPr>
            <p:cNvPr id="24" name="Callout: Up Arrow 23">
              <a:extLst>
                <a:ext uri="{FF2B5EF4-FFF2-40B4-BE49-F238E27FC236}">
                  <a16:creationId xmlns:a16="http://schemas.microsoft.com/office/drawing/2014/main" id="{93627D5F-83B9-4465-85F1-6561D92A216A}"/>
                </a:ext>
              </a:extLst>
            </p:cNvPr>
            <p:cNvSpPr/>
            <p:nvPr/>
          </p:nvSpPr>
          <p:spPr>
            <a:xfrm rot="10800000">
              <a:off x="0" y="98"/>
              <a:ext cx="4752871" cy="671312"/>
            </a:xfrm>
            <a:prstGeom prst="upArrowCallou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p:spPr>
        </p:sp>
        <p:sp>
          <p:nvSpPr>
            <p:cNvPr id="25" name="Callout: Up Arrow 4">
              <a:extLst>
                <a:ext uri="{FF2B5EF4-FFF2-40B4-BE49-F238E27FC236}">
                  <a16:creationId xmlns:a16="http://schemas.microsoft.com/office/drawing/2014/main" id="{4D6D89F1-95F3-4493-B56D-912EA4771FB6}"/>
                </a:ext>
              </a:extLst>
            </p:cNvPr>
            <p:cNvSpPr txBox="1"/>
            <p:nvPr/>
          </p:nvSpPr>
          <p:spPr>
            <a:xfrm rot="21600000">
              <a:off x="0" y="98"/>
              <a:ext cx="4752871" cy="436198"/>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1.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Xác</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định</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đối</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tượng</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cần</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mô</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hình</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hóa</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2000" b="1" i="0" u="none" strike="noStrike" kern="1200" cap="none" spc="0" normalizeH="0" baseline="0" noProof="0" dirty="0" err="1">
                  <a:ln>
                    <a:noFill/>
                  </a:ln>
                  <a:solidFill>
                    <a:sysClr val="window" lastClr="FFFFFF"/>
                  </a:solidFill>
                  <a:effectLst/>
                  <a:uLnTx/>
                  <a:uFillTx/>
                  <a:latin typeface="Calibri"/>
                  <a:ea typeface="+mn-ea"/>
                  <a:cs typeface="+mn-cs"/>
                </a:rPr>
                <a:t>Chất</a:t>
              </a:r>
              <a:r>
                <a:rPr kumimoji="0" lang="en-US" sz="2000" b="1"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2000" b="1" i="0" u="none" strike="noStrike" kern="1200" cap="none" spc="0" normalizeH="0" baseline="0" noProof="0" dirty="0" err="1">
                  <a:ln>
                    <a:noFill/>
                  </a:ln>
                  <a:solidFill>
                    <a:sysClr val="window" lastClr="FFFFFF"/>
                  </a:solidFill>
                  <a:effectLst/>
                  <a:uLnTx/>
                  <a:uFillTx/>
                  <a:latin typeface="Calibri"/>
                  <a:ea typeface="+mn-ea"/>
                  <a:cs typeface="+mn-cs"/>
                </a:rPr>
                <a:t>khí</a:t>
              </a:r>
              <a:endParaRPr kumimoji="0" lang="en-US" sz="2000" b="1"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26" name="Group 25" descr="n fb Do Nu">
            <a:extLst>
              <a:ext uri="{FF2B5EF4-FFF2-40B4-BE49-F238E27FC236}">
                <a16:creationId xmlns:a16="http://schemas.microsoft.com/office/drawing/2014/main" id="{7D2E3444-02DE-40AC-AA1F-43807BDEA2EA}"/>
              </a:ext>
            </a:extLst>
          </p:cNvPr>
          <p:cNvGrpSpPr/>
          <p:nvPr/>
        </p:nvGrpSpPr>
        <p:grpSpPr>
          <a:xfrm>
            <a:off x="3531382" y="2336142"/>
            <a:ext cx="4752871" cy="773271"/>
            <a:chOff x="0" y="664863"/>
            <a:chExt cx="4752871" cy="773271"/>
          </a:xfrm>
        </p:grpSpPr>
        <p:sp>
          <p:nvSpPr>
            <p:cNvPr id="27" name="Callout: Up Arrow 26">
              <a:extLst>
                <a:ext uri="{FF2B5EF4-FFF2-40B4-BE49-F238E27FC236}">
                  <a16:creationId xmlns:a16="http://schemas.microsoft.com/office/drawing/2014/main" id="{5090BDBD-BBEE-4736-99BF-EF0F958F9667}"/>
                </a:ext>
              </a:extLst>
            </p:cNvPr>
            <p:cNvSpPr/>
            <p:nvPr/>
          </p:nvSpPr>
          <p:spPr>
            <a:xfrm rot="10800000">
              <a:off x="0" y="664863"/>
              <a:ext cx="4752871" cy="773271"/>
            </a:xfrm>
            <a:prstGeom prst="upArrowCallout">
              <a:avLst/>
            </a:pr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sp>
        <p:sp>
          <p:nvSpPr>
            <p:cNvPr id="28" name="Callout: Up Arrow 4">
              <a:extLst>
                <a:ext uri="{FF2B5EF4-FFF2-40B4-BE49-F238E27FC236}">
                  <a16:creationId xmlns:a16="http://schemas.microsoft.com/office/drawing/2014/main" id="{DD8B3F88-7F2C-43B2-910F-786A24256AD7}"/>
                </a:ext>
              </a:extLst>
            </p:cNvPr>
            <p:cNvSpPr txBox="1"/>
            <p:nvPr/>
          </p:nvSpPr>
          <p:spPr>
            <a:xfrm rot="21600000">
              <a:off x="0" y="664863"/>
              <a:ext cx="4752871" cy="502448"/>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2. Xây dựng mô hình: </a:t>
              </a:r>
              <a:r>
                <a:rPr kumimoji="0" lang="en-US" sz="1800" b="1" i="0" u="none" strike="noStrike" kern="1200" cap="none" spc="0" normalizeH="0" baseline="0" noProof="0">
                  <a:ln>
                    <a:noFill/>
                  </a:ln>
                  <a:solidFill>
                    <a:sysClr val="window" lastClr="FFFFFF"/>
                  </a:solidFill>
                  <a:effectLst/>
                  <a:uLnTx/>
                  <a:uFillTx/>
                  <a:latin typeface="Calibri"/>
                  <a:ea typeface="+mn-ea"/>
                  <a:cs typeface="+mn-cs"/>
                </a:rPr>
                <a:t>Mối liên hệ giữa p và V khi nhiệt độ không đổi</a:t>
              </a:r>
            </a:p>
          </p:txBody>
        </p:sp>
      </p:grpSp>
      <p:grpSp>
        <p:nvGrpSpPr>
          <p:cNvPr id="29" name="Group 28" descr="n fb Do Nu">
            <a:extLst>
              <a:ext uri="{FF2B5EF4-FFF2-40B4-BE49-F238E27FC236}">
                <a16:creationId xmlns:a16="http://schemas.microsoft.com/office/drawing/2014/main" id="{33915563-7764-49B8-8948-BBC657C8820A}"/>
              </a:ext>
            </a:extLst>
          </p:cNvPr>
          <p:cNvGrpSpPr/>
          <p:nvPr/>
        </p:nvGrpSpPr>
        <p:grpSpPr>
          <a:xfrm>
            <a:off x="3531381" y="3011548"/>
            <a:ext cx="4752871" cy="667317"/>
            <a:chOff x="0" y="1333722"/>
            <a:chExt cx="4752871" cy="667317"/>
          </a:xfrm>
        </p:grpSpPr>
        <p:sp>
          <p:nvSpPr>
            <p:cNvPr id="30" name="Rectangle 29">
              <a:extLst>
                <a:ext uri="{FF2B5EF4-FFF2-40B4-BE49-F238E27FC236}">
                  <a16:creationId xmlns:a16="http://schemas.microsoft.com/office/drawing/2014/main" id="{C6CE349B-83F1-412B-8A5E-473805EB40D8}"/>
                </a:ext>
              </a:extLst>
            </p:cNvPr>
            <p:cNvSpPr/>
            <p:nvPr/>
          </p:nvSpPr>
          <p:spPr>
            <a:xfrm>
              <a:off x="0" y="1431587"/>
              <a:ext cx="4752871" cy="436484"/>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31" name="TextBox 30">
              <a:extLst>
                <a:ext uri="{FF2B5EF4-FFF2-40B4-BE49-F238E27FC236}">
                  <a16:creationId xmlns:a16="http://schemas.microsoft.com/office/drawing/2014/main" id="{3F49D675-C6B7-4797-BDE7-D537B29BEB9D}"/>
                </a:ext>
              </a:extLst>
            </p:cNvPr>
            <p:cNvSpPr txBox="1"/>
            <p:nvPr/>
          </p:nvSpPr>
          <p:spPr>
            <a:xfrm>
              <a:off x="0" y="1333722"/>
              <a:ext cx="4752871" cy="667317"/>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3.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Tiến</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hành</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thí</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nghiệm</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kiểm</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tra</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sự</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phù</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hợp</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của</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mô</a:t>
              </a: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sz="1600" b="0" i="0" u="none" strike="noStrike" kern="1200" cap="none" spc="0" normalizeH="0" baseline="0" noProof="0" dirty="0" err="1">
                  <a:ln>
                    <a:noFill/>
                  </a:ln>
                  <a:solidFill>
                    <a:sysClr val="window" lastClr="FFFFFF"/>
                  </a:solidFill>
                  <a:effectLst/>
                  <a:uLnTx/>
                  <a:uFillTx/>
                  <a:latin typeface="Calibri"/>
                  <a:ea typeface="+mn-ea"/>
                  <a:cs typeface="+mn-cs"/>
                </a:rPr>
                <a:t>hình</a:t>
              </a: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33" name="TextBox 32" descr="n fb Do Nu">
            <a:extLst>
              <a:ext uri="{FF2B5EF4-FFF2-40B4-BE49-F238E27FC236}">
                <a16:creationId xmlns:a16="http://schemas.microsoft.com/office/drawing/2014/main" id="{BDCD3A5A-9810-47D2-B8B8-62DD924A3A77}"/>
              </a:ext>
            </a:extLst>
          </p:cNvPr>
          <p:cNvSpPr txBox="1"/>
          <p:nvPr/>
        </p:nvSpPr>
        <p:spPr>
          <a:xfrm>
            <a:off x="340242" y="661390"/>
            <a:ext cx="5337544" cy="400110"/>
          </a:xfrm>
          <a:prstGeom prst="rect">
            <a:avLst/>
          </a:prstGeom>
          <a:noFill/>
        </p:spPr>
        <p:txBody>
          <a:bodyPr wrap="square">
            <a:spAutoFit/>
          </a:bodyPr>
          <a:lstStyle/>
          <a:p>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4: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Sơ</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đồ</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phương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pháp</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000" dirty="0">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grpSp>
        <p:nvGrpSpPr>
          <p:cNvPr id="3" name="Group 2" descr="n fb Do Nu">
            <a:extLst>
              <a:ext uri="{FF2B5EF4-FFF2-40B4-BE49-F238E27FC236}">
                <a16:creationId xmlns:a16="http://schemas.microsoft.com/office/drawing/2014/main" id="{0E409C40-36DF-4F00-4384-50CAC36B7086}"/>
              </a:ext>
            </a:extLst>
          </p:cNvPr>
          <p:cNvGrpSpPr/>
          <p:nvPr/>
        </p:nvGrpSpPr>
        <p:grpSpPr>
          <a:xfrm>
            <a:off x="3531380" y="2464083"/>
            <a:ext cx="5071930" cy="1871104"/>
            <a:chOff x="3531380" y="2464083"/>
            <a:chExt cx="5071930" cy="1871104"/>
          </a:xfrm>
        </p:grpSpPr>
        <p:pic>
          <p:nvPicPr>
            <p:cNvPr id="32" name="Picture 31" descr="A picture containing logo&#10;&#10;Description automatically generated">
              <a:extLst>
                <a:ext uri="{FF2B5EF4-FFF2-40B4-BE49-F238E27FC236}">
                  <a16:creationId xmlns:a16="http://schemas.microsoft.com/office/drawing/2014/main" id="{FD7DFDC0-7BA6-4340-8E6D-D55D0538A0A9}"/>
                </a:ext>
              </a:extLst>
            </p:cNvPr>
            <p:cNvPicPr>
              <a:picLocks noChangeAspect="1"/>
            </p:cNvPicPr>
            <p:nvPr/>
          </p:nvPicPr>
          <p:blipFill>
            <a:blip r:embed="rId3"/>
            <a:stretch>
              <a:fillRect/>
            </a:stretch>
          </p:blipFill>
          <p:spPr>
            <a:xfrm>
              <a:off x="3531380" y="2464083"/>
              <a:ext cx="5071930" cy="1871104"/>
            </a:xfrm>
            <a:prstGeom prst="rect">
              <a:avLst/>
            </a:prstGeom>
          </p:spPr>
        </p:pic>
        <p:sp>
          <p:nvSpPr>
            <p:cNvPr id="2" name="Rectangle 1">
              <a:extLst>
                <a:ext uri="{FF2B5EF4-FFF2-40B4-BE49-F238E27FC236}">
                  <a16:creationId xmlns:a16="http://schemas.microsoft.com/office/drawing/2014/main" id="{6CB6EAB3-1010-F794-6EF3-EE46F668DE4C}"/>
                </a:ext>
              </a:extLst>
            </p:cNvPr>
            <p:cNvSpPr/>
            <p:nvPr/>
          </p:nvSpPr>
          <p:spPr>
            <a:xfrm>
              <a:off x="3531381" y="3824467"/>
              <a:ext cx="1967719" cy="510720"/>
            </a:xfrm>
            <a:prstGeom prst="rect">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4. p nghịch với V</a:t>
              </a:r>
            </a:p>
          </p:txBody>
        </p:sp>
      </p:grpSp>
    </p:spTree>
    <p:extLst>
      <p:ext uri="{BB962C8B-B14F-4D97-AF65-F5344CB8AC3E}">
        <p14:creationId xmlns:p14="http://schemas.microsoft.com/office/powerpoint/2010/main" val="39407581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6" presetClass="emph" presetSubtype="0" fill="hold" nodeType="withEffect">
                                  <p:stCondLst>
                                    <p:cond delay="0"/>
                                  </p:stCondLst>
                                  <p:childTnLst>
                                    <p:animScale>
                                      <p:cBhvr>
                                        <p:cTn id="9" dur="2000" fill="hold"/>
                                        <p:tgtEl>
                                          <p:spTgt spid="9"/>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6" presetClass="emph" presetSubtype="0" fill="hold" nodeType="withEffect">
                                  <p:stCondLst>
                                    <p:cond delay="0"/>
                                  </p:stCondLst>
                                  <p:childTnLst>
                                    <p:animScale>
                                      <p:cBhvr>
                                        <p:cTn id="16" dur="2000" fill="hold"/>
                                        <p:tgtEl>
                                          <p:spTgt spid="12"/>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6" presetClass="emph" presetSubtype="0" fill="hold" nodeType="withEffect">
                                  <p:stCondLst>
                                    <p:cond delay="0"/>
                                  </p:stCondLst>
                                  <p:childTnLst>
                                    <p:animScale>
                                      <p:cBhvr>
                                        <p:cTn id="23" dur="2000" fill="hold"/>
                                        <p:tgtEl>
                                          <p:spTgt spid="15"/>
                                        </p:tgtEl>
                                      </p:cBhvr>
                                      <p:by x="150000" y="150000"/>
                                    </p:animScale>
                                  </p:childTnLst>
                                </p:cTn>
                              </p:par>
                              <p:par>
                                <p:cTn id="24" presetID="6" presetClass="emph" presetSubtype="0" fill="hold" nodeType="withEffect">
                                  <p:stCondLst>
                                    <p:cond delay="0"/>
                                  </p:stCondLst>
                                  <p:childTnLst>
                                    <p:animScale>
                                      <p:cBhvr>
                                        <p:cTn id="25" dur="2000" fill="hold"/>
                                        <p:tgtEl>
                                          <p:spTgt spid="19"/>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 fb Do Nu">
            <a:extLst>
              <a:ext uri="{FF2B5EF4-FFF2-40B4-BE49-F238E27FC236}">
                <a16:creationId xmlns:a16="http://schemas.microsoft.com/office/drawing/2014/main" id="{1C6CAB8C-9E7B-40F6-83DD-3618CB67E72B}"/>
              </a:ext>
            </a:extLst>
          </p:cNvPr>
          <p:cNvSpPr txBox="1"/>
          <p:nvPr/>
        </p:nvSpPr>
        <p:spPr>
          <a:xfrm>
            <a:off x="614218" y="286763"/>
            <a:ext cx="4572000" cy="49212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1. </a:t>
            </a:r>
            <a:r>
              <a:rPr kumimoji="0" lang="en-US" sz="2400" b="1"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Phương</a:t>
            </a: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pháp</a:t>
            </a: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thực</a:t>
            </a: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nghiệm</a:t>
            </a: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a:t>
            </a:r>
            <a:endParaRPr kumimoji="0" lang="vi-VN" sz="24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aphicFrame>
        <p:nvGraphicFramePr>
          <p:cNvPr id="7" name="Diagram 6" descr="n fb Do Nu">
            <a:extLst>
              <a:ext uri="{FF2B5EF4-FFF2-40B4-BE49-F238E27FC236}">
                <a16:creationId xmlns:a16="http://schemas.microsoft.com/office/drawing/2014/main" id="{AB60343B-6A43-4ECC-AEF9-6CDBA4377D40}"/>
              </a:ext>
            </a:extLst>
          </p:cNvPr>
          <p:cNvGraphicFramePr/>
          <p:nvPr>
            <p:extLst>
              <p:ext uri="{D42A27DB-BD31-4B8C-83A1-F6EECF244321}">
                <p14:modId xmlns:p14="http://schemas.microsoft.com/office/powerpoint/2010/main" val="3036218901"/>
              </p:ext>
            </p:extLst>
          </p:nvPr>
        </p:nvGraphicFramePr>
        <p:xfrm>
          <a:off x="1959427" y="878839"/>
          <a:ext cx="5261973" cy="3977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335205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 fb Do Nu">
            <a:extLst>
              <a:ext uri="{FF2B5EF4-FFF2-40B4-BE49-F238E27FC236}">
                <a16:creationId xmlns:a16="http://schemas.microsoft.com/office/drawing/2014/main" id="{5408F13B-F186-457B-85E5-32CD3390D023}"/>
              </a:ext>
            </a:extLst>
          </p:cNvPr>
          <p:cNvSpPr txBox="1"/>
          <p:nvPr/>
        </p:nvSpPr>
        <p:spPr>
          <a:xfrm>
            <a:off x="588935" y="285951"/>
            <a:ext cx="4572000" cy="49212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2. </a:t>
            </a:r>
            <a:r>
              <a:rPr kumimoji="0" lang="en-US" sz="2400" b="1"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Phương</a:t>
            </a: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pháp</a:t>
            </a: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mô</a:t>
            </a: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hình</a:t>
            </a:r>
            <a:r>
              <a:rPr kumimoji="0" lang="en-US" sz="2400" b="1"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a:t>
            </a:r>
            <a:endParaRPr kumimoji="0" lang="vi-VN" sz="24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8" name="TextBox 7" descr="n fb Do Nu">
            <a:extLst>
              <a:ext uri="{FF2B5EF4-FFF2-40B4-BE49-F238E27FC236}">
                <a16:creationId xmlns:a16="http://schemas.microsoft.com/office/drawing/2014/main" id="{78B01C0B-0B13-4D16-B062-6FE805AB3E91}"/>
              </a:ext>
            </a:extLst>
          </p:cNvPr>
          <p:cNvSpPr txBox="1"/>
          <p:nvPr/>
        </p:nvSpPr>
        <p:spPr>
          <a:xfrm>
            <a:off x="720671" y="694243"/>
            <a:ext cx="7834394" cy="77944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Có</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3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loại</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mô</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hình</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thường</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dùng</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ở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trường</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phổ</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thông</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Mô</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hình</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vật</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chất</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mô</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hình</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lí</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thuyết</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mô</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hình</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toán</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học</a:t>
            </a:r>
            <a:r>
              <a:rPr kumimoji="0" lang="en-US"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a:t>
            </a:r>
            <a:endParaRPr kumimoji="0" lang="vi-VN" sz="2000" b="0" i="0" u="none" strike="noStrike" kern="0" cap="none" spc="0" normalizeH="0" baseline="0" noProof="0" dirty="0">
              <a:ln>
                <a:noFill/>
              </a:ln>
              <a:solidFill>
                <a:srgbClr val="494B58">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pSp>
        <p:nvGrpSpPr>
          <p:cNvPr id="9" name="Group 8" descr="n fb Do Nu">
            <a:extLst>
              <a:ext uri="{FF2B5EF4-FFF2-40B4-BE49-F238E27FC236}">
                <a16:creationId xmlns:a16="http://schemas.microsoft.com/office/drawing/2014/main" id="{21F21E4C-EF74-4853-A69E-8CCFFA61144F}"/>
              </a:ext>
            </a:extLst>
          </p:cNvPr>
          <p:cNvGrpSpPr/>
          <p:nvPr/>
        </p:nvGrpSpPr>
        <p:grpSpPr>
          <a:xfrm>
            <a:off x="2981380" y="1582606"/>
            <a:ext cx="3326430" cy="584178"/>
            <a:chOff x="0" y="271"/>
            <a:chExt cx="2964264" cy="584178"/>
          </a:xfrm>
        </p:grpSpPr>
        <p:sp>
          <p:nvSpPr>
            <p:cNvPr id="10" name="Callout: Up Arrow 9">
              <a:extLst>
                <a:ext uri="{FF2B5EF4-FFF2-40B4-BE49-F238E27FC236}">
                  <a16:creationId xmlns:a16="http://schemas.microsoft.com/office/drawing/2014/main" id="{6D7E36B2-7583-4C5C-A32C-FD3731249905}"/>
                </a:ext>
              </a:extLst>
            </p:cNvPr>
            <p:cNvSpPr/>
            <p:nvPr/>
          </p:nvSpPr>
          <p:spPr>
            <a:xfrm rot="10800000">
              <a:off x="0" y="271"/>
              <a:ext cx="2964264" cy="584178"/>
            </a:xfrm>
            <a:prstGeom prst="upArrowCallou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p:spPr>
        </p:sp>
        <p:sp>
          <p:nvSpPr>
            <p:cNvPr id="11" name="Callout: Up Arrow 4">
              <a:extLst>
                <a:ext uri="{FF2B5EF4-FFF2-40B4-BE49-F238E27FC236}">
                  <a16:creationId xmlns:a16="http://schemas.microsoft.com/office/drawing/2014/main" id="{37DC0009-7CDE-44E5-8840-D8EB613CC3AC}"/>
                </a:ext>
              </a:extLst>
            </p:cNvPr>
            <p:cNvSpPr txBox="1"/>
            <p:nvPr/>
          </p:nvSpPr>
          <p:spPr>
            <a:xfrm rot="21600000">
              <a:off x="0" y="271"/>
              <a:ext cx="2964264" cy="379581"/>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1.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Xác</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định</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đối</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tượng</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cần</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mô</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hình</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hóa</a:t>
              </a:r>
              <a:endPar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2" name="Group 11" descr="n fb Do Nu">
            <a:extLst>
              <a:ext uri="{FF2B5EF4-FFF2-40B4-BE49-F238E27FC236}">
                <a16:creationId xmlns:a16="http://schemas.microsoft.com/office/drawing/2014/main" id="{DC220680-5F64-46DC-9E67-7C5EE3321A53}"/>
              </a:ext>
            </a:extLst>
          </p:cNvPr>
          <p:cNvGrpSpPr/>
          <p:nvPr/>
        </p:nvGrpSpPr>
        <p:grpSpPr>
          <a:xfrm>
            <a:off x="2981379" y="2197923"/>
            <a:ext cx="3326429" cy="584178"/>
            <a:chOff x="0" y="578752"/>
            <a:chExt cx="2964264" cy="584178"/>
          </a:xfrm>
        </p:grpSpPr>
        <p:sp>
          <p:nvSpPr>
            <p:cNvPr id="13" name="Callout: Up Arrow 12">
              <a:extLst>
                <a:ext uri="{FF2B5EF4-FFF2-40B4-BE49-F238E27FC236}">
                  <a16:creationId xmlns:a16="http://schemas.microsoft.com/office/drawing/2014/main" id="{AB7B8ADB-71D6-4244-82ED-97326CB236E3}"/>
                </a:ext>
              </a:extLst>
            </p:cNvPr>
            <p:cNvSpPr/>
            <p:nvPr/>
          </p:nvSpPr>
          <p:spPr>
            <a:xfrm rot="10800000">
              <a:off x="0" y="578752"/>
              <a:ext cx="2964264" cy="584178"/>
            </a:xfrm>
            <a:prstGeom prst="upArrowCallout">
              <a:avLst/>
            </a:pr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sp>
        <p:sp>
          <p:nvSpPr>
            <p:cNvPr id="14" name="Callout: Up Arrow 4">
              <a:extLst>
                <a:ext uri="{FF2B5EF4-FFF2-40B4-BE49-F238E27FC236}">
                  <a16:creationId xmlns:a16="http://schemas.microsoft.com/office/drawing/2014/main" id="{FF0AEAA8-D24E-49F3-82D2-8DFE9183F033}"/>
                </a:ext>
              </a:extLst>
            </p:cNvPr>
            <p:cNvSpPr txBox="1"/>
            <p:nvPr/>
          </p:nvSpPr>
          <p:spPr>
            <a:xfrm rot="21600000">
              <a:off x="0" y="578752"/>
              <a:ext cx="2964264" cy="379581"/>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2. Xây dựng mô hình (giả thuyết)</a:t>
              </a:r>
            </a:p>
          </p:txBody>
        </p:sp>
      </p:grpSp>
      <p:grpSp>
        <p:nvGrpSpPr>
          <p:cNvPr id="15" name="Group 14" descr="n fb Do Nu">
            <a:extLst>
              <a:ext uri="{FF2B5EF4-FFF2-40B4-BE49-F238E27FC236}">
                <a16:creationId xmlns:a16="http://schemas.microsoft.com/office/drawing/2014/main" id="{F79BED8E-FD4B-4934-8D0F-F48AF3E3944D}"/>
              </a:ext>
            </a:extLst>
          </p:cNvPr>
          <p:cNvGrpSpPr/>
          <p:nvPr/>
        </p:nvGrpSpPr>
        <p:grpSpPr>
          <a:xfrm>
            <a:off x="2981380" y="2813241"/>
            <a:ext cx="3326428" cy="379829"/>
            <a:chOff x="0" y="1157233"/>
            <a:chExt cx="2964264" cy="379829"/>
          </a:xfrm>
        </p:grpSpPr>
        <p:sp>
          <p:nvSpPr>
            <p:cNvPr id="16" name="Rectangle 15">
              <a:extLst>
                <a:ext uri="{FF2B5EF4-FFF2-40B4-BE49-F238E27FC236}">
                  <a16:creationId xmlns:a16="http://schemas.microsoft.com/office/drawing/2014/main" id="{DF4233EB-7D0F-4DA8-884E-C0E698675554}"/>
                </a:ext>
              </a:extLst>
            </p:cNvPr>
            <p:cNvSpPr/>
            <p:nvPr/>
          </p:nvSpPr>
          <p:spPr>
            <a:xfrm>
              <a:off x="0" y="1157233"/>
              <a:ext cx="2964264" cy="379829"/>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7" name="TextBox 16">
              <a:extLst>
                <a:ext uri="{FF2B5EF4-FFF2-40B4-BE49-F238E27FC236}">
                  <a16:creationId xmlns:a16="http://schemas.microsoft.com/office/drawing/2014/main" id="{1FB7BD67-0011-49A1-B2C1-8C84FA84D0FE}"/>
                </a:ext>
              </a:extLst>
            </p:cNvPr>
            <p:cNvSpPr txBox="1"/>
            <p:nvPr/>
          </p:nvSpPr>
          <p:spPr>
            <a:xfrm>
              <a:off x="0" y="1157233"/>
              <a:ext cx="2964264" cy="379829"/>
            </a:xfrm>
            <a:prstGeom prst="rect">
              <a:avLst/>
            </a:prstGeom>
            <a:noFill/>
            <a:ln>
              <a:noFill/>
            </a:ln>
            <a:effectLst/>
          </p:spPr>
          <p:txBody>
            <a:bodyPr spcFirstLastPara="0" vert="horz" wrap="square" lIns="92456" tIns="92456" rIns="92456" bIns="92456"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3.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Kiểm</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tra</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sự</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phù</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hợp</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của</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mô</a:t>
              </a:r>
              <a:r>
                <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 </a:t>
              </a:r>
              <a:r>
                <a:rPr kumimoji="0" lang="en-US" sz="1500" b="0" i="0" u="none" strike="noStrike" kern="1200" cap="none" spc="0" normalizeH="0" baseline="0" noProof="0" dirty="0" err="1">
                  <a:ln>
                    <a:noFill/>
                  </a:ln>
                  <a:solidFill>
                    <a:sysClr val="window" lastClr="FFFFFF"/>
                  </a:solidFill>
                  <a:effectLst/>
                  <a:uLnTx/>
                  <a:uFillTx/>
                  <a:latin typeface="Calibri" panose="020F0502020204030204" pitchFamily="34" charset="0"/>
                  <a:ea typeface="+mn-ea"/>
                  <a:cs typeface="Calibri" panose="020F0502020204030204" pitchFamily="34" charset="0"/>
                  <a:sym typeface="Arial"/>
                </a:rPr>
                <a:t>hình</a:t>
              </a:r>
              <a:endParaRPr kumimoji="0" lang="en-US" sz="1500" b="0" i="0" u="none" strike="noStrike" kern="120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descr="n fb Do Nu">
            <a:extLst>
              <a:ext uri="{FF2B5EF4-FFF2-40B4-BE49-F238E27FC236}">
                <a16:creationId xmlns:a16="http://schemas.microsoft.com/office/drawing/2014/main" id="{9F573CCF-F3E8-4F16-8A48-11F771D4D61A}"/>
              </a:ext>
            </a:extLst>
          </p:cNvPr>
          <p:cNvPicPr>
            <a:picLocks noChangeAspect="1"/>
          </p:cNvPicPr>
          <p:nvPr/>
        </p:nvPicPr>
        <p:blipFill>
          <a:blip r:embed="rId2"/>
          <a:stretch>
            <a:fillRect/>
          </a:stretch>
        </p:blipFill>
        <p:spPr>
          <a:xfrm>
            <a:off x="2981379" y="2231057"/>
            <a:ext cx="3750769" cy="1924026"/>
          </a:xfrm>
          <a:prstGeom prst="rect">
            <a:avLst/>
          </a:prstGeom>
        </p:spPr>
      </p:pic>
    </p:spTree>
    <p:extLst>
      <p:ext uri="{BB962C8B-B14F-4D97-AF65-F5344CB8AC3E}">
        <p14:creationId xmlns:p14="http://schemas.microsoft.com/office/powerpoint/2010/main" val="25416157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 name="TextBox 23" descr="n fb Do Nu">
            <a:extLst>
              <a:ext uri="{FF2B5EF4-FFF2-40B4-BE49-F238E27FC236}">
                <a16:creationId xmlns:a16="http://schemas.microsoft.com/office/drawing/2014/main" id="{EACD3E3A-28A6-4517-8EA2-1E9333EEFB13}"/>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906F62"/>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a:t>
            </a:r>
            <a:r>
              <a:rPr lang="vi-VN" sz="2400" b="1" dirty="0">
                <a:solidFill>
                  <a:srgbClr val="906F62"/>
                </a:solidFill>
                <a:latin typeface="Calibri" panose="020F0502020204030204" pitchFamily="34" charset="0"/>
                <a:ea typeface="Times New Roman" panose="02020603050405020304" pitchFamily="18" charset="0"/>
                <a:cs typeface="Calibri" panose="020F0502020204030204" pitchFamily="34" charset="0"/>
              </a:rPr>
              <a:t>4</a:t>
            </a:r>
            <a:endParaRPr kumimoji="0" lang="vi-VN" sz="2400" b="0" i="0" u="none" strike="noStrike" kern="0" cap="none" spc="0" normalizeH="0" baseline="0" noProof="0" dirty="0">
              <a:ln>
                <a:noFill/>
              </a:ln>
              <a:solidFill>
                <a:srgbClr val="906F62"/>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28" name="TextBox 27" descr="n fb Do Nu">
            <a:extLst>
              <a:ext uri="{FF2B5EF4-FFF2-40B4-BE49-F238E27FC236}">
                <a16:creationId xmlns:a16="http://schemas.microsoft.com/office/drawing/2014/main" id="{481ADDCC-A146-401B-8AFC-EB198448334B}"/>
              </a:ext>
            </a:extLst>
          </p:cNvPr>
          <p:cNvSpPr txBox="1"/>
          <p:nvPr/>
        </p:nvSpPr>
        <p:spPr>
          <a:xfrm>
            <a:off x="348343" y="661390"/>
            <a:ext cx="8447314" cy="1200329"/>
          </a:xfrm>
          <a:prstGeom prst="rect">
            <a:avLst/>
          </a:prstGeom>
          <a:noFill/>
        </p:spPr>
        <p:txBody>
          <a:bodyPr wrap="square">
            <a:spAutoFit/>
          </a:bodyPr>
          <a:lstStyle/>
          <a:p>
            <a:pPr algn="just"/>
            <a:r>
              <a:rPr lang="vi-VN" sz="1800" b="1" dirty="0">
                <a:solidFill>
                  <a:schemeClr val="tx1">
                    <a:lumMod val="50000"/>
                  </a:schemeClr>
                </a:solidFill>
                <a:latin typeface="Calibri" panose="020F0502020204030204" pitchFamily="34" charset="0"/>
                <a:cs typeface="Calibri" panose="020F0502020204030204" pitchFamily="34" charset="0"/>
              </a:rPr>
              <a:t>Câu 1: </a:t>
            </a:r>
            <a:r>
              <a:rPr lang="vi-VN" sz="1800" dirty="0">
                <a:solidFill>
                  <a:schemeClr val="tx1">
                    <a:lumMod val="50000"/>
                  </a:schemeClr>
                </a:solidFill>
                <a:latin typeface="Calibri" panose="020F0502020204030204" pitchFamily="34" charset="0"/>
                <a:cs typeface="Calibri" panose="020F0502020204030204" pitchFamily="34" charset="0"/>
              </a:rPr>
              <a:t>Hãy tìm tên các nhà khoa học trên ô chữ và điền vào các thời kì Vật lí tương ứng:</a:t>
            </a:r>
          </a:p>
          <a:p>
            <a:pPr algn="just"/>
            <a:r>
              <a:rPr lang="vi-VN" sz="1800" dirty="0">
                <a:solidFill>
                  <a:schemeClr val="tx1">
                    <a:lumMod val="50000"/>
                  </a:schemeClr>
                </a:solidFill>
                <a:latin typeface="Calibri" panose="020F0502020204030204" pitchFamily="34" charset="0"/>
                <a:cs typeface="Calibri" panose="020F0502020204030204" pitchFamily="34" charset="0"/>
              </a:rPr>
              <a:t>a. Tiền Vật </a:t>
            </a:r>
            <a:r>
              <a:rPr lang="vi-VN" sz="1800">
                <a:solidFill>
                  <a:schemeClr val="tx1">
                    <a:lumMod val="50000"/>
                  </a:schemeClr>
                </a:solidFill>
                <a:latin typeface="Calibri" panose="020F0502020204030204" pitchFamily="34" charset="0"/>
                <a:cs typeface="Calibri" panose="020F0502020204030204" pitchFamily="34" charset="0"/>
              </a:rPr>
              <a:t>lí:..........................................................................................................................</a:t>
            </a:r>
            <a:r>
              <a:rPr lang="vi-VN" sz="1800" dirty="0">
                <a:solidFill>
                  <a:schemeClr val="tx1">
                    <a:lumMod val="50000"/>
                  </a:schemeClr>
                </a:solidFill>
                <a:latin typeface="Calibri" panose="020F0502020204030204" pitchFamily="34" charset="0"/>
                <a:cs typeface="Calibri" panose="020F0502020204030204" pitchFamily="34" charset="0"/>
              </a:rPr>
              <a:t>	</a:t>
            </a:r>
          </a:p>
          <a:p>
            <a:pPr algn="just"/>
            <a:r>
              <a:rPr lang="vi-VN" sz="1800" dirty="0">
                <a:solidFill>
                  <a:schemeClr val="tx1">
                    <a:lumMod val="50000"/>
                  </a:schemeClr>
                </a:solidFill>
                <a:latin typeface="Calibri" panose="020F0502020204030204" pitchFamily="34" charset="0"/>
                <a:cs typeface="Calibri" panose="020F0502020204030204" pitchFamily="34" charset="0"/>
              </a:rPr>
              <a:t>b. Vật lí cổ </a:t>
            </a:r>
            <a:r>
              <a:rPr lang="vi-VN" sz="1800">
                <a:solidFill>
                  <a:schemeClr val="tx1">
                    <a:lumMod val="50000"/>
                  </a:schemeClr>
                </a:solidFill>
                <a:latin typeface="Calibri" panose="020F0502020204030204" pitchFamily="34" charset="0"/>
                <a:cs typeface="Calibri" panose="020F0502020204030204" pitchFamily="34" charset="0"/>
              </a:rPr>
              <a:t>điển:.....................................................................................................................</a:t>
            </a:r>
            <a:endParaRPr lang="vi-VN" sz="1800" dirty="0">
              <a:solidFill>
                <a:schemeClr val="tx1">
                  <a:lumMod val="50000"/>
                </a:schemeClr>
              </a:solidFill>
              <a:latin typeface="Calibri" panose="020F0502020204030204" pitchFamily="34" charset="0"/>
              <a:cs typeface="Calibri" panose="020F0502020204030204" pitchFamily="34" charset="0"/>
            </a:endParaRPr>
          </a:p>
          <a:p>
            <a:pPr algn="just"/>
            <a:r>
              <a:rPr lang="vi-VN" sz="1800" dirty="0">
                <a:solidFill>
                  <a:schemeClr val="tx1">
                    <a:lumMod val="50000"/>
                  </a:schemeClr>
                </a:solidFill>
                <a:latin typeface="Calibri" panose="020F0502020204030204" pitchFamily="34" charset="0"/>
                <a:cs typeface="Calibri" panose="020F0502020204030204" pitchFamily="34" charset="0"/>
              </a:rPr>
              <a:t>c. Vật li hiện </a:t>
            </a:r>
            <a:r>
              <a:rPr lang="vi-VN" sz="1800">
                <a:solidFill>
                  <a:schemeClr val="tx1">
                    <a:lumMod val="50000"/>
                  </a:schemeClr>
                </a:solidFill>
                <a:latin typeface="Calibri" panose="020F0502020204030204" pitchFamily="34" charset="0"/>
                <a:cs typeface="Calibri" panose="020F0502020204030204" pitchFamily="34" charset="0"/>
              </a:rPr>
              <a:t>đại:....................................................................................................................</a:t>
            </a:r>
            <a:endParaRPr lang="vi-VN" sz="1800" dirty="0">
              <a:solidFill>
                <a:schemeClr val="tx1">
                  <a:lumMod val="50000"/>
                </a:schemeClr>
              </a:solidFill>
              <a:latin typeface="Calibri" panose="020F0502020204030204" pitchFamily="34" charset="0"/>
              <a:cs typeface="Calibri" panose="020F0502020204030204" pitchFamily="34" charset="0"/>
            </a:endParaRPr>
          </a:p>
        </p:txBody>
      </p:sp>
      <p:graphicFrame>
        <p:nvGraphicFramePr>
          <p:cNvPr id="6" name="Table 5" descr="n fb Do Nu">
            <a:extLst>
              <a:ext uri="{FF2B5EF4-FFF2-40B4-BE49-F238E27FC236}">
                <a16:creationId xmlns:a16="http://schemas.microsoft.com/office/drawing/2014/main" id="{6A35ED76-A83A-4FFC-84A0-46DEFF0FE23C}"/>
              </a:ext>
            </a:extLst>
          </p:cNvPr>
          <p:cNvGraphicFramePr>
            <a:graphicFrameLocks noGrp="1"/>
          </p:cNvGraphicFramePr>
          <p:nvPr>
            <p:extLst>
              <p:ext uri="{D42A27DB-BD31-4B8C-83A1-F6EECF244321}">
                <p14:modId xmlns:p14="http://schemas.microsoft.com/office/powerpoint/2010/main" val="3329755554"/>
              </p:ext>
            </p:extLst>
          </p:nvPr>
        </p:nvGraphicFramePr>
        <p:xfrm>
          <a:off x="2450011" y="1882691"/>
          <a:ext cx="4198292" cy="3005585"/>
        </p:xfrm>
        <a:graphic>
          <a:graphicData uri="http://schemas.openxmlformats.org/drawingml/2006/table">
            <a:tbl>
              <a:tblPr firstRow="1" firstCol="1" bandRow="1"/>
              <a:tblGrid>
                <a:gridCol w="380740">
                  <a:extLst>
                    <a:ext uri="{9D8B030D-6E8A-4147-A177-3AD203B41FA5}">
                      <a16:colId xmlns:a16="http://schemas.microsoft.com/office/drawing/2014/main" val="1817588827"/>
                    </a:ext>
                  </a:extLst>
                </a:gridCol>
                <a:gridCol w="380740">
                  <a:extLst>
                    <a:ext uri="{9D8B030D-6E8A-4147-A177-3AD203B41FA5}">
                      <a16:colId xmlns:a16="http://schemas.microsoft.com/office/drawing/2014/main" val="1820077819"/>
                    </a:ext>
                  </a:extLst>
                </a:gridCol>
                <a:gridCol w="380740">
                  <a:extLst>
                    <a:ext uri="{9D8B030D-6E8A-4147-A177-3AD203B41FA5}">
                      <a16:colId xmlns:a16="http://schemas.microsoft.com/office/drawing/2014/main" val="3733520905"/>
                    </a:ext>
                  </a:extLst>
                </a:gridCol>
                <a:gridCol w="380740">
                  <a:extLst>
                    <a:ext uri="{9D8B030D-6E8A-4147-A177-3AD203B41FA5}">
                      <a16:colId xmlns:a16="http://schemas.microsoft.com/office/drawing/2014/main" val="1395071845"/>
                    </a:ext>
                  </a:extLst>
                </a:gridCol>
                <a:gridCol w="380740">
                  <a:extLst>
                    <a:ext uri="{9D8B030D-6E8A-4147-A177-3AD203B41FA5}">
                      <a16:colId xmlns:a16="http://schemas.microsoft.com/office/drawing/2014/main" val="2770137307"/>
                    </a:ext>
                  </a:extLst>
                </a:gridCol>
                <a:gridCol w="380740">
                  <a:extLst>
                    <a:ext uri="{9D8B030D-6E8A-4147-A177-3AD203B41FA5}">
                      <a16:colId xmlns:a16="http://schemas.microsoft.com/office/drawing/2014/main" val="826178508"/>
                    </a:ext>
                  </a:extLst>
                </a:gridCol>
                <a:gridCol w="390892">
                  <a:extLst>
                    <a:ext uri="{9D8B030D-6E8A-4147-A177-3AD203B41FA5}">
                      <a16:colId xmlns:a16="http://schemas.microsoft.com/office/drawing/2014/main" val="2854509900"/>
                    </a:ext>
                  </a:extLst>
                </a:gridCol>
                <a:gridCol w="380740">
                  <a:extLst>
                    <a:ext uri="{9D8B030D-6E8A-4147-A177-3AD203B41FA5}">
                      <a16:colId xmlns:a16="http://schemas.microsoft.com/office/drawing/2014/main" val="3984087097"/>
                    </a:ext>
                  </a:extLst>
                </a:gridCol>
                <a:gridCol w="380740">
                  <a:extLst>
                    <a:ext uri="{9D8B030D-6E8A-4147-A177-3AD203B41FA5}">
                      <a16:colId xmlns:a16="http://schemas.microsoft.com/office/drawing/2014/main" val="3853012411"/>
                    </a:ext>
                  </a:extLst>
                </a:gridCol>
                <a:gridCol w="380740">
                  <a:extLst>
                    <a:ext uri="{9D8B030D-6E8A-4147-A177-3AD203B41FA5}">
                      <a16:colId xmlns:a16="http://schemas.microsoft.com/office/drawing/2014/main" val="3146859371"/>
                    </a:ext>
                  </a:extLst>
                </a:gridCol>
                <a:gridCol w="380740">
                  <a:extLst>
                    <a:ext uri="{9D8B030D-6E8A-4147-A177-3AD203B41FA5}">
                      <a16:colId xmlns:a16="http://schemas.microsoft.com/office/drawing/2014/main" val="2169631184"/>
                    </a:ext>
                  </a:extLst>
                </a:gridCol>
              </a:tblGrid>
              <a:tr h="273235">
                <a:tc>
                  <a:txBody>
                    <a:bodyPr/>
                    <a:lstStyle/>
                    <a:p>
                      <a:pPr algn="ctr"/>
                      <a:r>
                        <a:rPr lang="en-US" sz="1300" b="1">
                          <a:solidFill>
                            <a:srgbClr val="003300"/>
                          </a:solidFill>
                          <a:effectLst/>
                          <a:latin typeface="Times New Roman" panose="02020603050405020304" pitchFamily="18" charset="0"/>
                          <a:ea typeface="Times New Roman" panose="02020603050405020304" pitchFamily="18" charset="0"/>
                        </a:rPr>
                        <a:t> </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8EAADB"/>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0</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1</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2</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3</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4</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5</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6</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7</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8</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9</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3240815107"/>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a</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A</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dirty="0">
                          <a:solidFill>
                            <a:srgbClr val="003300"/>
                          </a:solidFill>
                          <a:effectLst/>
                          <a:latin typeface="Times New Roman" panose="02020603050405020304" pitchFamily="18" charset="0"/>
                          <a:ea typeface="Times New Roman" panose="02020603050405020304" pitchFamily="18" charset="0"/>
                        </a:rPr>
                        <a:t>F</a:t>
                      </a:r>
                      <a:endParaRPr lang="vi-VN"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K</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Q</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Y</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E</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G</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K</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R</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Z</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365802"/>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b</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B</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A</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L</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R</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W</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F</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H</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L</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S</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W</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212669"/>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c</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C</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dirty="0">
                          <a:solidFill>
                            <a:srgbClr val="003300"/>
                          </a:solidFill>
                          <a:effectLst/>
                          <a:latin typeface="Times New Roman" panose="02020603050405020304" pitchFamily="18" charset="0"/>
                          <a:ea typeface="Times New Roman" panose="02020603050405020304" pitchFamily="18" charset="0"/>
                        </a:rPr>
                        <a:t>R</a:t>
                      </a:r>
                      <a:endParaRPr lang="vi-VN"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R</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S</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A</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N</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I</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M</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T</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A</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746561"/>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d</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G</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A</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L</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I</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L</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E</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I</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N</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U</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B</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6565120"/>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e</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D</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D</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M</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T</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S</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W</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J</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O</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V</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C</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846001"/>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f</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E</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A</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N</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U</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B</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T</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J</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P</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X</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D</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6918212"/>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g</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F</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Y</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O</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V</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C</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O</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O</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Q</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Y</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E</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891419"/>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h</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G</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I</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P</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X</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D</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N</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U</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T</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Z</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F</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212801"/>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i</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P</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L</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A</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N</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C</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K</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L</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Z</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L</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G</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36676"/>
                  </a:ext>
                </a:extLst>
              </a:tr>
              <a:tr h="273235">
                <a:tc>
                  <a:txBody>
                    <a:bodyPr/>
                    <a:lstStyle/>
                    <a:p>
                      <a:pPr algn="ctr"/>
                      <a:r>
                        <a:rPr lang="en-US" sz="1300" b="1">
                          <a:solidFill>
                            <a:srgbClr val="000000"/>
                          </a:solidFill>
                          <a:effectLst/>
                          <a:latin typeface="Times New Roman" panose="02020603050405020304" pitchFamily="18" charset="0"/>
                          <a:ea typeface="Times New Roman" panose="02020603050405020304" pitchFamily="18" charset="0"/>
                        </a:rPr>
                        <a:t>j</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8EAADB"/>
                    </a:solidFill>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H</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E</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I</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N</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S</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T</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E</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I</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solidFill>
                            <a:srgbClr val="003300"/>
                          </a:solidFill>
                          <a:effectLst/>
                          <a:latin typeface="Times New Roman" panose="02020603050405020304" pitchFamily="18" charset="0"/>
                          <a:ea typeface="Times New Roman" panose="02020603050405020304" pitchFamily="18" charset="0"/>
                        </a:rPr>
                        <a:t>N</a:t>
                      </a:r>
                      <a:endParaRPr lang="vi-VN"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dirty="0">
                          <a:solidFill>
                            <a:srgbClr val="003300"/>
                          </a:solidFill>
                          <a:effectLst/>
                          <a:latin typeface="Times New Roman" panose="02020603050405020304" pitchFamily="18" charset="0"/>
                          <a:ea typeface="Times New Roman" panose="02020603050405020304" pitchFamily="18" charset="0"/>
                        </a:rPr>
                        <a:t>E</a:t>
                      </a:r>
                      <a:endParaRPr lang="vi-VN"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067874"/>
                  </a:ext>
                </a:extLst>
              </a:tr>
            </a:tbl>
          </a:graphicData>
        </a:graphic>
      </p:graphicFrame>
      <p:sp>
        <p:nvSpPr>
          <p:cNvPr id="7" name="TextBox 6" descr="n fb Do Nu">
            <a:extLst>
              <a:ext uri="{FF2B5EF4-FFF2-40B4-BE49-F238E27FC236}">
                <a16:creationId xmlns:a16="http://schemas.microsoft.com/office/drawing/2014/main" id="{8A26E347-4D08-4713-959D-2A52FD4F0EB3}"/>
              </a:ext>
            </a:extLst>
          </p:cNvPr>
          <p:cNvSpPr txBox="1"/>
          <p:nvPr/>
        </p:nvSpPr>
        <p:spPr>
          <a:xfrm>
            <a:off x="1637968" y="904112"/>
            <a:ext cx="1164866" cy="400110"/>
          </a:xfrm>
          <a:prstGeom prst="rect">
            <a:avLst/>
          </a:prstGeom>
          <a:noFill/>
        </p:spPr>
        <p:txBody>
          <a:bodyPr wrap="square" rtlCol="0">
            <a:spAutoFit/>
          </a:bodyPr>
          <a:lstStyle/>
          <a:p>
            <a:r>
              <a:rPr kumimoji="0" lang="en-US" sz="2000" b="1" i="0" u="none" strike="noStrike" kern="0" cap="none" spc="0" normalizeH="0" baseline="0" noProof="0" dirty="0">
                <a:ln>
                  <a:noFill/>
                </a:ln>
                <a:solidFill>
                  <a:srgbClr val="9DB5E0"/>
                </a:solidFill>
                <a:effectLst/>
                <a:uLnTx/>
                <a:uFillTx/>
                <a:latin typeface="Calibri" panose="020F0502020204030204" pitchFamily="34" charset="0"/>
                <a:cs typeface="Calibri" panose="020F0502020204030204" pitchFamily="34" charset="0"/>
                <a:sym typeface="Arial"/>
              </a:rPr>
              <a:t>Aristotle</a:t>
            </a:r>
            <a:endParaRPr lang="vi-VN" sz="2000" dirty="0">
              <a:solidFill>
                <a:srgbClr val="9DB5E0"/>
              </a:solidFill>
            </a:endParaRPr>
          </a:p>
        </p:txBody>
      </p:sp>
      <p:sp>
        <p:nvSpPr>
          <p:cNvPr id="8" name="Rounded Rectangle 4981" descr="n fb Do Nu">
            <a:extLst>
              <a:ext uri="{FF2B5EF4-FFF2-40B4-BE49-F238E27FC236}">
                <a16:creationId xmlns:a16="http://schemas.microsoft.com/office/drawing/2014/main" id="{30236729-C142-44E3-8D6E-6042467B3659}"/>
              </a:ext>
            </a:extLst>
          </p:cNvPr>
          <p:cNvSpPr>
            <a:spLocks noChangeArrowheads="1"/>
          </p:cNvSpPr>
          <p:nvPr/>
        </p:nvSpPr>
        <p:spPr bwMode="auto">
          <a:xfrm rot="2154159">
            <a:off x="2888089" y="3482818"/>
            <a:ext cx="4065948" cy="274561"/>
          </a:xfrm>
          <a:prstGeom prst="roundRect">
            <a:avLst>
              <a:gd name="adj" fmla="val 16667"/>
            </a:avLst>
          </a:prstGeom>
          <a:solidFill>
            <a:srgbClr val="4472C4">
              <a:alpha val="52156"/>
            </a:srgb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vi-VN"/>
          </a:p>
        </p:txBody>
      </p:sp>
      <p:sp>
        <p:nvSpPr>
          <p:cNvPr id="10" name="TextBox 9" descr="n fb Do Nu">
            <a:extLst>
              <a:ext uri="{FF2B5EF4-FFF2-40B4-BE49-F238E27FC236}">
                <a16:creationId xmlns:a16="http://schemas.microsoft.com/office/drawing/2014/main" id="{1C0E6BB4-E90E-46D9-81CD-00E7DA437F1D}"/>
              </a:ext>
            </a:extLst>
          </p:cNvPr>
          <p:cNvSpPr txBox="1"/>
          <p:nvPr/>
        </p:nvSpPr>
        <p:spPr>
          <a:xfrm>
            <a:off x="1940119" y="1178937"/>
            <a:ext cx="3938167" cy="400110"/>
          </a:xfrm>
          <a:prstGeom prst="rect">
            <a:avLst/>
          </a:prstGeom>
          <a:noFill/>
        </p:spPr>
        <p:txBody>
          <a:bodyPr wrap="square" rtlCol="0">
            <a:spAutoFit/>
          </a:bodyPr>
          <a:lstStyle/>
          <a:p>
            <a:r>
              <a:rPr lang="fr-FR" sz="2000" b="1" dirty="0" err="1">
                <a:solidFill>
                  <a:srgbClr val="FFDE7A"/>
                </a:solidFill>
                <a:effectLst/>
                <a:latin typeface="Calibri" panose="020F0502020204030204" pitchFamily="34" charset="0"/>
                <a:ea typeface="Times New Roman" panose="02020603050405020304" pitchFamily="18" charset="0"/>
                <a:cs typeface="Calibri" panose="020F0502020204030204" pitchFamily="34" charset="0"/>
              </a:rPr>
              <a:t>Galile</a:t>
            </a:r>
            <a:r>
              <a:rPr lang="fr-FR" sz="2000" b="1" dirty="0">
                <a:solidFill>
                  <a:srgbClr val="FFDE7A"/>
                </a:solidFill>
                <a:effectLst/>
                <a:latin typeface="Calibri" panose="020F0502020204030204" pitchFamily="34" charset="0"/>
                <a:ea typeface="Times New Roman" panose="02020603050405020304" pitchFamily="18" charset="0"/>
                <a:cs typeface="Calibri" panose="020F0502020204030204" pitchFamily="34" charset="0"/>
              </a:rPr>
              <a:t>; Newton; Joule; Faraday</a:t>
            </a:r>
            <a:endParaRPr lang="vi-VN" sz="2000" b="1" dirty="0">
              <a:solidFill>
                <a:srgbClr val="FFDE7A"/>
              </a:solidFill>
              <a:latin typeface="Calibri" panose="020F0502020204030204" pitchFamily="34" charset="0"/>
              <a:cs typeface="Calibri" panose="020F0502020204030204" pitchFamily="34" charset="0"/>
            </a:endParaRPr>
          </a:p>
        </p:txBody>
      </p:sp>
      <p:sp>
        <p:nvSpPr>
          <p:cNvPr id="11" name="Rounded Rectangle 4982" descr="n fb Do Nu">
            <a:extLst>
              <a:ext uri="{FF2B5EF4-FFF2-40B4-BE49-F238E27FC236}">
                <a16:creationId xmlns:a16="http://schemas.microsoft.com/office/drawing/2014/main" id="{F2C9D303-4FC5-4978-8BAA-13A672421031}"/>
              </a:ext>
            </a:extLst>
          </p:cNvPr>
          <p:cNvSpPr>
            <a:spLocks noChangeArrowheads="1"/>
          </p:cNvSpPr>
          <p:nvPr/>
        </p:nvSpPr>
        <p:spPr bwMode="auto">
          <a:xfrm>
            <a:off x="2807820" y="2970404"/>
            <a:ext cx="2337068" cy="279911"/>
          </a:xfrm>
          <a:prstGeom prst="roundRect">
            <a:avLst>
              <a:gd name="adj" fmla="val 16667"/>
            </a:avLst>
          </a:prstGeom>
          <a:solidFill>
            <a:srgbClr val="FFC000">
              <a:alpha val="52156"/>
            </a:srgb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vi-VN"/>
          </a:p>
        </p:txBody>
      </p:sp>
      <p:sp>
        <p:nvSpPr>
          <p:cNvPr id="12" name="Rounded Rectangle 4983" descr="n fb Do Nu">
            <a:extLst>
              <a:ext uri="{FF2B5EF4-FFF2-40B4-BE49-F238E27FC236}">
                <a16:creationId xmlns:a16="http://schemas.microsoft.com/office/drawing/2014/main" id="{F2CF54A1-E3E4-420B-AD47-C119571FEB31}"/>
              </a:ext>
            </a:extLst>
          </p:cNvPr>
          <p:cNvSpPr>
            <a:spLocks noChangeArrowheads="1"/>
          </p:cNvSpPr>
          <p:nvPr/>
        </p:nvSpPr>
        <p:spPr bwMode="auto">
          <a:xfrm rot="5400000">
            <a:off x="4128289" y="3307148"/>
            <a:ext cx="1621538" cy="411656"/>
          </a:xfrm>
          <a:prstGeom prst="roundRect">
            <a:avLst>
              <a:gd name="adj" fmla="val 16667"/>
            </a:avLst>
          </a:prstGeom>
          <a:solidFill>
            <a:srgbClr val="FFC000">
              <a:alpha val="52156"/>
            </a:srgb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vi-VN"/>
          </a:p>
        </p:txBody>
      </p:sp>
      <p:sp>
        <p:nvSpPr>
          <p:cNvPr id="13" name="Rounded Rectangle 4984" descr="n fb Do Nu">
            <a:extLst>
              <a:ext uri="{FF2B5EF4-FFF2-40B4-BE49-F238E27FC236}">
                <a16:creationId xmlns:a16="http://schemas.microsoft.com/office/drawing/2014/main" id="{12738A6B-4CDE-4C29-B7A1-E25B983BDF9A}"/>
              </a:ext>
            </a:extLst>
          </p:cNvPr>
          <p:cNvSpPr>
            <a:spLocks noChangeArrowheads="1"/>
          </p:cNvSpPr>
          <p:nvPr/>
        </p:nvSpPr>
        <p:spPr bwMode="auto">
          <a:xfrm rot="5400000">
            <a:off x="4634209" y="4036891"/>
            <a:ext cx="1362064" cy="340709"/>
          </a:xfrm>
          <a:prstGeom prst="roundRect">
            <a:avLst>
              <a:gd name="adj" fmla="val 16667"/>
            </a:avLst>
          </a:prstGeom>
          <a:solidFill>
            <a:srgbClr val="FFC000">
              <a:alpha val="52156"/>
            </a:srgb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vi-VN"/>
          </a:p>
        </p:txBody>
      </p:sp>
      <p:sp>
        <p:nvSpPr>
          <p:cNvPr id="14" name="Rounded Rectangle 4985" descr="n fb Do Nu">
            <a:extLst>
              <a:ext uri="{FF2B5EF4-FFF2-40B4-BE49-F238E27FC236}">
                <a16:creationId xmlns:a16="http://schemas.microsoft.com/office/drawing/2014/main" id="{FFE36A9C-B624-4A69-A14B-4DF7FA7A50A1}"/>
              </a:ext>
            </a:extLst>
          </p:cNvPr>
          <p:cNvSpPr>
            <a:spLocks noChangeArrowheads="1"/>
          </p:cNvSpPr>
          <p:nvPr/>
        </p:nvSpPr>
        <p:spPr bwMode="auto">
          <a:xfrm rot="5400000">
            <a:off x="2441539" y="2947649"/>
            <a:ext cx="1917878" cy="341330"/>
          </a:xfrm>
          <a:prstGeom prst="roundRect">
            <a:avLst>
              <a:gd name="adj" fmla="val 16667"/>
            </a:avLst>
          </a:prstGeom>
          <a:solidFill>
            <a:srgbClr val="FFC000">
              <a:alpha val="52156"/>
            </a:srgb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vi-VN"/>
          </a:p>
        </p:txBody>
      </p:sp>
      <p:sp>
        <p:nvSpPr>
          <p:cNvPr id="15" name="TextBox 14" descr="n fb Do Nu">
            <a:extLst>
              <a:ext uri="{FF2B5EF4-FFF2-40B4-BE49-F238E27FC236}">
                <a16:creationId xmlns:a16="http://schemas.microsoft.com/office/drawing/2014/main" id="{919E42CA-544D-4581-A650-64ABDD735123}"/>
              </a:ext>
            </a:extLst>
          </p:cNvPr>
          <p:cNvSpPr txBox="1"/>
          <p:nvPr/>
        </p:nvSpPr>
        <p:spPr>
          <a:xfrm>
            <a:off x="1940119" y="1431893"/>
            <a:ext cx="1741336" cy="400110"/>
          </a:xfrm>
          <a:prstGeom prst="rect">
            <a:avLst/>
          </a:prstGeom>
          <a:noFill/>
        </p:spPr>
        <p:txBody>
          <a:bodyPr wrap="square" rtlCol="0">
            <a:spAutoFit/>
          </a:bodyPr>
          <a:lstStyle/>
          <a:p>
            <a:r>
              <a:rPr lang="fr-FR" sz="2000" b="1" dirty="0" err="1">
                <a:solidFill>
                  <a:srgbClr val="7AD6A4"/>
                </a:solidFill>
                <a:effectLst/>
                <a:latin typeface="Calibri" panose="020F0502020204030204" pitchFamily="34" charset="0"/>
                <a:ea typeface="Times New Roman" panose="02020603050405020304" pitchFamily="18" charset="0"/>
                <a:cs typeface="Calibri" panose="020F0502020204030204" pitchFamily="34" charset="0"/>
              </a:rPr>
              <a:t>Plank</a:t>
            </a:r>
            <a:r>
              <a:rPr lang="fr-FR" sz="2000" b="1" dirty="0">
                <a:solidFill>
                  <a:srgbClr val="7AD6A4"/>
                </a:solidFill>
                <a:effectLst/>
                <a:latin typeface="Calibri" panose="020F0502020204030204" pitchFamily="34" charset="0"/>
                <a:ea typeface="Times New Roman" panose="02020603050405020304" pitchFamily="18" charset="0"/>
                <a:cs typeface="Calibri" panose="020F0502020204030204" pitchFamily="34" charset="0"/>
              </a:rPr>
              <a:t>; Einstein</a:t>
            </a:r>
            <a:endParaRPr lang="vi-VN" sz="2000" b="1" dirty="0">
              <a:solidFill>
                <a:srgbClr val="7AD6A4"/>
              </a:solidFill>
              <a:latin typeface="Calibri" panose="020F0502020204030204" pitchFamily="34" charset="0"/>
              <a:cs typeface="Calibri" panose="020F0502020204030204" pitchFamily="34" charset="0"/>
            </a:endParaRPr>
          </a:p>
        </p:txBody>
      </p:sp>
      <p:sp>
        <p:nvSpPr>
          <p:cNvPr id="16" name="Rounded Rectangle 4986" descr="n fb Do Nu">
            <a:extLst>
              <a:ext uri="{FF2B5EF4-FFF2-40B4-BE49-F238E27FC236}">
                <a16:creationId xmlns:a16="http://schemas.microsoft.com/office/drawing/2014/main" id="{69E5827B-9657-47D9-B459-A05A4091682C}"/>
              </a:ext>
            </a:extLst>
          </p:cNvPr>
          <p:cNvSpPr>
            <a:spLocks noChangeArrowheads="1"/>
          </p:cNvSpPr>
          <p:nvPr/>
        </p:nvSpPr>
        <p:spPr bwMode="auto">
          <a:xfrm>
            <a:off x="2852165" y="4331918"/>
            <a:ext cx="2292719" cy="279911"/>
          </a:xfrm>
          <a:prstGeom prst="roundRect">
            <a:avLst>
              <a:gd name="adj" fmla="val 16667"/>
            </a:avLst>
          </a:prstGeom>
          <a:solidFill>
            <a:srgbClr val="00B050">
              <a:alpha val="52156"/>
            </a:srgb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vi-VN"/>
          </a:p>
        </p:txBody>
      </p:sp>
      <p:sp>
        <p:nvSpPr>
          <p:cNvPr id="17" name="Rounded Rectangle 4986" descr="n fb Do Nu">
            <a:extLst>
              <a:ext uri="{FF2B5EF4-FFF2-40B4-BE49-F238E27FC236}">
                <a16:creationId xmlns:a16="http://schemas.microsoft.com/office/drawing/2014/main" id="{37D38807-19F0-4186-BEFB-64943F0CC560}"/>
              </a:ext>
            </a:extLst>
          </p:cNvPr>
          <p:cNvSpPr>
            <a:spLocks noChangeArrowheads="1"/>
          </p:cNvSpPr>
          <p:nvPr/>
        </p:nvSpPr>
        <p:spPr bwMode="auto">
          <a:xfrm>
            <a:off x="3229813" y="4611829"/>
            <a:ext cx="3020920" cy="284620"/>
          </a:xfrm>
          <a:prstGeom prst="roundRect">
            <a:avLst>
              <a:gd name="adj" fmla="val 16667"/>
            </a:avLst>
          </a:prstGeom>
          <a:solidFill>
            <a:srgbClr val="00B050">
              <a:alpha val="52156"/>
            </a:srgb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vi-VN"/>
          </a:p>
        </p:txBody>
      </p:sp>
    </p:spTree>
    <p:extLst>
      <p:ext uri="{BB962C8B-B14F-4D97-AF65-F5344CB8AC3E}">
        <p14:creationId xmlns:p14="http://schemas.microsoft.com/office/powerpoint/2010/main" val="643999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8" grpId="0" animBg="1"/>
      <p:bldP spid="10" grpId="0"/>
      <p:bldP spid="11" grpId="0" animBg="1"/>
      <p:bldP spid="12" grpId="0" animBg="1"/>
      <p:bldP spid="13" grpId="0" animBg="1"/>
      <p:bldP spid="14" grpId="0" animBg="1"/>
      <p:bldP spid="15" grpId="0"/>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 fb Do Nu">
            <a:extLst>
              <a:ext uri="{FF2B5EF4-FFF2-40B4-BE49-F238E27FC236}">
                <a16:creationId xmlns:a16="http://schemas.microsoft.com/office/drawing/2014/main" id="{5DFFEF06-D605-4A24-B7E5-3BDE04AC5B3D}"/>
              </a:ext>
            </a:extLst>
          </p:cNvPr>
          <p:cNvSpPr txBox="1"/>
          <p:nvPr/>
        </p:nvSpPr>
        <p:spPr>
          <a:xfrm>
            <a:off x="362857" y="240847"/>
            <a:ext cx="8403771" cy="830997"/>
          </a:xfrm>
          <a:prstGeom prst="rect">
            <a:avLst/>
          </a:prstGeom>
          <a:noFill/>
        </p:spPr>
        <p:txBody>
          <a:bodyPr wrap="square">
            <a:spAutoFit/>
          </a:bodyPr>
          <a:lstStyle/>
          <a:p>
            <a:r>
              <a:rPr lang="vi-VN" sz="2400" b="1">
                <a:latin typeface="Calibri" panose="020F0502020204030204" pitchFamily="34" charset="0"/>
                <a:cs typeface="Calibri" panose="020F0502020204030204" pitchFamily="34" charset="0"/>
              </a:rPr>
              <a:t>Câu 2: </a:t>
            </a:r>
            <a:r>
              <a:rPr lang="vi-VN" sz="2400">
                <a:latin typeface="Calibri" panose="020F0502020204030204" pitchFamily="34" charset="0"/>
                <a:cs typeface="Calibri" panose="020F0502020204030204" pitchFamily="34" charset="0"/>
              </a:rPr>
              <a:t>Hãy xem bảng các đơn vị của hệ SI trang 5 SGK. Sau đó nối các đơn vị tương ứng với các đại lượng vật l</a:t>
            </a:r>
            <a:r>
              <a:rPr lang="en-US" sz="2400">
                <a:latin typeface="Calibri" panose="020F0502020204030204" pitchFamily="34" charset="0"/>
                <a:cs typeface="Calibri" panose="020F0502020204030204" pitchFamily="34" charset="0"/>
              </a:rPr>
              <a:t>í.</a:t>
            </a:r>
            <a:endParaRPr lang="vi-VN" sz="2400" dirty="0">
              <a:latin typeface="Calibri" panose="020F0502020204030204" pitchFamily="34" charset="0"/>
              <a:cs typeface="Calibri" panose="020F0502020204030204" pitchFamily="34" charset="0"/>
            </a:endParaRPr>
          </a:p>
        </p:txBody>
      </p:sp>
      <p:pic>
        <p:nvPicPr>
          <p:cNvPr id="4" name="Picture 3" descr="n fb Do Nu">
            <a:extLst>
              <a:ext uri="{FF2B5EF4-FFF2-40B4-BE49-F238E27FC236}">
                <a16:creationId xmlns:a16="http://schemas.microsoft.com/office/drawing/2014/main" id="{62A51498-6997-466D-A9A3-608CD856D8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3" y="1755829"/>
            <a:ext cx="359410" cy="359410"/>
          </a:xfrm>
          <a:prstGeom prst="rect">
            <a:avLst/>
          </a:prstGeom>
          <a:noFill/>
          <a:ln>
            <a:noFill/>
          </a:ln>
        </p:spPr>
      </p:pic>
      <p:pic>
        <p:nvPicPr>
          <p:cNvPr id="5" name="Picture 4" descr="n fb Do Nu">
            <a:extLst>
              <a:ext uri="{FF2B5EF4-FFF2-40B4-BE49-F238E27FC236}">
                <a16:creationId xmlns:a16="http://schemas.microsoft.com/office/drawing/2014/main" id="{FC65B6B0-8945-4B13-A56E-58AA490AE0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53" y="2198289"/>
            <a:ext cx="359410" cy="359410"/>
          </a:xfrm>
          <a:prstGeom prst="rect">
            <a:avLst/>
          </a:prstGeom>
          <a:noFill/>
          <a:ln>
            <a:noFill/>
          </a:ln>
        </p:spPr>
      </p:pic>
      <p:pic>
        <p:nvPicPr>
          <p:cNvPr id="6" name="Picture 5" descr="n fb Do Nu">
            <a:extLst>
              <a:ext uri="{FF2B5EF4-FFF2-40B4-BE49-F238E27FC236}">
                <a16:creationId xmlns:a16="http://schemas.microsoft.com/office/drawing/2014/main" id="{03865A45-9191-4888-ABAC-9F7D3F70F2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3" y="2619625"/>
            <a:ext cx="359410" cy="359410"/>
          </a:xfrm>
          <a:prstGeom prst="rect">
            <a:avLst/>
          </a:prstGeom>
          <a:noFill/>
          <a:ln>
            <a:noFill/>
          </a:ln>
        </p:spPr>
      </p:pic>
      <p:pic>
        <p:nvPicPr>
          <p:cNvPr id="8" name="Picture 7" descr="n fb Do Nu">
            <a:extLst>
              <a:ext uri="{FF2B5EF4-FFF2-40B4-BE49-F238E27FC236}">
                <a16:creationId xmlns:a16="http://schemas.microsoft.com/office/drawing/2014/main" id="{BAF28F65-8291-4767-90B2-66760CB449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3" y="3082822"/>
            <a:ext cx="359410" cy="359410"/>
          </a:xfrm>
          <a:prstGeom prst="rect">
            <a:avLst/>
          </a:prstGeom>
          <a:noFill/>
          <a:ln>
            <a:noFill/>
          </a:ln>
        </p:spPr>
      </p:pic>
      <p:pic>
        <p:nvPicPr>
          <p:cNvPr id="9" name="Picture 8" descr="n fb Do Nu">
            <a:extLst>
              <a:ext uri="{FF2B5EF4-FFF2-40B4-BE49-F238E27FC236}">
                <a16:creationId xmlns:a16="http://schemas.microsoft.com/office/drawing/2014/main" id="{ED602EA7-55D9-4ED7-A49D-A2CD80D44A4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3" y="3522479"/>
            <a:ext cx="359410" cy="359410"/>
          </a:xfrm>
          <a:prstGeom prst="rect">
            <a:avLst/>
          </a:prstGeom>
          <a:noFill/>
          <a:ln>
            <a:noFill/>
          </a:ln>
        </p:spPr>
      </p:pic>
      <p:pic>
        <p:nvPicPr>
          <p:cNvPr id="10" name="Picture 9" descr="n fb Do Nu">
            <a:extLst>
              <a:ext uri="{FF2B5EF4-FFF2-40B4-BE49-F238E27FC236}">
                <a16:creationId xmlns:a16="http://schemas.microsoft.com/office/drawing/2014/main" id="{982A51CD-659E-4512-A1BA-719EE6EDBD1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053" y="3981804"/>
            <a:ext cx="359410" cy="359410"/>
          </a:xfrm>
          <a:prstGeom prst="rect">
            <a:avLst/>
          </a:prstGeom>
          <a:noFill/>
          <a:ln>
            <a:noFill/>
          </a:ln>
        </p:spPr>
      </p:pic>
      <p:pic>
        <p:nvPicPr>
          <p:cNvPr id="11" name="Picture 10" descr="n fb Do Nu">
            <a:extLst>
              <a:ext uri="{FF2B5EF4-FFF2-40B4-BE49-F238E27FC236}">
                <a16:creationId xmlns:a16="http://schemas.microsoft.com/office/drawing/2014/main" id="{9100887D-2046-4D4D-85F7-A3278F85D92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83" y="4452620"/>
            <a:ext cx="359410" cy="359410"/>
          </a:xfrm>
          <a:prstGeom prst="rect">
            <a:avLst/>
          </a:prstGeom>
          <a:noFill/>
          <a:ln>
            <a:noFill/>
          </a:ln>
        </p:spPr>
      </p:pic>
      <p:pic>
        <p:nvPicPr>
          <p:cNvPr id="14" name="Picture 13" descr="n fb Do Nu">
            <a:extLst>
              <a:ext uri="{FF2B5EF4-FFF2-40B4-BE49-F238E27FC236}">
                <a16:creationId xmlns:a16="http://schemas.microsoft.com/office/drawing/2014/main" id="{E45B5199-5DA8-452E-A78A-126AB79925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72" t="8147" r="2196" b="1746"/>
          <a:stretch/>
        </p:blipFill>
        <p:spPr bwMode="auto">
          <a:xfrm>
            <a:off x="5231859" y="1735761"/>
            <a:ext cx="361950" cy="359410"/>
          </a:xfrm>
          <a:prstGeom prst="rect">
            <a:avLst/>
          </a:prstGeom>
          <a:noFill/>
          <a:ln>
            <a:noFill/>
          </a:ln>
          <a:extLst>
            <a:ext uri="{53640926-AAD7-44D8-BBD7-CCE9431645EC}">
              <a14:shadowObscured xmlns:a14="http://schemas.microsoft.com/office/drawing/2010/main"/>
            </a:ext>
          </a:extLst>
        </p:spPr>
      </p:pic>
      <p:pic>
        <p:nvPicPr>
          <p:cNvPr id="17" name="Picture 16" descr="n fb Do Nu">
            <a:extLst>
              <a:ext uri="{FF2B5EF4-FFF2-40B4-BE49-F238E27FC236}">
                <a16:creationId xmlns:a16="http://schemas.microsoft.com/office/drawing/2014/main" id="{2D3EC42A-28BB-4146-99D6-73EA6B3B07D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07" t="5093" r="3261" b="1669"/>
          <a:stretch/>
        </p:blipFill>
        <p:spPr bwMode="auto">
          <a:xfrm>
            <a:off x="5231859" y="2215377"/>
            <a:ext cx="358775" cy="359410"/>
          </a:xfrm>
          <a:prstGeom prst="rect">
            <a:avLst/>
          </a:prstGeom>
          <a:noFill/>
          <a:ln>
            <a:noFill/>
          </a:ln>
          <a:extLst>
            <a:ext uri="{53640926-AAD7-44D8-BBD7-CCE9431645EC}">
              <a14:shadowObscured xmlns:a14="http://schemas.microsoft.com/office/drawing/2010/main"/>
            </a:ext>
          </a:extLst>
        </p:spPr>
      </p:pic>
      <p:pic>
        <p:nvPicPr>
          <p:cNvPr id="20" name="Picture 19" descr="n fb Do Nu">
            <a:extLst>
              <a:ext uri="{FF2B5EF4-FFF2-40B4-BE49-F238E27FC236}">
                <a16:creationId xmlns:a16="http://schemas.microsoft.com/office/drawing/2014/main" id="{4D527567-E6E5-4B2D-8484-38BEED10012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367" t="7469" r="2176" b="1668"/>
          <a:stretch/>
        </p:blipFill>
        <p:spPr bwMode="auto">
          <a:xfrm>
            <a:off x="5233129" y="2686457"/>
            <a:ext cx="357505" cy="359410"/>
          </a:xfrm>
          <a:prstGeom prst="rect">
            <a:avLst/>
          </a:prstGeom>
          <a:noFill/>
          <a:ln>
            <a:noFill/>
          </a:ln>
          <a:extLst>
            <a:ext uri="{53640926-AAD7-44D8-BBD7-CCE9431645EC}">
              <a14:shadowObscured xmlns:a14="http://schemas.microsoft.com/office/drawing/2010/main"/>
            </a:ext>
          </a:extLst>
        </p:spPr>
      </p:pic>
      <p:pic>
        <p:nvPicPr>
          <p:cNvPr id="23" name="Picture 22" descr="n fb Do Nu">
            <a:extLst>
              <a:ext uri="{FF2B5EF4-FFF2-40B4-BE49-F238E27FC236}">
                <a16:creationId xmlns:a16="http://schemas.microsoft.com/office/drawing/2014/main" id="{D234483E-69D2-4601-B9A9-ACED47A63FD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606" t="5586" r="1713" b="1466"/>
          <a:stretch/>
        </p:blipFill>
        <p:spPr bwMode="auto">
          <a:xfrm>
            <a:off x="5229954" y="3133230"/>
            <a:ext cx="360680" cy="359410"/>
          </a:xfrm>
          <a:prstGeom prst="rect">
            <a:avLst/>
          </a:prstGeom>
          <a:noFill/>
          <a:ln>
            <a:noFill/>
          </a:ln>
          <a:extLst>
            <a:ext uri="{53640926-AAD7-44D8-BBD7-CCE9431645EC}">
              <a14:shadowObscured xmlns:a14="http://schemas.microsoft.com/office/drawing/2010/main"/>
            </a:ext>
          </a:extLst>
        </p:spPr>
      </p:pic>
      <p:pic>
        <p:nvPicPr>
          <p:cNvPr id="26" name="Picture 25" descr="n fb Do Nu">
            <a:extLst>
              <a:ext uri="{FF2B5EF4-FFF2-40B4-BE49-F238E27FC236}">
                <a16:creationId xmlns:a16="http://schemas.microsoft.com/office/drawing/2014/main" id="{A0E53F3A-6572-469B-BA64-C99394A25BA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103" t="7220" r="1624" b="1892"/>
          <a:stretch/>
        </p:blipFill>
        <p:spPr bwMode="auto">
          <a:xfrm>
            <a:off x="5229954" y="3577211"/>
            <a:ext cx="360680" cy="359410"/>
          </a:xfrm>
          <a:prstGeom prst="rect">
            <a:avLst/>
          </a:prstGeom>
          <a:noFill/>
          <a:ln>
            <a:noFill/>
          </a:ln>
          <a:extLst>
            <a:ext uri="{53640926-AAD7-44D8-BBD7-CCE9431645EC}">
              <a14:shadowObscured xmlns:a14="http://schemas.microsoft.com/office/drawing/2010/main"/>
            </a:ext>
          </a:extLst>
        </p:spPr>
      </p:pic>
      <p:pic>
        <p:nvPicPr>
          <p:cNvPr id="29" name="Picture 28" descr="n fb Do Nu">
            <a:extLst>
              <a:ext uri="{FF2B5EF4-FFF2-40B4-BE49-F238E27FC236}">
                <a16:creationId xmlns:a16="http://schemas.microsoft.com/office/drawing/2014/main" id="{CA5297FE-570D-49F1-9CD9-2C535467D48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03" t="4121" r="1637" b="1573"/>
          <a:stretch/>
        </p:blipFill>
        <p:spPr bwMode="auto">
          <a:xfrm>
            <a:off x="5231224" y="4031438"/>
            <a:ext cx="359410" cy="359410"/>
          </a:xfrm>
          <a:prstGeom prst="rect">
            <a:avLst/>
          </a:prstGeom>
          <a:noFill/>
          <a:ln>
            <a:noFill/>
          </a:ln>
          <a:extLst>
            <a:ext uri="{53640926-AAD7-44D8-BBD7-CCE9431645EC}">
              <a14:shadowObscured xmlns:a14="http://schemas.microsoft.com/office/drawing/2010/main"/>
            </a:ext>
          </a:extLst>
        </p:spPr>
      </p:pic>
      <p:pic>
        <p:nvPicPr>
          <p:cNvPr id="32" name="Picture 31" descr="n fb Do Nu">
            <a:extLst>
              <a:ext uri="{FF2B5EF4-FFF2-40B4-BE49-F238E27FC236}">
                <a16:creationId xmlns:a16="http://schemas.microsoft.com/office/drawing/2014/main" id="{8973C04B-27DE-4AE7-8C50-CD5D870C6A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110" t="14118" r="1596" b="1384"/>
          <a:stretch/>
        </p:blipFill>
        <p:spPr bwMode="auto">
          <a:xfrm>
            <a:off x="5233129" y="4475419"/>
            <a:ext cx="360045" cy="359410"/>
          </a:xfrm>
          <a:prstGeom prst="rect">
            <a:avLst/>
          </a:prstGeom>
          <a:noFill/>
          <a:ln>
            <a:noFill/>
          </a:ln>
          <a:extLst>
            <a:ext uri="{53640926-AAD7-44D8-BBD7-CCE9431645EC}">
              <a14:shadowObscured xmlns:a14="http://schemas.microsoft.com/office/drawing/2010/main"/>
            </a:ext>
          </a:extLst>
        </p:spPr>
      </p:pic>
      <p:sp>
        <p:nvSpPr>
          <p:cNvPr id="34" name="Rounded Rectangle 46" descr="n fb Do Nu">
            <a:extLst>
              <a:ext uri="{FF2B5EF4-FFF2-40B4-BE49-F238E27FC236}">
                <a16:creationId xmlns:a16="http://schemas.microsoft.com/office/drawing/2014/main" id="{ADBA34C7-6886-427C-B2E6-8AB8DE4CDD3A}"/>
              </a:ext>
            </a:extLst>
          </p:cNvPr>
          <p:cNvSpPr/>
          <p:nvPr/>
        </p:nvSpPr>
        <p:spPr>
          <a:xfrm>
            <a:off x="1237887" y="1755829"/>
            <a:ext cx="3185254"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Lượng chất</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5" name="Rounded Rectangle 4895" descr="n fb Do Nu">
            <a:extLst>
              <a:ext uri="{FF2B5EF4-FFF2-40B4-BE49-F238E27FC236}">
                <a16:creationId xmlns:a16="http://schemas.microsoft.com/office/drawing/2014/main" id="{71112EF5-B6E0-45F7-AEEC-79FC83D08D3B}"/>
              </a:ext>
            </a:extLst>
          </p:cNvPr>
          <p:cNvSpPr/>
          <p:nvPr/>
        </p:nvSpPr>
        <p:spPr>
          <a:xfrm>
            <a:off x="1237887" y="2198289"/>
            <a:ext cx="3185254"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Cường độ ánh sáng</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 name="Rounded Rectangle 4896" descr="n fb Do Nu">
            <a:extLst>
              <a:ext uri="{FF2B5EF4-FFF2-40B4-BE49-F238E27FC236}">
                <a16:creationId xmlns:a16="http://schemas.microsoft.com/office/drawing/2014/main" id="{9A75EF98-15BA-42F8-A7BC-11F5236BEA73}"/>
              </a:ext>
            </a:extLst>
          </p:cNvPr>
          <p:cNvSpPr/>
          <p:nvPr/>
        </p:nvSpPr>
        <p:spPr>
          <a:xfrm>
            <a:off x="1237887" y="2631725"/>
            <a:ext cx="3185254"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dài</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7" name="Rounded Rectangle 4897" descr="n fb Do Nu">
            <a:extLst>
              <a:ext uri="{FF2B5EF4-FFF2-40B4-BE49-F238E27FC236}">
                <a16:creationId xmlns:a16="http://schemas.microsoft.com/office/drawing/2014/main" id="{37278E98-A098-4ADE-85FF-7976A6385B31}"/>
              </a:ext>
            </a:extLst>
          </p:cNvPr>
          <p:cNvSpPr/>
          <p:nvPr/>
        </p:nvSpPr>
        <p:spPr>
          <a:xfrm>
            <a:off x="1237886" y="3082822"/>
            <a:ext cx="3185257"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Nhiệt độ nhiệt động lực</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8" name="Rounded Rectangle 4898" descr="n fb Do Nu">
            <a:extLst>
              <a:ext uri="{FF2B5EF4-FFF2-40B4-BE49-F238E27FC236}">
                <a16:creationId xmlns:a16="http://schemas.microsoft.com/office/drawing/2014/main" id="{BC83B1E1-E62E-41C3-AB20-1FBC218E00EF}"/>
              </a:ext>
            </a:extLst>
          </p:cNvPr>
          <p:cNvSpPr/>
          <p:nvPr/>
        </p:nvSpPr>
        <p:spPr>
          <a:xfrm>
            <a:off x="1237887" y="3522479"/>
            <a:ext cx="3185256"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Khối lượng</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9" name="Rounded Rectangle 4899" descr="n fb Do Nu">
            <a:extLst>
              <a:ext uri="{FF2B5EF4-FFF2-40B4-BE49-F238E27FC236}">
                <a16:creationId xmlns:a16="http://schemas.microsoft.com/office/drawing/2014/main" id="{40C9096B-E46A-4E6A-BE72-72E3A6ED7B31}"/>
              </a:ext>
            </a:extLst>
          </p:cNvPr>
          <p:cNvSpPr/>
          <p:nvPr/>
        </p:nvSpPr>
        <p:spPr>
          <a:xfrm>
            <a:off x="1237886" y="3981804"/>
            <a:ext cx="3185256"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Cường độ dòng điện</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0" name="Rounded Rectangle 4900" descr="n fb Do Nu">
            <a:extLst>
              <a:ext uri="{FF2B5EF4-FFF2-40B4-BE49-F238E27FC236}">
                <a16:creationId xmlns:a16="http://schemas.microsoft.com/office/drawing/2014/main" id="{CA8ED548-8031-4C93-8083-C08ABFCB0C98}"/>
              </a:ext>
            </a:extLst>
          </p:cNvPr>
          <p:cNvSpPr/>
          <p:nvPr/>
        </p:nvSpPr>
        <p:spPr>
          <a:xfrm>
            <a:off x="1237886" y="4475419"/>
            <a:ext cx="3185255"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 gian</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1" name="Rounded Rectangle 4901" descr="n fb Do Nu">
            <a:extLst>
              <a:ext uri="{FF2B5EF4-FFF2-40B4-BE49-F238E27FC236}">
                <a16:creationId xmlns:a16="http://schemas.microsoft.com/office/drawing/2014/main" id="{D8D693F0-6122-4AA2-866D-789C5B4FAD38}"/>
              </a:ext>
            </a:extLst>
          </p:cNvPr>
          <p:cNvSpPr/>
          <p:nvPr/>
        </p:nvSpPr>
        <p:spPr>
          <a:xfrm>
            <a:off x="5832203" y="1735761"/>
            <a:ext cx="2468880"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Ampe (A)</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2" name="Rounded Rectangle 4902" descr="n fb Do Nu">
            <a:extLst>
              <a:ext uri="{FF2B5EF4-FFF2-40B4-BE49-F238E27FC236}">
                <a16:creationId xmlns:a16="http://schemas.microsoft.com/office/drawing/2014/main" id="{0544F50A-E7A0-43CC-9B47-4E12C77C4626}"/>
              </a:ext>
            </a:extLst>
          </p:cNvPr>
          <p:cNvSpPr/>
          <p:nvPr/>
        </p:nvSpPr>
        <p:spPr>
          <a:xfrm>
            <a:off x="5832203" y="2215377"/>
            <a:ext cx="2468880"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Ki-lô-gam (kg)</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3" name="Rounded Rectangle 4903" descr="n fb Do Nu">
            <a:extLst>
              <a:ext uri="{FF2B5EF4-FFF2-40B4-BE49-F238E27FC236}">
                <a16:creationId xmlns:a16="http://schemas.microsoft.com/office/drawing/2014/main" id="{06D63E0E-DB68-49B2-B934-2E030204C6B9}"/>
              </a:ext>
            </a:extLst>
          </p:cNvPr>
          <p:cNvSpPr/>
          <p:nvPr/>
        </p:nvSpPr>
        <p:spPr>
          <a:xfrm>
            <a:off x="5832203" y="2686457"/>
            <a:ext cx="2468880"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Mol (mol)</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4" name="Rounded Rectangle 4904" descr="n fb Do Nu">
            <a:extLst>
              <a:ext uri="{FF2B5EF4-FFF2-40B4-BE49-F238E27FC236}">
                <a16:creationId xmlns:a16="http://schemas.microsoft.com/office/drawing/2014/main" id="{1195E6F3-417E-4015-8F32-8BBFC18D9DB7}"/>
              </a:ext>
            </a:extLst>
          </p:cNvPr>
          <p:cNvSpPr/>
          <p:nvPr/>
        </p:nvSpPr>
        <p:spPr>
          <a:xfrm>
            <a:off x="5832203" y="3137554"/>
            <a:ext cx="2468880"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Kenvin (K)</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5" name="Rounded Rectangle 4905" descr="n fb Do Nu">
            <a:extLst>
              <a:ext uri="{FF2B5EF4-FFF2-40B4-BE49-F238E27FC236}">
                <a16:creationId xmlns:a16="http://schemas.microsoft.com/office/drawing/2014/main" id="{9C445876-C5E6-48E7-9A5D-534E1E68DE92}"/>
              </a:ext>
            </a:extLst>
          </p:cNvPr>
          <p:cNvSpPr/>
          <p:nvPr/>
        </p:nvSpPr>
        <p:spPr>
          <a:xfrm>
            <a:off x="5832203" y="3577211"/>
            <a:ext cx="2468880"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Mét (m)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6" name="Rounded Rectangle 4906" descr="n fb Do Nu">
            <a:extLst>
              <a:ext uri="{FF2B5EF4-FFF2-40B4-BE49-F238E27FC236}">
                <a16:creationId xmlns:a16="http://schemas.microsoft.com/office/drawing/2014/main" id="{E7AFD9D0-F476-49B1-A205-FAF3A5E909BB}"/>
              </a:ext>
            </a:extLst>
          </p:cNvPr>
          <p:cNvSpPr/>
          <p:nvPr/>
        </p:nvSpPr>
        <p:spPr>
          <a:xfrm>
            <a:off x="5832203" y="4036536"/>
            <a:ext cx="2468880"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Candela (Cd)</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7" name="Rounded Rectangle 4908" descr="n fb Do Nu">
            <a:extLst>
              <a:ext uri="{FF2B5EF4-FFF2-40B4-BE49-F238E27FC236}">
                <a16:creationId xmlns:a16="http://schemas.microsoft.com/office/drawing/2014/main" id="{38FB7959-E725-44D3-97B1-70C9FFE122D4}"/>
              </a:ext>
            </a:extLst>
          </p:cNvPr>
          <p:cNvSpPr/>
          <p:nvPr/>
        </p:nvSpPr>
        <p:spPr>
          <a:xfrm>
            <a:off x="5832203" y="4475419"/>
            <a:ext cx="2468880" cy="35941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Giây (s)</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8" name="Title 1" descr="n fb Do Nu">
            <a:extLst>
              <a:ext uri="{FF2B5EF4-FFF2-40B4-BE49-F238E27FC236}">
                <a16:creationId xmlns:a16="http://schemas.microsoft.com/office/drawing/2014/main" id="{5C61F6AA-BA86-43C2-B864-8769BE3B5D6D}"/>
              </a:ext>
            </a:extLst>
          </p:cNvPr>
          <p:cNvSpPr>
            <a:spLocks noGrp="1"/>
          </p:cNvSpPr>
          <p:nvPr>
            <p:ph type="title"/>
          </p:nvPr>
        </p:nvSpPr>
        <p:spPr>
          <a:xfrm>
            <a:off x="1140614" y="1071844"/>
            <a:ext cx="2561151" cy="513184"/>
          </a:xfrm>
        </p:spPr>
        <p:txBody>
          <a:bodyPr/>
          <a:lstStyle/>
          <a:p>
            <a:pPr algn="ctr"/>
            <a:r>
              <a:rPr lang="en-US">
                <a:solidFill>
                  <a:srgbClr val="CD6721"/>
                </a:solidFill>
              </a:rPr>
              <a:t>ĐẠI LƯỢNG VẬT LÍ</a:t>
            </a:r>
            <a:endParaRPr lang="vi-VN" b="1" dirty="0">
              <a:solidFill>
                <a:srgbClr val="CD6721"/>
              </a:solidFill>
            </a:endParaRPr>
          </a:p>
        </p:txBody>
      </p:sp>
      <p:sp>
        <p:nvSpPr>
          <p:cNvPr id="49" name="Title 1" descr="n fb Do Nu">
            <a:extLst>
              <a:ext uri="{FF2B5EF4-FFF2-40B4-BE49-F238E27FC236}">
                <a16:creationId xmlns:a16="http://schemas.microsoft.com/office/drawing/2014/main" id="{836449FC-4CE9-49D9-A797-A13596AF6E5A}"/>
              </a:ext>
            </a:extLst>
          </p:cNvPr>
          <p:cNvSpPr txBox="1">
            <a:spLocks/>
          </p:cNvSpPr>
          <p:nvPr/>
        </p:nvSpPr>
        <p:spPr>
          <a:xfrm>
            <a:off x="5832204" y="982840"/>
            <a:ext cx="2468880" cy="741147"/>
          </a:xfrm>
          <a:prstGeom prst="rect">
            <a:avLst/>
          </a:prstGeom>
        </p:spPr>
        <p:txBody>
          <a:bodyPr spcFirstLastPara="1" vert="horz" wrap="square" lIns="91425" tIns="91425" rIns="91425" bIns="91425" rtlCol="0" anchor="b" anchorCtr="0">
            <a:noAutofit/>
          </a:bodyPr>
          <a:lstStyle>
            <a:lvl1pPr lvl="0" algn="l" defTabSz="685800" rtl="0" eaLnBrk="1" latinLnBrk="0" hangingPunct="1">
              <a:lnSpc>
                <a:spcPct val="90000"/>
              </a:lnSpc>
              <a:spcBef>
                <a:spcPts val="0"/>
              </a:spcBef>
              <a:spcAft>
                <a:spcPts val="0"/>
              </a:spcAft>
              <a:buClr>
                <a:srgbClr val="F0C3A3"/>
              </a:buClr>
              <a:buSzPts val="2400"/>
              <a:buNone/>
              <a:defRPr sz="3300" kern="1200">
                <a:solidFill>
                  <a:srgbClr val="F0C3A3"/>
                </a:solidFill>
                <a:latin typeface="Calibri" panose="020F0502020204030204" pitchFamily="34" charset="0"/>
                <a:ea typeface="+mj-ea"/>
                <a:cs typeface="Calibri" panose="020F0502020204030204" pitchFamily="34" charset="0"/>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pPr algn="ctr">
              <a:buFontTx/>
            </a:pPr>
            <a:r>
              <a:rPr lang="en-US" sz="2400" b="1">
                <a:solidFill>
                  <a:srgbClr val="CD6721"/>
                </a:solidFill>
              </a:rPr>
              <a:t>TÊN ĐƠN VỊ</a:t>
            </a:r>
          </a:p>
          <a:p>
            <a:pPr algn="ctr">
              <a:buFontTx/>
            </a:pPr>
            <a:r>
              <a:rPr lang="en-US" sz="2400" b="1">
                <a:solidFill>
                  <a:srgbClr val="CD6721"/>
                </a:solidFill>
              </a:rPr>
              <a:t>VÀ KÍ HIỆU</a:t>
            </a:r>
            <a:endParaRPr lang="vi-VN" sz="2400" b="1" dirty="0">
              <a:solidFill>
                <a:srgbClr val="CD6721"/>
              </a:solidFill>
            </a:endParaRPr>
          </a:p>
        </p:txBody>
      </p:sp>
      <p:cxnSp>
        <p:nvCxnSpPr>
          <p:cNvPr id="51" name="Straight Arrow Connector 50" descr="n fb Do Nu">
            <a:extLst>
              <a:ext uri="{FF2B5EF4-FFF2-40B4-BE49-F238E27FC236}">
                <a16:creationId xmlns:a16="http://schemas.microsoft.com/office/drawing/2014/main" id="{797918A3-DA45-4620-B3D9-45064B552A78}"/>
              </a:ext>
            </a:extLst>
          </p:cNvPr>
          <p:cNvCxnSpPr>
            <a:cxnSpLocks/>
            <a:stCxn id="34" idx="3"/>
            <a:endCxn id="20" idx="1"/>
          </p:cNvCxnSpPr>
          <p:nvPr/>
        </p:nvCxnSpPr>
        <p:spPr>
          <a:xfrm>
            <a:off x="4423141" y="1935534"/>
            <a:ext cx="809988" cy="930628"/>
          </a:xfrm>
          <a:prstGeom prst="straightConnector1">
            <a:avLst/>
          </a:prstGeom>
          <a:ln w="19050">
            <a:solidFill>
              <a:schemeClr val="accent5">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descr="n fb Do Nu">
            <a:extLst>
              <a:ext uri="{FF2B5EF4-FFF2-40B4-BE49-F238E27FC236}">
                <a16:creationId xmlns:a16="http://schemas.microsoft.com/office/drawing/2014/main" id="{752B4445-9CDD-4C11-9DF9-B496645E4249}"/>
              </a:ext>
            </a:extLst>
          </p:cNvPr>
          <p:cNvCxnSpPr>
            <a:cxnSpLocks/>
            <a:stCxn id="35" idx="3"/>
            <a:endCxn id="29" idx="1"/>
          </p:cNvCxnSpPr>
          <p:nvPr/>
        </p:nvCxnSpPr>
        <p:spPr>
          <a:xfrm>
            <a:off x="4423141" y="2377994"/>
            <a:ext cx="808083" cy="1833149"/>
          </a:xfrm>
          <a:prstGeom prst="straightConnector1">
            <a:avLst/>
          </a:prstGeom>
          <a:ln w="1905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descr="n fb Do Nu">
            <a:extLst>
              <a:ext uri="{FF2B5EF4-FFF2-40B4-BE49-F238E27FC236}">
                <a16:creationId xmlns:a16="http://schemas.microsoft.com/office/drawing/2014/main" id="{45125619-C33E-41CC-B660-14D95D221F14}"/>
              </a:ext>
            </a:extLst>
          </p:cNvPr>
          <p:cNvCxnSpPr>
            <a:cxnSpLocks/>
            <a:stCxn id="36" idx="3"/>
            <a:endCxn id="26" idx="1"/>
          </p:cNvCxnSpPr>
          <p:nvPr/>
        </p:nvCxnSpPr>
        <p:spPr>
          <a:xfrm>
            <a:off x="4423141" y="2811430"/>
            <a:ext cx="806813" cy="945486"/>
          </a:xfrm>
          <a:prstGeom prst="straightConnector1">
            <a:avLst/>
          </a:prstGeom>
          <a:ln w="1905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descr="n fb Do Nu">
            <a:extLst>
              <a:ext uri="{FF2B5EF4-FFF2-40B4-BE49-F238E27FC236}">
                <a16:creationId xmlns:a16="http://schemas.microsoft.com/office/drawing/2014/main" id="{F52C4F3F-8FA3-42CF-92C8-34974F946A6A}"/>
              </a:ext>
            </a:extLst>
          </p:cNvPr>
          <p:cNvCxnSpPr>
            <a:cxnSpLocks/>
            <a:stCxn id="37" idx="3"/>
            <a:endCxn id="23" idx="1"/>
          </p:cNvCxnSpPr>
          <p:nvPr/>
        </p:nvCxnSpPr>
        <p:spPr>
          <a:xfrm>
            <a:off x="4423143" y="3262527"/>
            <a:ext cx="806811" cy="50408"/>
          </a:xfrm>
          <a:prstGeom prst="straightConnector1">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descr="n fb Do Nu">
            <a:extLst>
              <a:ext uri="{FF2B5EF4-FFF2-40B4-BE49-F238E27FC236}">
                <a16:creationId xmlns:a16="http://schemas.microsoft.com/office/drawing/2014/main" id="{95F3C1B9-DD71-4313-8ECE-210845EFBD09}"/>
              </a:ext>
            </a:extLst>
          </p:cNvPr>
          <p:cNvCxnSpPr>
            <a:cxnSpLocks/>
            <a:stCxn id="38" idx="3"/>
            <a:endCxn id="17" idx="1"/>
          </p:cNvCxnSpPr>
          <p:nvPr/>
        </p:nvCxnSpPr>
        <p:spPr>
          <a:xfrm flipV="1">
            <a:off x="4423143" y="2395082"/>
            <a:ext cx="808716" cy="1307102"/>
          </a:xfrm>
          <a:prstGeom prst="straightConnector1">
            <a:avLst/>
          </a:prstGeom>
          <a:ln w="1905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descr="n fb Do Nu">
            <a:extLst>
              <a:ext uri="{FF2B5EF4-FFF2-40B4-BE49-F238E27FC236}">
                <a16:creationId xmlns:a16="http://schemas.microsoft.com/office/drawing/2014/main" id="{D68D3DA8-646F-485E-AEA0-9C0ADE192243}"/>
              </a:ext>
            </a:extLst>
          </p:cNvPr>
          <p:cNvCxnSpPr>
            <a:cxnSpLocks/>
            <a:stCxn id="39" idx="3"/>
            <a:endCxn id="14" idx="1"/>
          </p:cNvCxnSpPr>
          <p:nvPr/>
        </p:nvCxnSpPr>
        <p:spPr>
          <a:xfrm flipV="1">
            <a:off x="4423142" y="1915466"/>
            <a:ext cx="808717" cy="2246043"/>
          </a:xfrm>
          <a:prstGeom prst="straightConnector1">
            <a:avLst/>
          </a:prstGeom>
          <a:ln w="19050">
            <a:solidFill>
              <a:schemeClr val="accent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descr="n fb Do Nu">
            <a:extLst>
              <a:ext uri="{FF2B5EF4-FFF2-40B4-BE49-F238E27FC236}">
                <a16:creationId xmlns:a16="http://schemas.microsoft.com/office/drawing/2014/main" id="{9CEA5EBF-E73B-4806-AB19-39299D285900}"/>
              </a:ext>
            </a:extLst>
          </p:cNvPr>
          <p:cNvCxnSpPr>
            <a:cxnSpLocks/>
            <a:stCxn id="40" idx="3"/>
            <a:endCxn id="32" idx="1"/>
          </p:cNvCxnSpPr>
          <p:nvPr/>
        </p:nvCxnSpPr>
        <p:spPr>
          <a:xfrm>
            <a:off x="4423141" y="4655124"/>
            <a:ext cx="809988" cy="0"/>
          </a:xfrm>
          <a:prstGeom prst="straightConnector1">
            <a:avLst/>
          </a:prstGeom>
          <a:ln w="19050">
            <a:solidFill>
              <a:srgbClr val="FF5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3515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3" name="TextBox 2" descr="n fb Do Nu">
            <a:extLst>
              <a:ext uri="{FF2B5EF4-FFF2-40B4-BE49-F238E27FC236}">
                <a16:creationId xmlns:a16="http://schemas.microsoft.com/office/drawing/2014/main" id="{5E8D2213-3226-4950-8155-357C88C4A254}"/>
              </a:ext>
            </a:extLst>
          </p:cNvPr>
          <p:cNvSpPr txBox="1"/>
          <p:nvPr/>
        </p:nvSpPr>
        <p:spPr>
          <a:xfrm>
            <a:off x="348344" y="521690"/>
            <a:ext cx="8476342" cy="830997"/>
          </a:xfrm>
          <a:prstGeom prst="rect">
            <a:avLst/>
          </a:prstGeom>
          <a:noFill/>
        </p:spPr>
        <p:txBody>
          <a:bodyPr wrap="square">
            <a:spAutoFit/>
          </a:bodyPr>
          <a:lstStyle/>
          <a:p>
            <a:pPr algn="just"/>
            <a:r>
              <a:rPr lang="en-US" sz="24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2:</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nối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phát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minh</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tương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ứng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cột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cuộc</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cách</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mạng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tương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ứng</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cột</a:t>
            </a:r>
            <a:r>
              <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t>
            </a:r>
            <a:endParaRPr lang="vi-VN"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descr="n fb Do Nu">
            <a:extLst>
              <a:ext uri="{FF2B5EF4-FFF2-40B4-BE49-F238E27FC236}">
                <a16:creationId xmlns:a16="http://schemas.microsoft.com/office/drawing/2014/main" id="{67DA2FF5-6BDB-474D-A9A2-50CD4706E2D8}"/>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906F62"/>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a:t>
            </a:r>
            <a:r>
              <a:rPr lang="vi-VN" sz="2400" b="1" dirty="0">
                <a:solidFill>
                  <a:srgbClr val="906F62"/>
                </a:solidFill>
                <a:latin typeface="Calibri" panose="020F0502020204030204" pitchFamily="34" charset="0"/>
                <a:ea typeface="Times New Roman" panose="02020603050405020304" pitchFamily="18" charset="0"/>
                <a:cs typeface="Calibri" panose="020F0502020204030204" pitchFamily="34" charset="0"/>
              </a:rPr>
              <a:t>4</a:t>
            </a:r>
            <a:endParaRPr kumimoji="0" lang="vi-VN" sz="2400" b="0" i="0" u="none" strike="noStrike" kern="0" cap="none" spc="0" normalizeH="0" baseline="0" noProof="0" dirty="0">
              <a:ln>
                <a:noFill/>
              </a:ln>
              <a:solidFill>
                <a:srgbClr val="906F62"/>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aphicFrame>
        <p:nvGraphicFramePr>
          <p:cNvPr id="5" name="Object 4" descr="n fb Do Nu">
            <a:extLst>
              <a:ext uri="{FF2B5EF4-FFF2-40B4-BE49-F238E27FC236}">
                <a16:creationId xmlns:a16="http://schemas.microsoft.com/office/drawing/2014/main" id="{3E274F3A-B56F-41EC-B831-681709186A54}"/>
              </a:ext>
            </a:extLst>
          </p:cNvPr>
          <p:cNvGraphicFramePr>
            <a:graphicFrameLocks noChangeAspect="1"/>
          </p:cNvGraphicFramePr>
          <p:nvPr>
            <p:extLst>
              <p:ext uri="{D42A27DB-BD31-4B8C-83A1-F6EECF244321}">
                <p14:modId xmlns:p14="http://schemas.microsoft.com/office/powerpoint/2010/main" val="4195337022"/>
              </p:ext>
            </p:extLst>
          </p:nvPr>
        </p:nvGraphicFramePr>
        <p:xfrm>
          <a:off x="217714" y="1369275"/>
          <a:ext cx="9133781" cy="3917301"/>
        </p:xfrm>
        <a:graphic>
          <a:graphicData uri="http://schemas.openxmlformats.org/presentationml/2006/ole">
            <mc:AlternateContent xmlns:mc="http://schemas.openxmlformats.org/markup-compatibility/2006">
              <mc:Choice xmlns:v="urn:schemas-microsoft-com:vml" Requires="v">
                <p:oleObj name="Document" r:id="rId3" imgW="6288088" imgH="2864661" progId="Word.Document.12">
                  <p:embed/>
                </p:oleObj>
              </mc:Choice>
              <mc:Fallback>
                <p:oleObj name="Document" r:id="rId3" imgW="6288088" imgH="2864661" progId="Word.Document.12">
                  <p:embed/>
                  <p:pic>
                    <p:nvPicPr>
                      <p:cNvPr id="0" name=""/>
                      <p:cNvPicPr/>
                      <p:nvPr/>
                    </p:nvPicPr>
                    <p:blipFill>
                      <a:blip r:embed="rId4"/>
                      <a:stretch>
                        <a:fillRect/>
                      </a:stretch>
                    </p:blipFill>
                    <p:spPr>
                      <a:xfrm>
                        <a:off x="217714" y="1369275"/>
                        <a:ext cx="9133781" cy="3917301"/>
                      </a:xfrm>
                      <a:prstGeom prst="rect">
                        <a:avLst/>
                      </a:prstGeom>
                    </p:spPr>
                  </p:pic>
                </p:oleObj>
              </mc:Fallback>
            </mc:AlternateContent>
          </a:graphicData>
        </a:graphic>
      </p:graphicFrame>
      <p:cxnSp>
        <p:nvCxnSpPr>
          <p:cNvPr id="9" name="Straight Arrow Connector 8" descr="n fb Do Nu">
            <a:extLst>
              <a:ext uri="{FF2B5EF4-FFF2-40B4-BE49-F238E27FC236}">
                <a16:creationId xmlns:a16="http://schemas.microsoft.com/office/drawing/2014/main" id="{BDAC109C-DBCB-4705-8C6F-F6A2C2DDBA23}"/>
              </a:ext>
            </a:extLst>
          </p:cNvPr>
          <p:cNvCxnSpPr>
            <a:cxnSpLocks/>
          </p:cNvCxnSpPr>
          <p:nvPr/>
        </p:nvCxnSpPr>
        <p:spPr>
          <a:xfrm>
            <a:off x="4198289" y="2079265"/>
            <a:ext cx="586315" cy="2402845"/>
          </a:xfrm>
          <a:prstGeom prst="straightConnector1">
            <a:avLst/>
          </a:pr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descr="n fb Do Nu">
            <a:extLst>
              <a:ext uri="{FF2B5EF4-FFF2-40B4-BE49-F238E27FC236}">
                <a16:creationId xmlns:a16="http://schemas.microsoft.com/office/drawing/2014/main" id="{3234D4A3-49FF-48F0-B5A9-0036BA41BA0F}"/>
              </a:ext>
            </a:extLst>
          </p:cNvPr>
          <p:cNvCxnSpPr>
            <a:cxnSpLocks/>
          </p:cNvCxnSpPr>
          <p:nvPr/>
        </p:nvCxnSpPr>
        <p:spPr>
          <a:xfrm flipV="1">
            <a:off x="4198289" y="3191334"/>
            <a:ext cx="707540" cy="1290776"/>
          </a:xfrm>
          <a:prstGeom prst="straightConnector1">
            <a:avLst/>
          </a:prstGeom>
          <a:ln w="28575">
            <a:solidFill>
              <a:schemeClr val="accent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descr="n fb Do Nu">
            <a:extLst>
              <a:ext uri="{FF2B5EF4-FFF2-40B4-BE49-F238E27FC236}">
                <a16:creationId xmlns:a16="http://schemas.microsoft.com/office/drawing/2014/main" id="{2888CAEC-52E8-4C5A-BA75-93A34E251EFD}"/>
              </a:ext>
            </a:extLst>
          </p:cNvPr>
          <p:cNvCxnSpPr>
            <a:cxnSpLocks/>
          </p:cNvCxnSpPr>
          <p:nvPr/>
        </p:nvCxnSpPr>
        <p:spPr>
          <a:xfrm>
            <a:off x="4198289" y="3069203"/>
            <a:ext cx="586315" cy="767187"/>
          </a:xfrm>
          <a:prstGeom prst="straightConnector1">
            <a:avLst/>
          </a:prstGeom>
          <a:ln w="28575">
            <a:solidFill>
              <a:srgbClr val="FF5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descr="n fb Do Nu">
            <a:extLst>
              <a:ext uri="{FF2B5EF4-FFF2-40B4-BE49-F238E27FC236}">
                <a16:creationId xmlns:a16="http://schemas.microsoft.com/office/drawing/2014/main" id="{03396409-4272-436A-88CC-FDFEFA2A8037}"/>
              </a:ext>
            </a:extLst>
          </p:cNvPr>
          <p:cNvCxnSpPr>
            <a:cxnSpLocks/>
          </p:cNvCxnSpPr>
          <p:nvPr/>
        </p:nvCxnSpPr>
        <p:spPr>
          <a:xfrm flipV="1">
            <a:off x="4198289" y="2264737"/>
            <a:ext cx="586315" cy="1482963"/>
          </a:xfrm>
          <a:prstGeom prst="straightConnector1">
            <a:avLst/>
          </a:prstGeom>
          <a:ln w="28575">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2781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 fb Do Nu">
            <a:extLst>
              <a:ext uri="{FF2B5EF4-FFF2-40B4-BE49-F238E27FC236}">
                <a16:creationId xmlns:a16="http://schemas.microsoft.com/office/drawing/2014/main" id="{2FA3F8A9-DBDC-4694-917B-68A7CC2215B0}"/>
              </a:ext>
            </a:extLst>
          </p:cNvPr>
          <p:cNvSpPr txBox="1"/>
          <p:nvPr/>
        </p:nvSpPr>
        <p:spPr>
          <a:xfrm>
            <a:off x="568518" y="661390"/>
            <a:ext cx="8006963" cy="707886"/>
          </a:xfrm>
          <a:prstGeom prst="rect">
            <a:avLst/>
          </a:prstGeom>
          <a:noFill/>
        </p:spPr>
        <p:txBody>
          <a:bodyPr wrap="square">
            <a:spAutoFit/>
          </a:bodyPr>
          <a:lstStyle/>
          <a:p>
            <a:pPr algn="just"/>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3:</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Sắp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xếp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bước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nghiệm</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TextBox 5" descr="n fb Do Nu">
            <a:extLst>
              <a:ext uri="{FF2B5EF4-FFF2-40B4-BE49-F238E27FC236}">
                <a16:creationId xmlns:a16="http://schemas.microsoft.com/office/drawing/2014/main" id="{CD6D8A8C-D872-489C-9811-F7ECD84FA9EF}"/>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906F62"/>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a:t>
            </a:r>
            <a:r>
              <a:rPr lang="vi-VN" sz="2400" b="1" dirty="0">
                <a:solidFill>
                  <a:srgbClr val="906F62"/>
                </a:solidFill>
                <a:latin typeface="Calibri" panose="020F0502020204030204" pitchFamily="34" charset="0"/>
                <a:ea typeface="Times New Roman" panose="02020603050405020304" pitchFamily="18" charset="0"/>
                <a:cs typeface="Calibri" panose="020F0502020204030204" pitchFamily="34" charset="0"/>
              </a:rPr>
              <a:t>4</a:t>
            </a:r>
            <a:endParaRPr kumimoji="0" lang="vi-VN" sz="2400" b="0" i="0" u="none" strike="noStrike" kern="0" cap="none" spc="0" normalizeH="0" baseline="0" noProof="0" dirty="0">
              <a:ln>
                <a:noFill/>
              </a:ln>
              <a:solidFill>
                <a:srgbClr val="906F62"/>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7" name="Rectangle 2" descr="n fb Do Nu">
            <a:extLst>
              <a:ext uri="{FF2B5EF4-FFF2-40B4-BE49-F238E27FC236}">
                <a16:creationId xmlns:a16="http://schemas.microsoft.com/office/drawing/2014/main" id="{EB36CD6B-5A82-41DB-8044-ADAA8467FC9A}"/>
              </a:ext>
            </a:extLst>
          </p:cNvPr>
          <p:cNvSpPr>
            <a:spLocks noChangeArrowheads="1"/>
          </p:cNvSpPr>
          <p:nvPr/>
        </p:nvSpPr>
        <p:spPr bwMode="auto">
          <a:xfrm>
            <a:off x="1593330" y="139338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8" name="Rounded Rectangle 4958" descr="n fb Do Nu">
            <a:extLst>
              <a:ext uri="{FF2B5EF4-FFF2-40B4-BE49-F238E27FC236}">
                <a16:creationId xmlns:a16="http://schemas.microsoft.com/office/drawing/2014/main" id="{2FD22AE6-800C-4258-BF21-E50D4C46FD89}"/>
              </a:ext>
            </a:extLst>
          </p:cNvPr>
          <p:cNvSpPr>
            <a:spLocks noChangeArrowheads="1"/>
          </p:cNvSpPr>
          <p:nvPr/>
        </p:nvSpPr>
        <p:spPr bwMode="auto">
          <a:xfrm>
            <a:off x="1052640" y="1470578"/>
            <a:ext cx="301752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Thí</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nghiệm</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kiểm</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dự</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đoán</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9" name="Rectangle 5" descr="n fb Do Nu">
            <a:extLst>
              <a:ext uri="{FF2B5EF4-FFF2-40B4-BE49-F238E27FC236}">
                <a16:creationId xmlns:a16="http://schemas.microsoft.com/office/drawing/2014/main" id="{D6EB26A5-51C4-41DF-B33B-42603F350E7A}"/>
              </a:ext>
            </a:extLst>
          </p:cNvPr>
          <p:cNvSpPr>
            <a:spLocks noChangeArrowheads="1"/>
          </p:cNvSpPr>
          <p:nvPr/>
        </p:nvSpPr>
        <p:spPr bwMode="auto">
          <a:xfrm>
            <a:off x="1474060" y="21010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10" name="Rounded Rectangle 42" descr="n fb Do Nu">
            <a:extLst>
              <a:ext uri="{FF2B5EF4-FFF2-40B4-BE49-F238E27FC236}">
                <a16:creationId xmlns:a16="http://schemas.microsoft.com/office/drawing/2014/main" id="{D8E62DE5-ACC3-4450-AF71-A6095D5D9026}"/>
              </a:ext>
            </a:extLst>
          </p:cNvPr>
          <p:cNvSpPr>
            <a:spLocks noChangeArrowheads="1"/>
          </p:cNvSpPr>
          <p:nvPr/>
        </p:nvSpPr>
        <p:spPr bwMode="auto">
          <a:xfrm>
            <a:off x="1052640" y="1989228"/>
            <a:ext cx="301752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Đưa ra dự đoán</a:t>
            </a:r>
            <a:endParaRPr kumimoji="0" lang="en-US" altLang="vi-VN"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1" name="Rectangle 8" descr="n fb Do Nu">
            <a:extLst>
              <a:ext uri="{FF2B5EF4-FFF2-40B4-BE49-F238E27FC236}">
                <a16:creationId xmlns:a16="http://schemas.microsoft.com/office/drawing/2014/main" id="{B2043D97-D6D9-4121-A27A-771D6EE4FC99}"/>
              </a:ext>
            </a:extLst>
          </p:cNvPr>
          <p:cNvSpPr>
            <a:spLocks noChangeArrowheads="1"/>
          </p:cNvSpPr>
          <p:nvPr/>
        </p:nvSpPr>
        <p:spPr bwMode="auto">
          <a:xfrm>
            <a:off x="1402498" y="269085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12" name="Rounded Rectangle 44" descr="n fb Do Nu">
            <a:extLst>
              <a:ext uri="{FF2B5EF4-FFF2-40B4-BE49-F238E27FC236}">
                <a16:creationId xmlns:a16="http://schemas.microsoft.com/office/drawing/2014/main" id="{F639D7A3-8A64-4856-8AEC-5CEF8C510AF6}"/>
              </a:ext>
            </a:extLst>
          </p:cNvPr>
          <p:cNvSpPr>
            <a:spLocks noChangeArrowheads="1"/>
          </p:cNvSpPr>
          <p:nvPr/>
        </p:nvSpPr>
        <p:spPr bwMode="auto">
          <a:xfrm>
            <a:off x="1052640" y="2506612"/>
            <a:ext cx="301752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Quan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sát</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tin</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4" name="Rounded Rectangle 45" descr="n fb Do Nu">
            <a:extLst>
              <a:ext uri="{FF2B5EF4-FFF2-40B4-BE49-F238E27FC236}">
                <a16:creationId xmlns:a16="http://schemas.microsoft.com/office/drawing/2014/main" id="{EA710F3E-AF6A-4CEA-AF5A-05DC9099B669}"/>
              </a:ext>
            </a:extLst>
          </p:cNvPr>
          <p:cNvSpPr>
            <a:spLocks noChangeArrowheads="1"/>
          </p:cNvSpPr>
          <p:nvPr/>
        </p:nvSpPr>
        <p:spPr bwMode="auto">
          <a:xfrm>
            <a:off x="1052640" y="3050714"/>
            <a:ext cx="301752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Kết</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luận</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5" name="Rectangle 14" descr="n fb Do Nu">
            <a:extLst>
              <a:ext uri="{FF2B5EF4-FFF2-40B4-BE49-F238E27FC236}">
                <a16:creationId xmlns:a16="http://schemas.microsoft.com/office/drawing/2014/main" id="{1F61DC9A-3B28-43D1-8525-5A9A1B00C6E5}"/>
              </a:ext>
            </a:extLst>
          </p:cNvPr>
          <p:cNvSpPr>
            <a:spLocks noChangeArrowheads="1"/>
          </p:cNvSpPr>
          <p:nvPr/>
        </p:nvSpPr>
        <p:spPr bwMode="auto">
          <a:xfrm>
            <a:off x="4700481" y="158366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16" name="Rounded Rectangle 4959" descr="n fb Do Nu">
            <a:extLst>
              <a:ext uri="{FF2B5EF4-FFF2-40B4-BE49-F238E27FC236}">
                <a16:creationId xmlns:a16="http://schemas.microsoft.com/office/drawing/2014/main" id="{EEFCEE89-8F56-49F0-A26B-EC533D7F0B5D}"/>
              </a:ext>
            </a:extLst>
          </p:cNvPr>
          <p:cNvSpPr>
            <a:spLocks noChangeArrowheads="1"/>
          </p:cNvSpPr>
          <p:nvPr/>
        </p:nvSpPr>
        <p:spPr bwMode="auto">
          <a:xfrm>
            <a:off x="4762745" y="1454820"/>
            <a:ext cx="365760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Xây</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dựng</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mô</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thuyêt</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7" name="Rectangle 17" descr="n fb Do Nu">
            <a:extLst>
              <a:ext uri="{FF2B5EF4-FFF2-40B4-BE49-F238E27FC236}">
                <a16:creationId xmlns:a16="http://schemas.microsoft.com/office/drawing/2014/main" id="{86A06EE3-9B17-4D06-AA93-A280561876B9}"/>
              </a:ext>
            </a:extLst>
          </p:cNvPr>
          <p:cNvSpPr>
            <a:spLocks noChangeArrowheads="1"/>
          </p:cNvSpPr>
          <p:nvPr/>
        </p:nvSpPr>
        <p:spPr bwMode="auto">
          <a:xfrm>
            <a:off x="4533842" y="2412508"/>
            <a:ext cx="18473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500">
              <a:latin typeface="Calibri" panose="020F0502020204030204" pitchFamily="34" charset="0"/>
              <a:cs typeface="Calibri" panose="020F0502020204030204" pitchFamily="34" charset="0"/>
            </a:endParaRPr>
          </a:p>
        </p:txBody>
      </p:sp>
      <p:sp>
        <p:nvSpPr>
          <p:cNvPr id="18" name="Rounded Rectangle 43" descr="n fb Do Nu">
            <a:extLst>
              <a:ext uri="{FF2B5EF4-FFF2-40B4-BE49-F238E27FC236}">
                <a16:creationId xmlns:a16="http://schemas.microsoft.com/office/drawing/2014/main" id="{D2BD5BFE-53E7-4650-AAE1-1CE45AA81933}"/>
              </a:ext>
            </a:extLst>
          </p:cNvPr>
          <p:cNvSpPr>
            <a:spLocks noChangeArrowheads="1"/>
          </p:cNvSpPr>
          <p:nvPr/>
        </p:nvSpPr>
        <p:spPr bwMode="auto">
          <a:xfrm>
            <a:off x="4785583" y="1993288"/>
            <a:ext cx="365760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đối</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tượng</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mô</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hóa</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9" name="Rectangle 20" descr="n fb Do Nu">
            <a:extLst>
              <a:ext uri="{FF2B5EF4-FFF2-40B4-BE49-F238E27FC236}">
                <a16:creationId xmlns:a16="http://schemas.microsoft.com/office/drawing/2014/main" id="{0AEBBAD8-8D93-4289-8A2C-55711EE331F5}"/>
              </a:ext>
            </a:extLst>
          </p:cNvPr>
          <p:cNvSpPr>
            <a:spLocks noChangeArrowheads="1"/>
          </p:cNvSpPr>
          <p:nvPr/>
        </p:nvSpPr>
        <p:spPr bwMode="auto">
          <a:xfrm>
            <a:off x="4400140" y="2976213"/>
            <a:ext cx="18473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500">
              <a:latin typeface="Calibri" panose="020F0502020204030204" pitchFamily="34" charset="0"/>
              <a:cs typeface="Calibri" panose="020F0502020204030204" pitchFamily="34" charset="0"/>
            </a:endParaRPr>
          </a:p>
        </p:txBody>
      </p:sp>
      <p:sp>
        <p:nvSpPr>
          <p:cNvPr id="20" name="Rounded Rectangle 4866" descr="n fb Do Nu">
            <a:extLst>
              <a:ext uri="{FF2B5EF4-FFF2-40B4-BE49-F238E27FC236}">
                <a16:creationId xmlns:a16="http://schemas.microsoft.com/office/drawing/2014/main" id="{4C73EC6A-1215-4443-8400-B8E2202794AE}"/>
              </a:ext>
            </a:extLst>
          </p:cNvPr>
          <p:cNvSpPr>
            <a:spLocks noChangeArrowheads="1"/>
          </p:cNvSpPr>
          <p:nvPr/>
        </p:nvSpPr>
        <p:spPr bwMode="auto">
          <a:xfrm>
            <a:off x="4785585" y="2506612"/>
            <a:ext cx="365760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Kiểm tra sự phù hợp của mô hình</a:t>
            </a:r>
            <a:endParaRPr kumimoji="0" lang="en-US" altLang="vi-VN"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2" name="Rounded Rectangle 107" descr="n fb Do Nu">
            <a:extLst>
              <a:ext uri="{FF2B5EF4-FFF2-40B4-BE49-F238E27FC236}">
                <a16:creationId xmlns:a16="http://schemas.microsoft.com/office/drawing/2014/main" id="{F9297530-07E1-40DA-8540-2A8987A0A368}"/>
              </a:ext>
            </a:extLst>
          </p:cNvPr>
          <p:cNvSpPr>
            <a:spLocks noChangeArrowheads="1"/>
          </p:cNvSpPr>
          <p:nvPr/>
        </p:nvSpPr>
        <p:spPr bwMode="auto">
          <a:xfrm>
            <a:off x="4762744" y="3033829"/>
            <a:ext cx="365760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 định vấn đề cần nghiên cứu</a:t>
            </a:r>
            <a:endParaRPr kumimoji="0" lang="en-US" altLang="vi-VN"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23" name="Picture 22" descr="n fb Do Nu">
            <a:extLst>
              <a:ext uri="{FF2B5EF4-FFF2-40B4-BE49-F238E27FC236}">
                <a16:creationId xmlns:a16="http://schemas.microsoft.com/office/drawing/2014/main" id="{13DFEEFB-A5C3-4E0D-A56D-623A6E93BF82}"/>
              </a:ext>
            </a:extLst>
          </p:cNvPr>
          <p:cNvPicPr>
            <a:picLocks noChangeAspect="1"/>
          </p:cNvPicPr>
          <p:nvPr/>
        </p:nvPicPr>
        <p:blipFill>
          <a:blip r:embed="rId2"/>
          <a:stretch>
            <a:fillRect/>
          </a:stretch>
        </p:blipFill>
        <p:spPr>
          <a:xfrm>
            <a:off x="568519" y="1479938"/>
            <a:ext cx="359695" cy="359695"/>
          </a:xfrm>
          <a:prstGeom prst="rect">
            <a:avLst/>
          </a:prstGeom>
        </p:spPr>
      </p:pic>
      <p:pic>
        <p:nvPicPr>
          <p:cNvPr id="24" name="Picture 23" descr="n fb Do Nu">
            <a:extLst>
              <a:ext uri="{FF2B5EF4-FFF2-40B4-BE49-F238E27FC236}">
                <a16:creationId xmlns:a16="http://schemas.microsoft.com/office/drawing/2014/main" id="{9B473C53-4702-424D-90EF-812A7E44226C}"/>
              </a:ext>
            </a:extLst>
          </p:cNvPr>
          <p:cNvPicPr>
            <a:picLocks noChangeAspect="1"/>
          </p:cNvPicPr>
          <p:nvPr/>
        </p:nvPicPr>
        <p:blipFill>
          <a:blip r:embed="rId3"/>
          <a:stretch>
            <a:fillRect/>
          </a:stretch>
        </p:blipFill>
        <p:spPr>
          <a:xfrm>
            <a:off x="4309654" y="1454820"/>
            <a:ext cx="359695" cy="359695"/>
          </a:xfrm>
          <a:prstGeom prst="rect">
            <a:avLst/>
          </a:prstGeom>
        </p:spPr>
      </p:pic>
      <p:pic>
        <p:nvPicPr>
          <p:cNvPr id="25" name="Picture 24" descr="n fb Do Nu">
            <a:extLst>
              <a:ext uri="{FF2B5EF4-FFF2-40B4-BE49-F238E27FC236}">
                <a16:creationId xmlns:a16="http://schemas.microsoft.com/office/drawing/2014/main" id="{5D327EDD-3BD7-46FA-A838-F599CC9A26DF}"/>
              </a:ext>
            </a:extLst>
          </p:cNvPr>
          <p:cNvPicPr>
            <a:picLocks noChangeAspect="1"/>
          </p:cNvPicPr>
          <p:nvPr/>
        </p:nvPicPr>
        <p:blipFill>
          <a:blip r:embed="rId4"/>
          <a:stretch>
            <a:fillRect/>
          </a:stretch>
        </p:blipFill>
        <p:spPr>
          <a:xfrm>
            <a:off x="568518" y="2005895"/>
            <a:ext cx="359695" cy="359695"/>
          </a:xfrm>
          <a:prstGeom prst="rect">
            <a:avLst/>
          </a:prstGeom>
        </p:spPr>
      </p:pic>
      <p:pic>
        <p:nvPicPr>
          <p:cNvPr id="26" name="Picture 25" descr="n fb Do Nu">
            <a:extLst>
              <a:ext uri="{FF2B5EF4-FFF2-40B4-BE49-F238E27FC236}">
                <a16:creationId xmlns:a16="http://schemas.microsoft.com/office/drawing/2014/main" id="{DBCB3856-F076-4C44-A6C3-1C047FC617DB}"/>
              </a:ext>
            </a:extLst>
          </p:cNvPr>
          <p:cNvPicPr>
            <a:picLocks noChangeAspect="1"/>
          </p:cNvPicPr>
          <p:nvPr/>
        </p:nvPicPr>
        <p:blipFill>
          <a:blip r:embed="rId5"/>
          <a:stretch>
            <a:fillRect/>
          </a:stretch>
        </p:blipFill>
        <p:spPr>
          <a:xfrm>
            <a:off x="4309654" y="1989896"/>
            <a:ext cx="359695" cy="359695"/>
          </a:xfrm>
          <a:prstGeom prst="rect">
            <a:avLst/>
          </a:prstGeom>
        </p:spPr>
      </p:pic>
      <p:pic>
        <p:nvPicPr>
          <p:cNvPr id="27" name="Picture 26" descr="n fb Do Nu">
            <a:extLst>
              <a:ext uri="{FF2B5EF4-FFF2-40B4-BE49-F238E27FC236}">
                <a16:creationId xmlns:a16="http://schemas.microsoft.com/office/drawing/2014/main" id="{D5EA8980-4C63-45B1-B645-6AE05A380600}"/>
              </a:ext>
            </a:extLst>
          </p:cNvPr>
          <p:cNvPicPr>
            <a:picLocks noChangeAspect="1"/>
          </p:cNvPicPr>
          <p:nvPr/>
        </p:nvPicPr>
        <p:blipFill>
          <a:blip r:embed="rId6"/>
          <a:stretch>
            <a:fillRect/>
          </a:stretch>
        </p:blipFill>
        <p:spPr>
          <a:xfrm>
            <a:off x="568518" y="2516304"/>
            <a:ext cx="359695" cy="359695"/>
          </a:xfrm>
          <a:prstGeom prst="rect">
            <a:avLst/>
          </a:prstGeom>
        </p:spPr>
      </p:pic>
      <p:pic>
        <p:nvPicPr>
          <p:cNvPr id="28" name="Picture 27" descr="n fb Do Nu">
            <a:extLst>
              <a:ext uri="{FF2B5EF4-FFF2-40B4-BE49-F238E27FC236}">
                <a16:creationId xmlns:a16="http://schemas.microsoft.com/office/drawing/2014/main" id="{2CA8297C-A212-4E68-8E1D-9043650F3176}"/>
              </a:ext>
            </a:extLst>
          </p:cNvPr>
          <p:cNvPicPr>
            <a:picLocks noChangeAspect="1"/>
          </p:cNvPicPr>
          <p:nvPr/>
        </p:nvPicPr>
        <p:blipFill>
          <a:blip r:embed="rId7"/>
          <a:stretch>
            <a:fillRect/>
          </a:stretch>
        </p:blipFill>
        <p:spPr>
          <a:xfrm>
            <a:off x="4326734" y="2534092"/>
            <a:ext cx="359695" cy="359695"/>
          </a:xfrm>
          <a:prstGeom prst="rect">
            <a:avLst/>
          </a:prstGeom>
        </p:spPr>
      </p:pic>
      <p:pic>
        <p:nvPicPr>
          <p:cNvPr id="29" name="Picture 28" descr="n fb Do Nu">
            <a:extLst>
              <a:ext uri="{FF2B5EF4-FFF2-40B4-BE49-F238E27FC236}">
                <a16:creationId xmlns:a16="http://schemas.microsoft.com/office/drawing/2014/main" id="{14CCDF16-C376-4B31-BD83-12BDF4E149FE}"/>
              </a:ext>
            </a:extLst>
          </p:cNvPr>
          <p:cNvPicPr>
            <a:picLocks noChangeAspect="1"/>
          </p:cNvPicPr>
          <p:nvPr/>
        </p:nvPicPr>
        <p:blipFill>
          <a:blip r:embed="rId8"/>
          <a:stretch>
            <a:fillRect/>
          </a:stretch>
        </p:blipFill>
        <p:spPr>
          <a:xfrm>
            <a:off x="568518" y="3046608"/>
            <a:ext cx="359695" cy="359695"/>
          </a:xfrm>
          <a:prstGeom prst="rect">
            <a:avLst/>
          </a:prstGeom>
        </p:spPr>
      </p:pic>
      <p:pic>
        <p:nvPicPr>
          <p:cNvPr id="30" name="Picture 29" descr="n fb Do Nu">
            <a:extLst>
              <a:ext uri="{FF2B5EF4-FFF2-40B4-BE49-F238E27FC236}">
                <a16:creationId xmlns:a16="http://schemas.microsoft.com/office/drawing/2014/main" id="{7F5D1171-48A7-4404-B9FB-2EBB04699CF1}"/>
              </a:ext>
            </a:extLst>
          </p:cNvPr>
          <p:cNvPicPr>
            <a:picLocks noChangeAspect="1"/>
          </p:cNvPicPr>
          <p:nvPr/>
        </p:nvPicPr>
        <p:blipFill>
          <a:blip r:embed="rId9"/>
          <a:stretch>
            <a:fillRect/>
          </a:stretch>
        </p:blipFill>
        <p:spPr>
          <a:xfrm>
            <a:off x="4308184" y="3039346"/>
            <a:ext cx="359695" cy="359695"/>
          </a:xfrm>
          <a:prstGeom prst="rect">
            <a:avLst/>
          </a:prstGeom>
        </p:spPr>
      </p:pic>
    </p:spTree>
    <p:extLst>
      <p:ext uri="{BB962C8B-B14F-4D97-AF65-F5344CB8AC3E}">
        <p14:creationId xmlns:p14="http://schemas.microsoft.com/office/powerpoint/2010/main" val="23232522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 fb Do Nu">
            <a:extLst>
              <a:ext uri="{FF2B5EF4-FFF2-40B4-BE49-F238E27FC236}">
                <a16:creationId xmlns:a16="http://schemas.microsoft.com/office/drawing/2014/main" id="{CD6D8A8C-D872-489C-9811-F7ECD84FA9EF}"/>
              </a:ext>
            </a:extLst>
          </p:cNvPr>
          <p:cNvSpPr txBox="1"/>
          <p:nvPr/>
        </p:nvSpPr>
        <p:spPr>
          <a:xfrm>
            <a:off x="2286000" y="199725"/>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906F62"/>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PHIẾU HỌC TẬP SỐ </a:t>
            </a:r>
            <a:r>
              <a:rPr lang="vi-VN" sz="2400" b="1" dirty="0">
                <a:solidFill>
                  <a:srgbClr val="906F62"/>
                </a:solidFill>
                <a:latin typeface="Calibri" panose="020F0502020204030204" pitchFamily="34" charset="0"/>
                <a:ea typeface="Times New Roman" panose="02020603050405020304" pitchFamily="18" charset="0"/>
                <a:cs typeface="Calibri" panose="020F0502020204030204" pitchFamily="34" charset="0"/>
              </a:rPr>
              <a:t>4</a:t>
            </a:r>
            <a:endParaRPr kumimoji="0" lang="vi-VN" sz="2400" b="0" i="0" u="none" strike="noStrike" kern="0" cap="none" spc="0" normalizeH="0" baseline="0" noProof="0" dirty="0">
              <a:ln>
                <a:noFill/>
              </a:ln>
              <a:solidFill>
                <a:srgbClr val="906F62"/>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7" name="Rectangle 2" descr="n fb Do Nu">
            <a:extLst>
              <a:ext uri="{FF2B5EF4-FFF2-40B4-BE49-F238E27FC236}">
                <a16:creationId xmlns:a16="http://schemas.microsoft.com/office/drawing/2014/main" id="{EB36CD6B-5A82-41DB-8044-ADAA8467FC9A}"/>
              </a:ext>
            </a:extLst>
          </p:cNvPr>
          <p:cNvSpPr>
            <a:spLocks noChangeArrowheads="1"/>
          </p:cNvSpPr>
          <p:nvPr/>
        </p:nvSpPr>
        <p:spPr bwMode="auto">
          <a:xfrm>
            <a:off x="1590261" y="1412776"/>
            <a:ext cx="18473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500">
              <a:latin typeface="Calibri" panose="020F0502020204030204" pitchFamily="34" charset="0"/>
              <a:cs typeface="Calibri" panose="020F0502020204030204" pitchFamily="34" charset="0"/>
            </a:endParaRPr>
          </a:p>
        </p:txBody>
      </p:sp>
      <p:sp>
        <p:nvSpPr>
          <p:cNvPr id="8" name="Rounded Rectangle 4958" descr="n fb Do Nu">
            <a:extLst>
              <a:ext uri="{FF2B5EF4-FFF2-40B4-BE49-F238E27FC236}">
                <a16:creationId xmlns:a16="http://schemas.microsoft.com/office/drawing/2014/main" id="{2FD22AE6-800C-4258-BF21-E50D4C46FD89}"/>
              </a:ext>
            </a:extLst>
          </p:cNvPr>
          <p:cNvSpPr>
            <a:spLocks noChangeArrowheads="1"/>
          </p:cNvSpPr>
          <p:nvPr/>
        </p:nvSpPr>
        <p:spPr bwMode="auto">
          <a:xfrm>
            <a:off x="993218" y="3573401"/>
            <a:ext cx="3200400" cy="354729"/>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Thí</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nghiệm</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kiểm</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dự</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đoán</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0" name="Rounded Rectangle 42" descr="n fb Do Nu">
            <a:extLst>
              <a:ext uri="{FF2B5EF4-FFF2-40B4-BE49-F238E27FC236}">
                <a16:creationId xmlns:a16="http://schemas.microsoft.com/office/drawing/2014/main" id="{D8E62DE5-ACC3-4450-AF71-A6095D5D9026}"/>
              </a:ext>
            </a:extLst>
          </p:cNvPr>
          <p:cNvSpPr>
            <a:spLocks noChangeArrowheads="1"/>
          </p:cNvSpPr>
          <p:nvPr/>
        </p:nvSpPr>
        <p:spPr bwMode="auto">
          <a:xfrm>
            <a:off x="971992" y="3024986"/>
            <a:ext cx="3200400" cy="359137"/>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Đưa ra dự đoán</a:t>
            </a:r>
            <a:endParaRPr kumimoji="0" lang="en-US" altLang="vi-VN"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1" name="Rectangle 8" descr="n fb Do Nu">
            <a:extLst>
              <a:ext uri="{FF2B5EF4-FFF2-40B4-BE49-F238E27FC236}">
                <a16:creationId xmlns:a16="http://schemas.microsoft.com/office/drawing/2014/main" id="{B2043D97-D6D9-4121-A27A-771D6EE4FC99}"/>
              </a:ext>
            </a:extLst>
          </p:cNvPr>
          <p:cNvSpPr>
            <a:spLocks noChangeArrowheads="1"/>
          </p:cNvSpPr>
          <p:nvPr/>
        </p:nvSpPr>
        <p:spPr bwMode="auto">
          <a:xfrm>
            <a:off x="1102368" y="28447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12" name="Rounded Rectangle 44" descr="n fb Do Nu">
            <a:extLst>
              <a:ext uri="{FF2B5EF4-FFF2-40B4-BE49-F238E27FC236}">
                <a16:creationId xmlns:a16="http://schemas.microsoft.com/office/drawing/2014/main" id="{F639D7A3-8A64-4856-8AEC-5CEF8C510AF6}"/>
              </a:ext>
            </a:extLst>
          </p:cNvPr>
          <p:cNvSpPr>
            <a:spLocks noChangeArrowheads="1"/>
          </p:cNvSpPr>
          <p:nvPr/>
        </p:nvSpPr>
        <p:spPr bwMode="auto">
          <a:xfrm>
            <a:off x="971992" y="2443053"/>
            <a:ext cx="3200400" cy="3222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Quan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sát</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tin</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3" name="Rectangle 11" descr="n fb Do Nu">
            <a:extLst>
              <a:ext uri="{FF2B5EF4-FFF2-40B4-BE49-F238E27FC236}">
                <a16:creationId xmlns:a16="http://schemas.microsoft.com/office/drawing/2014/main" id="{6850BF54-4CC4-4F3B-A42B-552CFE8FF677}"/>
              </a:ext>
            </a:extLst>
          </p:cNvPr>
          <p:cNvSpPr>
            <a:spLocks noChangeArrowheads="1"/>
          </p:cNvSpPr>
          <p:nvPr/>
        </p:nvSpPr>
        <p:spPr bwMode="auto">
          <a:xfrm>
            <a:off x="1173930" y="355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14" name="Rounded Rectangle 45" descr="n fb Do Nu">
            <a:extLst>
              <a:ext uri="{FF2B5EF4-FFF2-40B4-BE49-F238E27FC236}">
                <a16:creationId xmlns:a16="http://schemas.microsoft.com/office/drawing/2014/main" id="{EA710F3E-AF6A-4CEA-AF5A-05DC9099B669}"/>
              </a:ext>
            </a:extLst>
          </p:cNvPr>
          <p:cNvSpPr>
            <a:spLocks noChangeArrowheads="1"/>
          </p:cNvSpPr>
          <p:nvPr/>
        </p:nvSpPr>
        <p:spPr bwMode="auto">
          <a:xfrm>
            <a:off x="993218" y="4115924"/>
            <a:ext cx="3200400" cy="403955"/>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Kết</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luận</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5" name="Rectangle 14" descr="n fb Do Nu">
            <a:extLst>
              <a:ext uri="{FF2B5EF4-FFF2-40B4-BE49-F238E27FC236}">
                <a16:creationId xmlns:a16="http://schemas.microsoft.com/office/drawing/2014/main" id="{1F61DC9A-3B28-43D1-8525-5A9A1B00C6E5}"/>
              </a:ext>
            </a:extLst>
          </p:cNvPr>
          <p:cNvSpPr>
            <a:spLocks noChangeArrowheads="1"/>
          </p:cNvSpPr>
          <p:nvPr/>
        </p:nvSpPr>
        <p:spPr bwMode="auto">
          <a:xfrm>
            <a:off x="4697412" y="1579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18" name="Rounded Rectangle 43" descr="n fb Do Nu">
            <a:extLst>
              <a:ext uri="{FF2B5EF4-FFF2-40B4-BE49-F238E27FC236}">
                <a16:creationId xmlns:a16="http://schemas.microsoft.com/office/drawing/2014/main" id="{D2BD5BFE-53E7-4650-AAE1-1CE45AA81933}"/>
              </a:ext>
            </a:extLst>
          </p:cNvPr>
          <p:cNvSpPr>
            <a:spLocks noChangeArrowheads="1"/>
          </p:cNvSpPr>
          <p:nvPr/>
        </p:nvSpPr>
        <p:spPr bwMode="auto">
          <a:xfrm>
            <a:off x="10539848" y="1189124"/>
            <a:ext cx="3105179"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5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kumimoji="0" lang="en-US" altLang="vi-VN" sz="15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5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kumimoji="0" lang="en-US" altLang="vi-VN" sz="15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5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đối</a:t>
            </a:r>
            <a:r>
              <a:rPr kumimoji="0" lang="en-US" altLang="vi-VN" sz="15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5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tượng</a:t>
            </a:r>
            <a:r>
              <a:rPr kumimoji="0" lang="en-US" altLang="vi-VN" sz="15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5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kumimoji="0" lang="en-US" altLang="vi-VN" sz="15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5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mô</a:t>
            </a:r>
            <a:r>
              <a:rPr kumimoji="0" lang="en-US" altLang="vi-VN" sz="15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5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kumimoji="0" lang="en-US" altLang="vi-VN" sz="15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5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hóa</a:t>
            </a:r>
            <a:endParaRPr kumimoji="0" lang="en-US" altLang="vi-VN" sz="15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9" name="Rectangle 20" descr="n fb Do Nu">
            <a:extLst>
              <a:ext uri="{FF2B5EF4-FFF2-40B4-BE49-F238E27FC236}">
                <a16:creationId xmlns:a16="http://schemas.microsoft.com/office/drawing/2014/main" id="{0AEBBAD8-8D93-4289-8A2C-55711EE331F5}"/>
              </a:ext>
            </a:extLst>
          </p:cNvPr>
          <p:cNvSpPr>
            <a:spLocks noChangeArrowheads="1"/>
          </p:cNvSpPr>
          <p:nvPr/>
        </p:nvSpPr>
        <p:spPr bwMode="auto">
          <a:xfrm>
            <a:off x="4100010" y="310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20" name="Rounded Rectangle 4866" descr="n fb Do Nu">
            <a:extLst>
              <a:ext uri="{FF2B5EF4-FFF2-40B4-BE49-F238E27FC236}">
                <a16:creationId xmlns:a16="http://schemas.microsoft.com/office/drawing/2014/main" id="{4C73EC6A-1215-4443-8400-B8E2202794AE}"/>
              </a:ext>
            </a:extLst>
          </p:cNvPr>
          <p:cNvSpPr>
            <a:spLocks noChangeArrowheads="1"/>
          </p:cNvSpPr>
          <p:nvPr/>
        </p:nvSpPr>
        <p:spPr bwMode="auto">
          <a:xfrm>
            <a:off x="9801160" y="2955130"/>
            <a:ext cx="3105178"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5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Kiểm tra sự phù hợp của mô hình</a:t>
            </a:r>
            <a:endParaRPr kumimoji="0" lang="en-US" altLang="vi-VN" sz="15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1" name="Rectangle 23" descr="n fb Do Nu">
            <a:extLst>
              <a:ext uri="{FF2B5EF4-FFF2-40B4-BE49-F238E27FC236}">
                <a16:creationId xmlns:a16="http://schemas.microsoft.com/office/drawing/2014/main" id="{075A6E2B-A60E-48C7-819E-89FF3BEAC800}"/>
              </a:ext>
            </a:extLst>
          </p:cNvPr>
          <p:cNvSpPr>
            <a:spLocks noChangeArrowheads="1"/>
          </p:cNvSpPr>
          <p:nvPr/>
        </p:nvSpPr>
        <p:spPr bwMode="auto">
          <a:xfrm>
            <a:off x="3575225" y="37325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1800">
              <a:latin typeface="Calibri" panose="020F0502020204030204" pitchFamily="34" charset="0"/>
              <a:cs typeface="Calibri" panose="020F0502020204030204" pitchFamily="34" charset="0"/>
            </a:endParaRPr>
          </a:p>
        </p:txBody>
      </p:sp>
      <p:sp>
        <p:nvSpPr>
          <p:cNvPr id="22" name="Rounded Rectangle 107" descr="n fb Do Nu">
            <a:extLst>
              <a:ext uri="{FF2B5EF4-FFF2-40B4-BE49-F238E27FC236}">
                <a16:creationId xmlns:a16="http://schemas.microsoft.com/office/drawing/2014/main" id="{F9297530-07E1-40DA-8540-2A8987A0A368}"/>
              </a:ext>
            </a:extLst>
          </p:cNvPr>
          <p:cNvSpPr>
            <a:spLocks noChangeArrowheads="1"/>
          </p:cNvSpPr>
          <p:nvPr/>
        </p:nvSpPr>
        <p:spPr bwMode="auto">
          <a:xfrm>
            <a:off x="971992" y="1854196"/>
            <a:ext cx="3200400" cy="323165"/>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vấn</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nghiên</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cứu</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23" name="Picture 22" descr="n fb Do Nu">
            <a:extLst>
              <a:ext uri="{FF2B5EF4-FFF2-40B4-BE49-F238E27FC236}">
                <a16:creationId xmlns:a16="http://schemas.microsoft.com/office/drawing/2014/main" id="{13DFEEFB-A5C3-4E0D-A56D-623A6E93BF82}"/>
              </a:ext>
            </a:extLst>
          </p:cNvPr>
          <p:cNvPicPr>
            <a:picLocks noChangeAspect="1"/>
          </p:cNvPicPr>
          <p:nvPr/>
        </p:nvPicPr>
        <p:blipFill>
          <a:blip r:embed="rId2"/>
          <a:stretch>
            <a:fillRect/>
          </a:stretch>
        </p:blipFill>
        <p:spPr>
          <a:xfrm>
            <a:off x="445602" y="3568435"/>
            <a:ext cx="359695" cy="359695"/>
          </a:xfrm>
          <a:prstGeom prst="rect">
            <a:avLst/>
          </a:prstGeom>
        </p:spPr>
      </p:pic>
      <p:pic>
        <p:nvPicPr>
          <p:cNvPr id="25" name="Picture 24" descr="n fb Do Nu">
            <a:extLst>
              <a:ext uri="{FF2B5EF4-FFF2-40B4-BE49-F238E27FC236}">
                <a16:creationId xmlns:a16="http://schemas.microsoft.com/office/drawing/2014/main" id="{5D327EDD-3BD7-46FA-A838-F599CC9A26DF}"/>
              </a:ext>
            </a:extLst>
          </p:cNvPr>
          <p:cNvPicPr>
            <a:picLocks noChangeAspect="1"/>
          </p:cNvPicPr>
          <p:nvPr/>
        </p:nvPicPr>
        <p:blipFill>
          <a:blip r:embed="rId3"/>
          <a:stretch>
            <a:fillRect/>
          </a:stretch>
        </p:blipFill>
        <p:spPr>
          <a:xfrm>
            <a:off x="445603" y="3011130"/>
            <a:ext cx="359695" cy="359695"/>
          </a:xfrm>
          <a:prstGeom prst="rect">
            <a:avLst/>
          </a:prstGeom>
        </p:spPr>
      </p:pic>
      <p:pic>
        <p:nvPicPr>
          <p:cNvPr id="26" name="Picture 25" descr="n fb Do Nu">
            <a:extLst>
              <a:ext uri="{FF2B5EF4-FFF2-40B4-BE49-F238E27FC236}">
                <a16:creationId xmlns:a16="http://schemas.microsoft.com/office/drawing/2014/main" id="{DBCB3856-F076-4C44-A6C3-1C047FC617DB}"/>
              </a:ext>
            </a:extLst>
          </p:cNvPr>
          <p:cNvPicPr>
            <a:picLocks noChangeAspect="1"/>
          </p:cNvPicPr>
          <p:nvPr/>
        </p:nvPicPr>
        <p:blipFill>
          <a:blip r:embed="rId4"/>
          <a:stretch>
            <a:fillRect/>
          </a:stretch>
        </p:blipFill>
        <p:spPr>
          <a:xfrm>
            <a:off x="10180153" y="3561231"/>
            <a:ext cx="359695" cy="359695"/>
          </a:xfrm>
          <a:prstGeom prst="rect">
            <a:avLst/>
          </a:prstGeom>
        </p:spPr>
      </p:pic>
      <p:pic>
        <p:nvPicPr>
          <p:cNvPr id="27" name="Picture 26" descr="n fb Do Nu">
            <a:extLst>
              <a:ext uri="{FF2B5EF4-FFF2-40B4-BE49-F238E27FC236}">
                <a16:creationId xmlns:a16="http://schemas.microsoft.com/office/drawing/2014/main" id="{D5EA8980-4C63-45B1-B645-6AE05A380600}"/>
              </a:ext>
            </a:extLst>
          </p:cNvPr>
          <p:cNvPicPr>
            <a:picLocks noChangeAspect="1"/>
          </p:cNvPicPr>
          <p:nvPr/>
        </p:nvPicPr>
        <p:blipFill>
          <a:blip r:embed="rId5"/>
          <a:stretch>
            <a:fillRect/>
          </a:stretch>
        </p:blipFill>
        <p:spPr>
          <a:xfrm>
            <a:off x="445602" y="2453825"/>
            <a:ext cx="359695" cy="359695"/>
          </a:xfrm>
          <a:prstGeom prst="rect">
            <a:avLst/>
          </a:prstGeom>
        </p:spPr>
      </p:pic>
      <p:pic>
        <p:nvPicPr>
          <p:cNvPr id="28" name="Picture 27" descr="n fb Do Nu">
            <a:extLst>
              <a:ext uri="{FF2B5EF4-FFF2-40B4-BE49-F238E27FC236}">
                <a16:creationId xmlns:a16="http://schemas.microsoft.com/office/drawing/2014/main" id="{2CA8297C-A212-4E68-8E1D-9043650F3176}"/>
              </a:ext>
            </a:extLst>
          </p:cNvPr>
          <p:cNvPicPr>
            <a:picLocks noChangeAspect="1"/>
          </p:cNvPicPr>
          <p:nvPr/>
        </p:nvPicPr>
        <p:blipFill>
          <a:blip r:embed="rId6"/>
          <a:stretch>
            <a:fillRect/>
          </a:stretch>
        </p:blipFill>
        <p:spPr>
          <a:xfrm>
            <a:off x="10537477" y="5459866"/>
            <a:ext cx="359695" cy="359695"/>
          </a:xfrm>
          <a:prstGeom prst="rect">
            <a:avLst/>
          </a:prstGeom>
        </p:spPr>
      </p:pic>
      <p:pic>
        <p:nvPicPr>
          <p:cNvPr id="29" name="Picture 28" descr="n fb Do Nu">
            <a:extLst>
              <a:ext uri="{FF2B5EF4-FFF2-40B4-BE49-F238E27FC236}">
                <a16:creationId xmlns:a16="http://schemas.microsoft.com/office/drawing/2014/main" id="{14CCDF16-C376-4B31-BD83-12BDF4E149FE}"/>
              </a:ext>
            </a:extLst>
          </p:cNvPr>
          <p:cNvPicPr>
            <a:picLocks noChangeAspect="1"/>
          </p:cNvPicPr>
          <p:nvPr/>
        </p:nvPicPr>
        <p:blipFill>
          <a:blip r:embed="rId7"/>
          <a:stretch>
            <a:fillRect/>
          </a:stretch>
        </p:blipFill>
        <p:spPr>
          <a:xfrm>
            <a:off x="445602" y="4141134"/>
            <a:ext cx="359695" cy="359695"/>
          </a:xfrm>
          <a:prstGeom prst="rect">
            <a:avLst/>
          </a:prstGeom>
        </p:spPr>
      </p:pic>
      <p:pic>
        <p:nvPicPr>
          <p:cNvPr id="30" name="Picture 29" descr="n fb Do Nu">
            <a:extLst>
              <a:ext uri="{FF2B5EF4-FFF2-40B4-BE49-F238E27FC236}">
                <a16:creationId xmlns:a16="http://schemas.microsoft.com/office/drawing/2014/main" id="{7F5D1171-48A7-4404-B9FB-2EBB04699CF1}"/>
              </a:ext>
            </a:extLst>
          </p:cNvPr>
          <p:cNvPicPr>
            <a:picLocks noChangeAspect="1"/>
          </p:cNvPicPr>
          <p:nvPr/>
        </p:nvPicPr>
        <p:blipFill>
          <a:blip r:embed="rId8"/>
          <a:stretch>
            <a:fillRect/>
          </a:stretch>
        </p:blipFill>
        <p:spPr>
          <a:xfrm>
            <a:off x="445604" y="1893507"/>
            <a:ext cx="359695" cy="359695"/>
          </a:xfrm>
          <a:prstGeom prst="rect">
            <a:avLst/>
          </a:prstGeom>
        </p:spPr>
      </p:pic>
      <p:sp>
        <p:nvSpPr>
          <p:cNvPr id="33" name="TextBox 32" descr="n fb Do Nu">
            <a:extLst>
              <a:ext uri="{FF2B5EF4-FFF2-40B4-BE49-F238E27FC236}">
                <a16:creationId xmlns:a16="http://schemas.microsoft.com/office/drawing/2014/main" id="{5369A245-8988-41C1-A671-A2599BC25CC6}"/>
              </a:ext>
            </a:extLst>
          </p:cNvPr>
          <p:cNvSpPr txBox="1"/>
          <p:nvPr/>
        </p:nvSpPr>
        <p:spPr>
          <a:xfrm>
            <a:off x="562350" y="1385912"/>
            <a:ext cx="3212247" cy="400110"/>
          </a:xfrm>
          <a:prstGeom prst="rect">
            <a:avLst/>
          </a:prstGeom>
          <a:noFill/>
        </p:spPr>
        <p:txBody>
          <a:bodyPr wrap="square" rtlCol="0">
            <a:spAutoFit/>
          </a:bodyPr>
          <a:lstStyle/>
          <a:p>
            <a:r>
              <a:rPr lang="en-US" sz="2000" b="1" dirty="0" err="1">
                <a:latin typeface="Calibri" panose="020F0502020204030204" pitchFamily="34" charset="0"/>
                <a:cs typeface="Calibri" panose="020F0502020204030204" pitchFamily="34" charset="0"/>
              </a:rPr>
              <a:t>Phương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pháp</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thực</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nghiệm</a:t>
            </a:r>
            <a:endParaRPr lang="vi-VN" sz="2000" b="1" dirty="0">
              <a:latin typeface="Calibri" panose="020F0502020204030204" pitchFamily="34" charset="0"/>
              <a:cs typeface="Calibri" panose="020F0502020204030204" pitchFamily="34" charset="0"/>
            </a:endParaRPr>
          </a:p>
        </p:txBody>
      </p:sp>
      <p:sp>
        <p:nvSpPr>
          <p:cNvPr id="34" name="TextBox 33" descr="n fb Do Nu">
            <a:extLst>
              <a:ext uri="{FF2B5EF4-FFF2-40B4-BE49-F238E27FC236}">
                <a16:creationId xmlns:a16="http://schemas.microsoft.com/office/drawing/2014/main" id="{B9989C6A-A29A-42D5-A6AF-BD8B037CB992}"/>
              </a:ext>
            </a:extLst>
          </p:cNvPr>
          <p:cNvSpPr txBox="1"/>
          <p:nvPr/>
        </p:nvSpPr>
        <p:spPr>
          <a:xfrm>
            <a:off x="5369405" y="1369276"/>
            <a:ext cx="2982478" cy="400110"/>
          </a:xfrm>
          <a:prstGeom prst="rect">
            <a:avLst/>
          </a:prstGeom>
          <a:noFill/>
        </p:spPr>
        <p:txBody>
          <a:bodyPr wrap="square" rtlCol="0">
            <a:spAutoFit/>
          </a:bodyPr>
          <a:lstStyle/>
          <a:p>
            <a:pPr algn="ctr"/>
            <a:r>
              <a:rPr lang="en-US" sz="2000" b="1" dirty="0" err="1">
                <a:latin typeface="Calibri" panose="020F0502020204030204" pitchFamily="34" charset="0"/>
                <a:cs typeface="Calibri" panose="020F0502020204030204" pitchFamily="34" charset="0"/>
              </a:rPr>
              <a:t>Phương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pháp</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mô</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hình</a:t>
            </a:r>
            <a:endParaRPr lang="vi-VN" sz="2000" b="1" dirty="0">
              <a:latin typeface="Calibri" panose="020F0502020204030204" pitchFamily="34" charset="0"/>
              <a:cs typeface="Calibri" panose="020F0502020204030204" pitchFamily="34" charset="0"/>
            </a:endParaRPr>
          </a:p>
        </p:txBody>
      </p:sp>
      <p:sp>
        <p:nvSpPr>
          <p:cNvPr id="35" name="TextBox 34" descr="n fb Do Nu">
            <a:extLst>
              <a:ext uri="{FF2B5EF4-FFF2-40B4-BE49-F238E27FC236}">
                <a16:creationId xmlns:a16="http://schemas.microsoft.com/office/drawing/2014/main" id="{A2651B32-9730-45CA-827E-62836A208841}"/>
              </a:ext>
            </a:extLst>
          </p:cNvPr>
          <p:cNvSpPr txBox="1"/>
          <p:nvPr/>
        </p:nvSpPr>
        <p:spPr>
          <a:xfrm>
            <a:off x="568518" y="661390"/>
            <a:ext cx="8006963" cy="707886"/>
          </a:xfrm>
          <a:prstGeom prst="rect">
            <a:avLst/>
          </a:prstGeom>
          <a:noFill/>
        </p:spPr>
        <p:txBody>
          <a:bodyPr wrap="square">
            <a:spAutoFit/>
          </a:bodyPr>
          <a:lstStyle/>
          <a:p>
            <a:pPr algn="just"/>
            <a:r>
              <a:rPr lang="en-US" sz="2000" b="1"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3:</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Sắp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xếp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bước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nghiệm</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 name="Rounded Rectangle 43" descr="n fb Do Nu">
            <a:extLst>
              <a:ext uri="{FF2B5EF4-FFF2-40B4-BE49-F238E27FC236}">
                <a16:creationId xmlns:a16="http://schemas.microsoft.com/office/drawing/2014/main" id="{C24F84E9-C7AF-4EE1-AE21-EEB572CFC685}"/>
              </a:ext>
            </a:extLst>
          </p:cNvPr>
          <p:cNvSpPr>
            <a:spLocks noChangeArrowheads="1"/>
          </p:cNvSpPr>
          <p:nvPr/>
        </p:nvSpPr>
        <p:spPr bwMode="auto">
          <a:xfrm>
            <a:off x="5231645" y="1935972"/>
            <a:ext cx="365760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đối</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tượng</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mô</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hóa</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37" name="Rounded Rectangle 4866" descr="n fb Do Nu">
            <a:extLst>
              <a:ext uri="{FF2B5EF4-FFF2-40B4-BE49-F238E27FC236}">
                <a16:creationId xmlns:a16="http://schemas.microsoft.com/office/drawing/2014/main" id="{B91F66E3-5E2E-44A2-8BB7-FFFAFE1F8C44}"/>
              </a:ext>
            </a:extLst>
          </p:cNvPr>
          <p:cNvSpPr>
            <a:spLocks noChangeArrowheads="1"/>
          </p:cNvSpPr>
          <p:nvPr/>
        </p:nvSpPr>
        <p:spPr bwMode="auto">
          <a:xfrm>
            <a:off x="5243066" y="3129156"/>
            <a:ext cx="365760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Kiểm tra sự phù hợp của mô hình</a:t>
            </a:r>
            <a:endParaRPr kumimoji="0" lang="en-US" altLang="vi-VN"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38" name="Picture 37" descr="n fb Do Nu">
            <a:extLst>
              <a:ext uri="{FF2B5EF4-FFF2-40B4-BE49-F238E27FC236}">
                <a16:creationId xmlns:a16="http://schemas.microsoft.com/office/drawing/2014/main" id="{6B1335B5-DAB6-44A3-B800-8EFF4A0CD4F1}"/>
              </a:ext>
            </a:extLst>
          </p:cNvPr>
          <p:cNvPicPr>
            <a:picLocks noChangeAspect="1"/>
          </p:cNvPicPr>
          <p:nvPr/>
        </p:nvPicPr>
        <p:blipFill>
          <a:blip r:embed="rId4"/>
          <a:stretch>
            <a:fillRect/>
          </a:stretch>
        </p:blipFill>
        <p:spPr>
          <a:xfrm>
            <a:off x="4730078" y="1952027"/>
            <a:ext cx="359695" cy="359695"/>
          </a:xfrm>
          <a:prstGeom prst="rect">
            <a:avLst/>
          </a:prstGeom>
        </p:spPr>
      </p:pic>
      <p:pic>
        <p:nvPicPr>
          <p:cNvPr id="39" name="Picture 38" descr="n fb Do Nu">
            <a:extLst>
              <a:ext uri="{FF2B5EF4-FFF2-40B4-BE49-F238E27FC236}">
                <a16:creationId xmlns:a16="http://schemas.microsoft.com/office/drawing/2014/main" id="{630CC0DE-2C47-4B87-BA2E-E9BBC2A3AED1}"/>
              </a:ext>
            </a:extLst>
          </p:cNvPr>
          <p:cNvPicPr>
            <a:picLocks noChangeAspect="1"/>
          </p:cNvPicPr>
          <p:nvPr/>
        </p:nvPicPr>
        <p:blipFill>
          <a:blip r:embed="rId6"/>
          <a:stretch>
            <a:fillRect/>
          </a:stretch>
        </p:blipFill>
        <p:spPr>
          <a:xfrm>
            <a:off x="4724071" y="3129156"/>
            <a:ext cx="359695" cy="359695"/>
          </a:xfrm>
          <a:prstGeom prst="rect">
            <a:avLst/>
          </a:prstGeom>
        </p:spPr>
      </p:pic>
      <p:pic>
        <p:nvPicPr>
          <p:cNvPr id="40" name="Picture 39" descr="n fb Do Nu">
            <a:extLst>
              <a:ext uri="{FF2B5EF4-FFF2-40B4-BE49-F238E27FC236}">
                <a16:creationId xmlns:a16="http://schemas.microsoft.com/office/drawing/2014/main" id="{8CCE46A4-EFF4-4224-90AD-F4DA3B1DA536}"/>
              </a:ext>
            </a:extLst>
          </p:cNvPr>
          <p:cNvPicPr>
            <a:picLocks noChangeAspect="1"/>
          </p:cNvPicPr>
          <p:nvPr/>
        </p:nvPicPr>
        <p:blipFill>
          <a:blip r:embed="rId9"/>
          <a:stretch>
            <a:fillRect/>
          </a:stretch>
        </p:blipFill>
        <p:spPr>
          <a:xfrm>
            <a:off x="4724072" y="2557617"/>
            <a:ext cx="359695" cy="359695"/>
          </a:xfrm>
          <a:prstGeom prst="rect">
            <a:avLst/>
          </a:prstGeom>
        </p:spPr>
      </p:pic>
      <p:pic>
        <p:nvPicPr>
          <p:cNvPr id="41" name="Picture 40" descr="n fb Do Nu">
            <a:extLst>
              <a:ext uri="{FF2B5EF4-FFF2-40B4-BE49-F238E27FC236}">
                <a16:creationId xmlns:a16="http://schemas.microsoft.com/office/drawing/2014/main" id="{CD3BD4C1-2AC8-4EB3-93AE-493AB53C2113}"/>
              </a:ext>
            </a:extLst>
          </p:cNvPr>
          <p:cNvPicPr>
            <a:picLocks noChangeAspect="1"/>
          </p:cNvPicPr>
          <p:nvPr/>
        </p:nvPicPr>
        <p:blipFill>
          <a:blip r:embed="rId7"/>
          <a:stretch>
            <a:fillRect/>
          </a:stretch>
        </p:blipFill>
        <p:spPr>
          <a:xfrm>
            <a:off x="4724071" y="3700695"/>
            <a:ext cx="359695" cy="359695"/>
          </a:xfrm>
          <a:prstGeom prst="rect">
            <a:avLst/>
          </a:prstGeom>
        </p:spPr>
      </p:pic>
      <p:sp>
        <p:nvSpPr>
          <p:cNvPr id="42" name="Rounded Rectangle 4959" descr="n fb Do Nu">
            <a:extLst>
              <a:ext uri="{FF2B5EF4-FFF2-40B4-BE49-F238E27FC236}">
                <a16:creationId xmlns:a16="http://schemas.microsoft.com/office/drawing/2014/main" id="{36E951FC-C7F2-4859-8A6E-B17EE7C23763}"/>
              </a:ext>
            </a:extLst>
          </p:cNvPr>
          <p:cNvSpPr>
            <a:spLocks noChangeArrowheads="1"/>
          </p:cNvSpPr>
          <p:nvPr/>
        </p:nvSpPr>
        <p:spPr bwMode="auto">
          <a:xfrm>
            <a:off x="5220226" y="2539018"/>
            <a:ext cx="3657600" cy="360363"/>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Xây</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dựng</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mô</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thuyêt</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3" name="Rounded Rectangle 45" descr="n fb Do Nu">
            <a:extLst>
              <a:ext uri="{FF2B5EF4-FFF2-40B4-BE49-F238E27FC236}">
                <a16:creationId xmlns:a16="http://schemas.microsoft.com/office/drawing/2014/main" id="{C95850D9-5CCB-4DDB-B1E1-CDEF1F23668F}"/>
              </a:ext>
            </a:extLst>
          </p:cNvPr>
          <p:cNvSpPr>
            <a:spLocks noChangeArrowheads="1"/>
          </p:cNvSpPr>
          <p:nvPr/>
        </p:nvSpPr>
        <p:spPr bwMode="auto">
          <a:xfrm>
            <a:off x="5243066" y="3686461"/>
            <a:ext cx="3657600" cy="403955"/>
          </a:xfrm>
          <a:prstGeom prst="roundRect">
            <a:avLst>
              <a:gd name="adj" fmla="val 16667"/>
            </a:avLst>
          </a:prstGeom>
          <a:noFill/>
          <a:ln w="12700">
            <a:solidFill>
              <a:srgbClr val="7B7B7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Kết</a:t>
            </a:r>
            <a:r>
              <a:rPr kumimoji="0" lang="en-US" altLang="vi-VN"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vi-VN" sz="1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luận</a:t>
            </a:r>
            <a:endParaRPr kumimoji="0" lang="en-US" altLang="vi-VN"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25399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6" name="TextBox 15" descr="n fb Do Nu">
            <a:extLst>
              <a:ext uri="{FF2B5EF4-FFF2-40B4-BE49-F238E27FC236}">
                <a16:creationId xmlns:a16="http://schemas.microsoft.com/office/drawing/2014/main" id="{E04E305E-91E1-4CD4-ADD9-67F12B28CE6F}"/>
              </a:ext>
            </a:extLst>
          </p:cNvPr>
          <p:cNvSpPr txBox="1"/>
          <p:nvPr/>
        </p:nvSpPr>
        <p:spPr>
          <a:xfrm>
            <a:off x="3748251" y="220633"/>
            <a:ext cx="1647497" cy="559851"/>
          </a:xfrm>
          <a:prstGeom prst="rect">
            <a:avLst/>
          </a:prstGeom>
          <a:noFill/>
        </p:spPr>
        <p:txBody>
          <a:bodyPr wrap="square">
            <a:spAutoFit/>
          </a:bodyPr>
          <a:lstStyle/>
          <a:p>
            <a:r>
              <a:rPr lang="en-US" sz="3000" b="1" dirty="0">
                <a:solidFill>
                  <a:srgbClr val="52812F"/>
                </a:solidFill>
                <a:latin typeface="Calibri" panose="020F0502020204030204" pitchFamily="34" charset="0"/>
                <a:cs typeface="Calibri" panose="020F0502020204030204" pitchFamily="34" charset="0"/>
              </a:rPr>
              <a:t>ÔN TẬP</a:t>
            </a:r>
            <a:endParaRPr lang="vi-VN" sz="3000" b="1" dirty="0">
              <a:solidFill>
                <a:srgbClr val="52812F"/>
              </a:solidFill>
              <a:latin typeface="Calibri" panose="020F0502020204030204" pitchFamily="34" charset="0"/>
              <a:cs typeface="Calibri" panose="020F0502020204030204" pitchFamily="34" charset="0"/>
            </a:endParaRPr>
          </a:p>
        </p:txBody>
      </p:sp>
      <p:sp>
        <p:nvSpPr>
          <p:cNvPr id="18" name="TextBox 17" descr="n fb Do Nu">
            <a:extLst>
              <a:ext uri="{FF2B5EF4-FFF2-40B4-BE49-F238E27FC236}">
                <a16:creationId xmlns:a16="http://schemas.microsoft.com/office/drawing/2014/main" id="{891F25DF-46E2-47B7-91CB-174A338397C1}"/>
              </a:ext>
            </a:extLst>
          </p:cNvPr>
          <p:cNvSpPr txBox="1"/>
          <p:nvPr/>
        </p:nvSpPr>
        <p:spPr>
          <a:xfrm>
            <a:off x="2806262" y="637447"/>
            <a:ext cx="4572000" cy="369332"/>
          </a:xfrm>
          <a:prstGeom prst="rect">
            <a:avLst/>
          </a:prstGeom>
          <a:noFill/>
        </p:spPr>
        <p:txBody>
          <a:bodyPr wrap="square">
            <a:spAutoFit/>
          </a:bodyPr>
          <a:lstStyle/>
          <a:p>
            <a:r>
              <a:rPr lang="en-US" sz="1800" b="1" dirty="0" err="1">
                <a:effectLst/>
                <a:latin typeface="Calibri" panose="020F0502020204030204" pitchFamily="34" charset="0"/>
                <a:ea typeface="Times New Roman" panose="02020603050405020304" pitchFamily="18" charset="0"/>
                <a:cs typeface="Calibri" panose="020F0502020204030204" pitchFamily="34" charset="0"/>
              </a:rPr>
              <a:t>Về</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nhà</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ôn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chính</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bài</a:t>
            </a:r>
            <a:endParaRPr lang="vi-VN" sz="1800" b="1" dirty="0">
              <a:latin typeface="Calibri" panose="020F0502020204030204" pitchFamily="34" charset="0"/>
              <a:cs typeface="Calibri" panose="020F0502020204030204" pitchFamily="34" charset="0"/>
            </a:endParaRPr>
          </a:p>
        </p:txBody>
      </p:sp>
      <p:pic>
        <p:nvPicPr>
          <p:cNvPr id="13" name="Picture 12" descr="n fb Do Nu">
            <a:extLst>
              <a:ext uri="{FF2B5EF4-FFF2-40B4-BE49-F238E27FC236}">
                <a16:creationId xmlns:a16="http://schemas.microsoft.com/office/drawing/2014/main" id="{9BE4C2C3-F741-43A9-AD56-488947CEA87D}"/>
              </a:ext>
            </a:extLst>
          </p:cNvPr>
          <p:cNvPicPr>
            <a:picLocks noChangeAspect="1"/>
          </p:cNvPicPr>
          <p:nvPr/>
        </p:nvPicPr>
        <p:blipFill>
          <a:blip r:embed="rId3"/>
          <a:stretch>
            <a:fillRect/>
          </a:stretch>
        </p:blipFill>
        <p:spPr>
          <a:xfrm>
            <a:off x="508465" y="100490"/>
            <a:ext cx="1880067" cy="1880067"/>
          </a:xfrm>
          <a:prstGeom prst="rect">
            <a:avLst/>
          </a:prstGeom>
        </p:spPr>
      </p:pic>
      <p:sp>
        <p:nvSpPr>
          <p:cNvPr id="15" name="Rectangle: Rounded Corners 14" descr="n fb Do Nu">
            <a:extLst>
              <a:ext uri="{FF2B5EF4-FFF2-40B4-BE49-F238E27FC236}">
                <a16:creationId xmlns:a16="http://schemas.microsoft.com/office/drawing/2014/main" id="{B22C34A5-DA75-4005-B7BE-53B25574A8CC}"/>
              </a:ext>
            </a:extLst>
          </p:cNvPr>
          <p:cNvSpPr/>
          <p:nvPr/>
        </p:nvSpPr>
        <p:spPr>
          <a:xfrm>
            <a:off x="2357001" y="1019480"/>
            <a:ext cx="6392913" cy="731520"/>
          </a:xfrm>
          <a:prstGeom prst="roundRect">
            <a:avLst/>
          </a:prstGeom>
          <a:solidFill>
            <a:schemeClr val="bg1"/>
          </a:solidFill>
          <a:ln>
            <a:solidFill>
              <a:srgbClr val="528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pPr>
            <a:r>
              <a:rPr lang="vi-VN" sz="1800" dirty="0">
                <a:solidFill>
                  <a:schemeClr val="tx1">
                    <a:lumMod val="50000"/>
                  </a:schemeClr>
                </a:solidFill>
                <a:latin typeface="Calibri" panose="020F0502020204030204" pitchFamily="34" charset="0"/>
                <a:cs typeface="Calibri" panose="020F0502020204030204" pitchFamily="34" charset="0"/>
              </a:rPr>
              <a:t>Hãy sưu tầm tài liệu trên internet và các phương tiện truyền thông khác về thành phố thông minh (thành phố số) để trình bày thảo luận trên lớp về chủ đề “Thế nào là thành phố thông minh?”</a:t>
            </a:r>
          </a:p>
        </p:txBody>
      </p:sp>
      <p:sp>
        <p:nvSpPr>
          <p:cNvPr id="23" name="Rectangle: Rounded Corners 22" descr="n fb Do Nu">
            <a:extLst>
              <a:ext uri="{FF2B5EF4-FFF2-40B4-BE49-F238E27FC236}">
                <a16:creationId xmlns:a16="http://schemas.microsoft.com/office/drawing/2014/main" id="{29525FDC-1708-44B4-BFF9-3CECA0F2CFA3}"/>
              </a:ext>
            </a:extLst>
          </p:cNvPr>
          <p:cNvSpPr/>
          <p:nvPr/>
        </p:nvSpPr>
        <p:spPr>
          <a:xfrm>
            <a:off x="363457" y="1841359"/>
            <a:ext cx="8386457" cy="502920"/>
          </a:xfrm>
          <a:prstGeom prst="roundRect">
            <a:avLst/>
          </a:prstGeom>
          <a:solidFill>
            <a:schemeClr val="bg1"/>
          </a:solidFill>
          <a:ln>
            <a:solidFill>
              <a:srgbClr val="528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pPr>
            <a:r>
              <a:rPr lang="vi-VN" sz="1800" dirty="0">
                <a:solidFill>
                  <a:schemeClr val="tx1">
                    <a:lumMod val="50000"/>
                  </a:schemeClr>
                </a:solidFill>
                <a:latin typeface="Calibri" panose="020F0502020204030204" pitchFamily="34" charset="0"/>
                <a:cs typeface="Calibri" panose="020F0502020204030204" pitchFamily="34" charset="0"/>
              </a:rPr>
              <a:t>Hãy nêu mối liên quan giữa các lĩnh vực của vật lí đối với một số dụng cụ gia đình mà em thường sử dụng.</a:t>
            </a:r>
          </a:p>
        </p:txBody>
      </p:sp>
      <p:sp>
        <p:nvSpPr>
          <p:cNvPr id="24" name="Rectangle: Rounded Corners 23" descr="n fb Do Nu">
            <a:extLst>
              <a:ext uri="{FF2B5EF4-FFF2-40B4-BE49-F238E27FC236}">
                <a16:creationId xmlns:a16="http://schemas.microsoft.com/office/drawing/2014/main" id="{EE48B1C7-8024-434C-B2CD-97E44019DA45}"/>
              </a:ext>
            </a:extLst>
          </p:cNvPr>
          <p:cNvSpPr/>
          <p:nvPr/>
        </p:nvSpPr>
        <p:spPr>
          <a:xfrm>
            <a:off x="324042" y="2441789"/>
            <a:ext cx="8425873" cy="502920"/>
          </a:xfrm>
          <a:prstGeom prst="roundRect">
            <a:avLst/>
          </a:prstGeom>
          <a:solidFill>
            <a:schemeClr val="bg1"/>
          </a:solidFill>
          <a:ln>
            <a:solidFill>
              <a:srgbClr val="528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pPr>
            <a:r>
              <a:rPr lang="vi-VN" sz="1800" dirty="0">
                <a:solidFill>
                  <a:schemeClr val="tx1">
                    <a:lumMod val="50000"/>
                  </a:schemeClr>
                </a:solidFill>
                <a:latin typeface="Calibri" panose="020F0502020204030204" pitchFamily="34" charset="0"/>
                <a:cs typeface="Calibri" panose="020F0502020204030204" pitchFamily="34" charset="0"/>
              </a:rPr>
              <a:t>Hãy nói về ảnh hưởng của vật lí đối với một số lĩnh vực như: giao thông vận tải, thông tin liên lạc, năng lượng, du hành vũ trụ... Sưu tầm hình ảnh để minh họa</a:t>
            </a:r>
          </a:p>
        </p:txBody>
      </p:sp>
      <p:sp>
        <p:nvSpPr>
          <p:cNvPr id="25" name="Rectangle: Rounded Corners 24" descr="n fb Do Nu">
            <a:extLst>
              <a:ext uri="{FF2B5EF4-FFF2-40B4-BE49-F238E27FC236}">
                <a16:creationId xmlns:a16="http://schemas.microsoft.com/office/drawing/2014/main" id="{066B2034-B069-4681-8FA2-A67E6521EC6F}"/>
              </a:ext>
            </a:extLst>
          </p:cNvPr>
          <p:cNvSpPr/>
          <p:nvPr/>
        </p:nvSpPr>
        <p:spPr>
          <a:xfrm>
            <a:off x="324043" y="3040124"/>
            <a:ext cx="8425872" cy="502920"/>
          </a:xfrm>
          <a:prstGeom prst="roundRect">
            <a:avLst/>
          </a:prstGeom>
          <a:solidFill>
            <a:schemeClr val="bg1"/>
          </a:solidFill>
          <a:ln>
            <a:solidFill>
              <a:srgbClr val="528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pPr>
            <a:r>
              <a:rPr lang="vi-VN" sz="1800" dirty="0">
                <a:solidFill>
                  <a:schemeClr val="tx1">
                    <a:lumMod val="50000"/>
                  </a:schemeClr>
                </a:solidFill>
                <a:latin typeface="Calibri" panose="020F0502020204030204" pitchFamily="34" charset="0"/>
                <a:cs typeface="Calibri" panose="020F0502020204030204" pitchFamily="34" charset="0"/>
              </a:rPr>
              <a:t>Hãy nêu ví dụ về ô nhiễm môi trường và hủy hoại hệ sinh thái mà em biết ở địa phương mình.</a:t>
            </a:r>
          </a:p>
        </p:txBody>
      </p:sp>
      <p:sp>
        <p:nvSpPr>
          <p:cNvPr id="26" name="Rectangle: Rounded Corners 25" descr="n fb Do Nu">
            <a:extLst>
              <a:ext uri="{FF2B5EF4-FFF2-40B4-BE49-F238E27FC236}">
                <a16:creationId xmlns:a16="http://schemas.microsoft.com/office/drawing/2014/main" id="{918FF8DC-FF8C-4924-850B-56EF37AA82F6}"/>
              </a:ext>
            </a:extLst>
          </p:cNvPr>
          <p:cNvSpPr/>
          <p:nvPr/>
        </p:nvSpPr>
        <p:spPr>
          <a:xfrm>
            <a:off x="324043" y="3627854"/>
            <a:ext cx="8425872" cy="502920"/>
          </a:xfrm>
          <a:prstGeom prst="roundRect">
            <a:avLst/>
          </a:prstGeom>
          <a:solidFill>
            <a:schemeClr val="bg1"/>
          </a:solidFill>
          <a:ln>
            <a:solidFill>
              <a:srgbClr val="528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pPr>
            <a:r>
              <a:rPr lang="vi-VN" sz="1800" dirty="0">
                <a:solidFill>
                  <a:schemeClr val="tx1">
                    <a:lumMod val="50000"/>
                  </a:schemeClr>
                </a:solidFill>
                <a:latin typeface="Calibri" panose="020F0502020204030204" pitchFamily="34" charset="0"/>
                <a:cs typeface="Calibri" panose="020F0502020204030204" pitchFamily="34" charset="0"/>
              </a:rPr>
              <a:t>Nêu một số ví dụ về phương pháp thực nghiệm mà em đã được học trong môn khoa học tự nhiên.</a:t>
            </a:r>
          </a:p>
        </p:txBody>
      </p:sp>
      <p:sp>
        <p:nvSpPr>
          <p:cNvPr id="27" name="Rectangle: Rounded Corners 26" descr="n fb Do Nu">
            <a:extLst>
              <a:ext uri="{FF2B5EF4-FFF2-40B4-BE49-F238E27FC236}">
                <a16:creationId xmlns:a16="http://schemas.microsoft.com/office/drawing/2014/main" id="{11D4CCAC-49FC-4360-A04C-EC4F8BB34241}"/>
              </a:ext>
            </a:extLst>
          </p:cNvPr>
          <p:cNvSpPr/>
          <p:nvPr/>
        </p:nvSpPr>
        <p:spPr>
          <a:xfrm>
            <a:off x="324042" y="4215584"/>
            <a:ext cx="8425872" cy="502920"/>
          </a:xfrm>
          <a:prstGeom prst="roundRect">
            <a:avLst/>
          </a:prstGeom>
          <a:solidFill>
            <a:schemeClr val="bg1"/>
          </a:solidFill>
          <a:ln>
            <a:solidFill>
              <a:srgbClr val="528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pPr>
            <a:r>
              <a:rPr lang="vi-VN" sz="1800" dirty="0">
                <a:solidFill>
                  <a:schemeClr val="tx1">
                    <a:lumMod val="50000"/>
                  </a:schemeClr>
                </a:solidFill>
                <a:latin typeface="Calibri" panose="020F0502020204030204" pitchFamily="34" charset="0"/>
                <a:cs typeface="Calibri" panose="020F0502020204030204" pitchFamily="34" charset="0"/>
              </a:rPr>
              <a:t>Dự đoán về sự phụ thuộc tốc độ bay hơi của nước vào nhiệt độ nước và gió thổi trên mặt nước, rồi lập phương án thí nghiệm để kiểm tra dự đoán.</a:t>
            </a:r>
          </a:p>
        </p:txBody>
      </p:sp>
    </p:spTree>
    <p:extLst>
      <p:ext uri="{BB962C8B-B14F-4D97-AF65-F5344CB8AC3E}">
        <p14:creationId xmlns:p14="http://schemas.microsoft.com/office/powerpoint/2010/main" val="732099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32" presetClass="emph" presetSubtype="0" fill="hold" nodeType="withEffect">
                                  <p:stCondLst>
                                    <p:cond delay="0"/>
                                  </p:stCondLst>
                                  <p:childTnLst>
                                    <p:animRot by="120000">
                                      <p:cBhvr>
                                        <p:cTn id="9" dur="150" fill="hold">
                                          <p:stCondLst>
                                            <p:cond delay="0"/>
                                          </p:stCondLst>
                                        </p:cTn>
                                        <p:tgtEl>
                                          <p:spTgt spid="13"/>
                                        </p:tgtEl>
                                        <p:attrNameLst>
                                          <p:attrName>r</p:attrName>
                                        </p:attrNameLst>
                                      </p:cBhvr>
                                    </p:animRot>
                                    <p:animRot by="-240000">
                                      <p:cBhvr>
                                        <p:cTn id="10" dur="300" fill="hold">
                                          <p:stCondLst>
                                            <p:cond delay="300"/>
                                          </p:stCondLst>
                                        </p:cTn>
                                        <p:tgtEl>
                                          <p:spTgt spid="13"/>
                                        </p:tgtEl>
                                        <p:attrNameLst>
                                          <p:attrName>r</p:attrName>
                                        </p:attrNameLst>
                                      </p:cBhvr>
                                    </p:animRot>
                                    <p:animRot by="240000">
                                      <p:cBhvr>
                                        <p:cTn id="11" dur="300" fill="hold">
                                          <p:stCondLst>
                                            <p:cond delay="600"/>
                                          </p:stCondLst>
                                        </p:cTn>
                                        <p:tgtEl>
                                          <p:spTgt spid="13"/>
                                        </p:tgtEl>
                                        <p:attrNameLst>
                                          <p:attrName>r</p:attrName>
                                        </p:attrNameLst>
                                      </p:cBhvr>
                                    </p:animRot>
                                    <p:animRot by="-240000">
                                      <p:cBhvr>
                                        <p:cTn id="12" dur="300" fill="hold">
                                          <p:stCondLst>
                                            <p:cond delay="900"/>
                                          </p:stCondLst>
                                        </p:cTn>
                                        <p:tgtEl>
                                          <p:spTgt spid="13"/>
                                        </p:tgtEl>
                                        <p:attrNameLst>
                                          <p:attrName>r</p:attrName>
                                        </p:attrNameLst>
                                      </p:cBhvr>
                                    </p:animRot>
                                    <p:animRot by="120000">
                                      <p:cBhvr>
                                        <p:cTn id="13" dur="300" fill="hold">
                                          <p:stCondLst>
                                            <p:cond delay="1200"/>
                                          </p:stCondLst>
                                        </p:cTn>
                                        <p:tgtEl>
                                          <p:spTgt spid="1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2" descr="n fb Do Nu"/>
          <p:cNvSpPr txBox="1">
            <a:spLocks noGrp="1"/>
          </p:cNvSpPr>
          <p:nvPr>
            <p:ph type="ctrTitle"/>
          </p:nvPr>
        </p:nvSpPr>
        <p:spPr>
          <a:xfrm>
            <a:off x="2204668" y="1411950"/>
            <a:ext cx="494306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dirty="0">
                <a:solidFill>
                  <a:srgbClr val="FF5050"/>
                </a:solidFill>
                <a:latin typeface="Calibri" panose="020F0502020204030204" pitchFamily="34" charset="0"/>
                <a:cs typeface="Calibri" panose="020F0502020204030204" pitchFamily="34" charset="0"/>
              </a:rPr>
              <a:t>CHƯƠNG I: MỞ ĐẦU</a:t>
            </a:r>
            <a:endParaRPr sz="4000" dirty="0">
              <a:solidFill>
                <a:srgbClr val="FF5050"/>
              </a:solidFill>
              <a:latin typeface="Calibri" panose="020F0502020204030204" pitchFamily="34" charset="0"/>
              <a:cs typeface="Calibri" panose="020F0502020204030204" pitchFamily="34" charset="0"/>
            </a:endParaRPr>
          </a:p>
        </p:txBody>
      </p:sp>
      <p:sp>
        <p:nvSpPr>
          <p:cNvPr id="4" name="Google Shape;60;p12" descr="n fb Do Nu">
            <a:extLst>
              <a:ext uri="{FF2B5EF4-FFF2-40B4-BE49-F238E27FC236}">
                <a16:creationId xmlns:a16="http://schemas.microsoft.com/office/drawing/2014/main" id="{31764C8E-1BFD-45B0-8031-D35623FED489}"/>
              </a:ext>
            </a:extLst>
          </p:cNvPr>
          <p:cNvSpPr txBox="1">
            <a:spLocks/>
          </p:cNvSpPr>
          <p:nvPr/>
        </p:nvSpPr>
        <p:spPr>
          <a:xfrm>
            <a:off x="1333277" y="2571750"/>
            <a:ext cx="6477445" cy="7728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2pPr>
            <a:lvl3pPr marR="0" lvl="2"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3pPr>
            <a:lvl4pPr marR="0" lvl="3"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4pPr>
            <a:lvl5pPr marR="0" lvl="4"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5pPr>
            <a:lvl6pPr marR="0" lvl="5"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6pPr>
            <a:lvl7pPr marR="0" lvl="6"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7pPr>
            <a:lvl8pPr marR="0" lvl="7"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8pPr>
            <a:lvl9pPr marR="0" lvl="8"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9pPr>
          </a:lstStyle>
          <a:p>
            <a:r>
              <a:rPr lang="vi-VN" sz="4000" dirty="0">
                <a:solidFill>
                  <a:srgbClr val="FF5050"/>
                </a:solidFill>
              </a:rPr>
              <a:t>BÀI 1: </a:t>
            </a:r>
            <a:r>
              <a:rPr lang="vi-VN" sz="4000">
                <a:solidFill>
                  <a:srgbClr val="FF5050"/>
                </a:solidFill>
              </a:rPr>
              <a:t>LÀM QUEN</a:t>
            </a:r>
            <a:r>
              <a:rPr lang="en-US" sz="4000">
                <a:solidFill>
                  <a:srgbClr val="FF5050"/>
                </a:solidFill>
              </a:rPr>
              <a:t> VỚI</a:t>
            </a:r>
            <a:r>
              <a:rPr lang="vi-VN" sz="4000">
                <a:solidFill>
                  <a:srgbClr val="FF5050"/>
                </a:solidFill>
              </a:rPr>
              <a:t> VẬT L</a:t>
            </a:r>
            <a:r>
              <a:rPr lang="en-US" sz="4000">
                <a:solidFill>
                  <a:srgbClr val="FF5050"/>
                </a:solidFill>
              </a:rPr>
              <a:t>Í</a:t>
            </a:r>
            <a:endParaRPr lang="vi-VN" sz="4000" dirty="0">
              <a:solidFill>
                <a:srgbClr val="FF5050"/>
              </a:solidFill>
            </a:endParaRPr>
          </a:p>
        </p:txBody>
      </p:sp>
      <mc:AlternateContent xmlns:mc="http://schemas.openxmlformats.org/markup-compatibility/2006">
        <mc:Choice xmlns:am3d="http://schemas.microsoft.com/office/drawing/2017/model3d" Requires="am3d">
          <p:graphicFrame>
            <p:nvGraphicFramePr>
              <p:cNvPr id="3" name="3D Model 2" descr="n fb Do Nu">
                <a:extLst>
                  <a:ext uri="{FF2B5EF4-FFF2-40B4-BE49-F238E27FC236}">
                    <a16:creationId xmlns:a16="http://schemas.microsoft.com/office/drawing/2014/main" id="{53F02E49-0718-4E07-B7FD-E9B040A18C00}"/>
                  </a:ext>
                </a:extLst>
              </p:cNvPr>
              <p:cNvGraphicFramePr>
                <a:graphicFrameLocks noChangeAspect="1"/>
              </p:cNvGraphicFramePr>
              <p:nvPr>
                <p:extLst>
                  <p:ext uri="{D42A27DB-BD31-4B8C-83A1-F6EECF244321}">
                    <p14:modId xmlns:p14="http://schemas.microsoft.com/office/powerpoint/2010/main" val="3668146819"/>
                  </p:ext>
                </p:extLst>
              </p:nvPr>
            </p:nvGraphicFramePr>
            <p:xfrm rot="18350073">
              <a:off x="7495263" y="1216270"/>
              <a:ext cx="630918" cy="2177882"/>
            </p:xfrm>
            <a:graphic>
              <a:graphicData uri="http://schemas.microsoft.com/office/drawing/2017/model3d">
                <am3d:model3d r:embed="rId3">
                  <am3d:spPr>
                    <a:xfrm rot="18350073">
                      <a:off x="0" y="0"/>
                      <a:ext cx="630918" cy="2177882"/>
                    </a:xfrm>
                    <a:prstGeom prst="rect">
                      <a:avLst/>
                    </a:prstGeom>
                  </am3d:spPr>
                  <am3d:camera>
                    <am3d:pos x="0" y="0" z="50297040"/>
                    <am3d:up dx="0" dy="36000000" dz="0"/>
                    <am3d:lookAt x="0" y="0" z="0"/>
                    <am3d:perspective fov="2700000"/>
                  </am3d:camera>
                  <am3d:trans>
                    <am3d:meterPerModelUnit n="7142856" d="1000000"/>
                    <am3d:preTrans dx="-15" dy="-2035919" dz="0"/>
                    <am3d:scale>
                      <am3d:sx n="1000000" d="1000000"/>
                      <am3d:sy n="1000000" d="1000000"/>
                      <am3d:sz n="1000000" d="1000000"/>
                    </am3d:scale>
                    <am3d:rot ax="-1566315" ay="4374980" az="-1487730"/>
                    <am3d:postTrans dx="0" dy="0" dz="0"/>
                  </am3d:trans>
                  <am3d:raster rName="Office3DRenderer" rVer="16.0.8326">
                    <am3d:blip r:embed="rId4"/>
                  </am3d:raster>
                  <am3d:objViewport viewportSz="22250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n fb Do Nu">
                <a:extLst>
                  <a:ext uri="{FF2B5EF4-FFF2-40B4-BE49-F238E27FC236}">
                    <a16:creationId xmlns:a16="http://schemas.microsoft.com/office/drawing/2014/main" id="{53F02E49-0718-4E07-B7FD-E9B040A18C00}"/>
                  </a:ext>
                </a:extLst>
              </p:cNvPr>
              <p:cNvPicPr>
                <a:picLocks noGrp="1" noRot="1" noChangeAspect="1" noMove="1" noResize="1" noEditPoints="1" noAdjustHandles="1" noChangeArrowheads="1" noChangeShapeType="1" noCrop="1"/>
              </p:cNvPicPr>
              <p:nvPr/>
            </p:nvPicPr>
            <p:blipFill>
              <a:blip r:embed="rId4"/>
              <a:stretch>
                <a:fillRect/>
              </a:stretch>
            </p:blipFill>
            <p:spPr>
              <a:xfrm rot="18350073">
                <a:off x="7495263" y="1216270"/>
                <a:ext cx="630918" cy="2177882"/>
              </a:xfrm>
              <a:prstGeom prst="rect">
                <a:avLst/>
              </a:prstGeom>
            </p:spPr>
          </p:pic>
        </mc:Fallback>
      </mc:AlternateContent>
    </p:spTree>
    <p:extLst>
      <p:ext uri="{BB962C8B-B14F-4D97-AF65-F5344CB8AC3E}">
        <p14:creationId xmlns:p14="http://schemas.microsoft.com/office/powerpoint/2010/main" val="3546414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Google Shape;60;p12" descr="n fb Do Nu">
            <a:extLst>
              <a:ext uri="{FF2B5EF4-FFF2-40B4-BE49-F238E27FC236}">
                <a16:creationId xmlns:a16="http://schemas.microsoft.com/office/drawing/2014/main" id="{79164F4E-7DB0-41A8-9884-909BFAE1C312}"/>
              </a:ext>
            </a:extLst>
          </p:cNvPr>
          <p:cNvSpPr txBox="1">
            <a:spLocks/>
          </p:cNvSpPr>
          <p:nvPr/>
        </p:nvSpPr>
        <p:spPr>
          <a:xfrm>
            <a:off x="1323257" y="272937"/>
            <a:ext cx="6477445" cy="7728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Calibri" panose="020F0502020204030204" pitchFamily="34" charset="0"/>
                <a:ea typeface="Amatic SC"/>
                <a:cs typeface="Calibri" panose="020F0502020204030204" pitchFamily="34" charset="0"/>
                <a:sym typeface="Amatic SC"/>
              </a:defRPr>
            </a:lvl1pPr>
            <a:lvl2pPr marR="0" lvl="1"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2pPr>
            <a:lvl3pPr marR="0" lvl="2"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3pPr>
            <a:lvl4pPr marR="0" lvl="3"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4pPr>
            <a:lvl5pPr marR="0" lvl="4"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5pPr>
            <a:lvl6pPr marR="0" lvl="5"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6pPr>
            <a:lvl7pPr marR="0" lvl="6"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7pPr>
            <a:lvl8pPr marR="0" lvl="7"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8pPr>
            <a:lvl9pPr marR="0" lvl="8" algn="ctr" rtl="0">
              <a:lnSpc>
                <a:spcPct val="100000"/>
              </a:lnSpc>
              <a:spcBef>
                <a:spcPts val="0"/>
              </a:spcBef>
              <a:spcAft>
                <a:spcPts val="0"/>
              </a:spcAft>
              <a:buClr>
                <a:schemeClr val="dk2"/>
              </a:buClr>
              <a:buSzPts val="4800"/>
              <a:buFont typeface="Amatic SC"/>
              <a:buNone/>
              <a:defRPr sz="4800" b="1" i="0" u="none" strike="noStrike" cap="none">
                <a:solidFill>
                  <a:schemeClr val="dk2"/>
                </a:solidFill>
                <a:latin typeface="Amatic SC"/>
                <a:ea typeface="Amatic SC"/>
                <a:cs typeface="Amatic SC"/>
                <a:sym typeface="Amatic SC"/>
              </a:defRPr>
            </a:lvl9pPr>
          </a:lstStyle>
          <a:p>
            <a:r>
              <a:rPr lang="vi-VN" sz="4000" dirty="0">
                <a:solidFill>
                  <a:srgbClr val="FF5050"/>
                </a:solidFill>
              </a:rPr>
              <a:t>BÀI 1: </a:t>
            </a:r>
            <a:r>
              <a:rPr lang="vi-VN" sz="4000">
                <a:solidFill>
                  <a:srgbClr val="FF5050"/>
                </a:solidFill>
              </a:rPr>
              <a:t>LÀM QUEN</a:t>
            </a:r>
            <a:r>
              <a:rPr lang="en-US" sz="4000">
                <a:solidFill>
                  <a:srgbClr val="FF5050"/>
                </a:solidFill>
              </a:rPr>
              <a:t> VỚI</a:t>
            </a:r>
            <a:r>
              <a:rPr lang="vi-VN" sz="4000">
                <a:solidFill>
                  <a:srgbClr val="FF5050"/>
                </a:solidFill>
              </a:rPr>
              <a:t> VẬT L</a:t>
            </a:r>
            <a:r>
              <a:rPr lang="en-US" sz="4000">
                <a:solidFill>
                  <a:srgbClr val="FF5050"/>
                </a:solidFill>
              </a:rPr>
              <a:t>Í</a:t>
            </a:r>
            <a:endParaRPr lang="vi-VN" sz="4000" dirty="0">
              <a:solidFill>
                <a:srgbClr val="FF5050"/>
              </a:solidFill>
            </a:endParaRPr>
          </a:p>
        </p:txBody>
      </p:sp>
      <p:grpSp>
        <p:nvGrpSpPr>
          <p:cNvPr id="79" name="Group 78" descr="n fb Do Nu">
            <a:extLst>
              <a:ext uri="{FF2B5EF4-FFF2-40B4-BE49-F238E27FC236}">
                <a16:creationId xmlns:a16="http://schemas.microsoft.com/office/drawing/2014/main" id="{2C3E512E-CA23-4133-AFD9-B9023579C976}"/>
              </a:ext>
            </a:extLst>
          </p:cNvPr>
          <p:cNvGrpSpPr/>
          <p:nvPr/>
        </p:nvGrpSpPr>
        <p:grpSpPr>
          <a:xfrm>
            <a:off x="467411" y="1547852"/>
            <a:ext cx="8180397" cy="3010497"/>
            <a:chOff x="467411" y="1547852"/>
            <a:chExt cx="8180397" cy="3010497"/>
          </a:xfrm>
        </p:grpSpPr>
        <p:grpSp>
          <p:nvGrpSpPr>
            <p:cNvPr id="38" name="그룹 52">
              <a:extLst>
                <a:ext uri="{FF2B5EF4-FFF2-40B4-BE49-F238E27FC236}">
                  <a16:creationId xmlns:a16="http://schemas.microsoft.com/office/drawing/2014/main" id="{76767521-81F0-4419-A8CB-034719FC5881}"/>
                </a:ext>
              </a:extLst>
            </p:cNvPr>
            <p:cNvGrpSpPr/>
            <p:nvPr/>
          </p:nvGrpSpPr>
          <p:grpSpPr>
            <a:xfrm>
              <a:off x="875395" y="1939545"/>
              <a:ext cx="7342827" cy="2222804"/>
              <a:chOff x="2422381" y="2753276"/>
              <a:chExt cx="7342827" cy="2222804"/>
            </a:xfrm>
          </p:grpSpPr>
          <p:cxnSp>
            <p:nvCxnSpPr>
              <p:cNvPr id="39" name="Straight Connector 38">
                <a:extLst>
                  <a:ext uri="{FF2B5EF4-FFF2-40B4-BE49-F238E27FC236}">
                    <a16:creationId xmlns:a16="http://schemas.microsoft.com/office/drawing/2014/main" id="{D4ADAE07-F438-4983-BE60-71B057974A14}"/>
                  </a:ext>
                </a:extLst>
              </p:cNvPr>
              <p:cNvCxnSpPr>
                <a:cxnSpLocks/>
              </p:cNvCxnSpPr>
              <p:nvPr/>
            </p:nvCxnSpPr>
            <p:spPr>
              <a:xfrm>
                <a:off x="6060403" y="3494076"/>
                <a:ext cx="2743414" cy="228"/>
              </a:xfrm>
              <a:prstGeom prst="line">
                <a:avLst/>
              </a:prstGeom>
              <a:noFill/>
              <a:ln w="66675" cap="flat" cmpd="sng" algn="ctr">
                <a:solidFill>
                  <a:sysClr val="window" lastClr="FFFFFF">
                    <a:lumMod val="75000"/>
                  </a:sysClr>
                </a:solidFill>
                <a:prstDash val="solid"/>
                <a:miter lim="800000"/>
              </a:ln>
              <a:effectLst/>
            </p:spPr>
          </p:cxnSp>
          <p:cxnSp>
            <p:nvCxnSpPr>
              <p:cNvPr id="40" name="Straight Connector 39">
                <a:extLst>
                  <a:ext uri="{FF2B5EF4-FFF2-40B4-BE49-F238E27FC236}">
                    <a16:creationId xmlns:a16="http://schemas.microsoft.com/office/drawing/2014/main" id="{585D093D-182B-4230-9035-BF53CFF32E56}"/>
                  </a:ext>
                </a:extLst>
              </p:cNvPr>
              <p:cNvCxnSpPr>
                <a:cxnSpLocks/>
              </p:cNvCxnSpPr>
              <p:nvPr/>
            </p:nvCxnSpPr>
            <p:spPr>
              <a:xfrm flipH="1" flipV="1">
                <a:off x="3337226" y="4251990"/>
                <a:ext cx="2758775" cy="1"/>
              </a:xfrm>
              <a:prstGeom prst="line">
                <a:avLst/>
              </a:prstGeom>
              <a:noFill/>
              <a:ln w="66675" cap="flat" cmpd="sng" algn="ctr">
                <a:solidFill>
                  <a:sysClr val="window" lastClr="FFFFFF">
                    <a:lumMod val="75000"/>
                  </a:sysClr>
                </a:solidFill>
                <a:prstDash val="solid"/>
                <a:miter lim="800000"/>
              </a:ln>
              <a:effectLst/>
            </p:spPr>
          </p:cxnSp>
          <p:cxnSp>
            <p:nvCxnSpPr>
              <p:cNvPr id="41" name="Straight Connector 40">
                <a:extLst>
                  <a:ext uri="{FF2B5EF4-FFF2-40B4-BE49-F238E27FC236}">
                    <a16:creationId xmlns:a16="http://schemas.microsoft.com/office/drawing/2014/main" id="{B8FF4B13-36BD-4380-851E-767BFB1A62A7}"/>
                  </a:ext>
                </a:extLst>
              </p:cNvPr>
              <p:cNvCxnSpPr>
                <a:cxnSpLocks/>
              </p:cNvCxnSpPr>
              <p:nvPr/>
            </p:nvCxnSpPr>
            <p:spPr>
              <a:xfrm flipH="1">
                <a:off x="2422381" y="4967817"/>
                <a:ext cx="988539" cy="0"/>
              </a:xfrm>
              <a:prstGeom prst="line">
                <a:avLst/>
              </a:prstGeom>
              <a:noFill/>
              <a:ln w="66675" cap="flat" cmpd="sng" algn="ctr">
                <a:solidFill>
                  <a:sysClr val="window" lastClr="FFFFFF">
                    <a:lumMod val="75000"/>
                  </a:sysClr>
                </a:solidFill>
                <a:prstDash val="solid"/>
                <a:miter lim="800000"/>
              </a:ln>
              <a:effectLst/>
            </p:spPr>
          </p:cxnSp>
          <p:cxnSp>
            <p:nvCxnSpPr>
              <p:cNvPr id="42" name="Straight Connector 41">
                <a:extLst>
                  <a:ext uri="{FF2B5EF4-FFF2-40B4-BE49-F238E27FC236}">
                    <a16:creationId xmlns:a16="http://schemas.microsoft.com/office/drawing/2014/main" id="{75284936-BCEA-4574-B1C2-0F453AD0DD1E}"/>
                  </a:ext>
                </a:extLst>
              </p:cNvPr>
              <p:cNvCxnSpPr>
                <a:cxnSpLocks/>
              </p:cNvCxnSpPr>
              <p:nvPr/>
            </p:nvCxnSpPr>
            <p:spPr>
              <a:xfrm flipH="1">
                <a:off x="8770231" y="2753276"/>
                <a:ext cx="994977" cy="0"/>
              </a:xfrm>
              <a:prstGeom prst="line">
                <a:avLst/>
              </a:prstGeom>
              <a:noFill/>
              <a:ln w="66675" cap="flat" cmpd="sng" algn="ctr">
                <a:solidFill>
                  <a:sysClr val="window" lastClr="FFFFFF">
                    <a:lumMod val="75000"/>
                  </a:sysClr>
                </a:solidFill>
                <a:prstDash val="solid"/>
                <a:miter lim="800000"/>
              </a:ln>
              <a:effectLst/>
            </p:spPr>
          </p:cxnSp>
          <p:cxnSp>
            <p:nvCxnSpPr>
              <p:cNvPr id="43" name="Straight Connector 42">
                <a:extLst>
                  <a:ext uri="{FF2B5EF4-FFF2-40B4-BE49-F238E27FC236}">
                    <a16:creationId xmlns:a16="http://schemas.microsoft.com/office/drawing/2014/main" id="{05BBA209-E2F4-46F8-B6CA-226B2031F163}"/>
                  </a:ext>
                </a:extLst>
              </p:cNvPr>
              <p:cNvCxnSpPr>
                <a:cxnSpLocks/>
              </p:cNvCxnSpPr>
              <p:nvPr/>
            </p:nvCxnSpPr>
            <p:spPr>
              <a:xfrm>
                <a:off x="3370599" y="4224928"/>
                <a:ext cx="10792" cy="751152"/>
              </a:xfrm>
              <a:prstGeom prst="line">
                <a:avLst/>
              </a:prstGeom>
              <a:noFill/>
              <a:ln w="66675" cap="flat" cmpd="sng" algn="ctr">
                <a:solidFill>
                  <a:sysClr val="window" lastClr="FFFFFF">
                    <a:lumMod val="75000"/>
                  </a:sysClr>
                </a:solidFill>
                <a:prstDash val="solid"/>
                <a:miter lim="800000"/>
              </a:ln>
              <a:effectLst/>
            </p:spPr>
          </p:cxnSp>
          <p:cxnSp>
            <p:nvCxnSpPr>
              <p:cNvPr id="44" name="Straight Connector 43">
                <a:extLst>
                  <a:ext uri="{FF2B5EF4-FFF2-40B4-BE49-F238E27FC236}">
                    <a16:creationId xmlns:a16="http://schemas.microsoft.com/office/drawing/2014/main" id="{1719E8DC-1865-46A0-AD40-AAE8F46540BE}"/>
                  </a:ext>
                </a:extLst>
              </p:cNvPr>
              <p:cNvCxnSpPr>
                <a:cxnSpLocks/>
              </p:cNvCxnSpPr>
              <p:nvPr/>
            </p:nvCxnSpPr>
            <p:spPr>
              <a:xfrm flipH="1">
                <a:off x="6090438" y="3461161"/>
                <a:ext cx="974" cy="827175"/>
              </a:xfrm>
              <a:prstGeom prst="line">
                <a:avLst/>
              </a:prstGeom>
              <a:noFill/>
              <a:ln w="66675" cap="flat" cmpd="sng" algn="ctr">
                <a:solidFill>
                  <a:sysClr val="window" lastClr="FFFFFF">
                    <a:lumMod val="75000"/>
                  </a:sysClr>
                </a:solidFill>
                <a:prstDash val="solid"/>
                <a:miter lim="800000"/>
              </a:ln>
              <a:effectLst/>
            </p:spPr>
          </p:cxnSp>
          <p:cxnSp>
            <p:nvCxnSpPr>
              <p:cNvPr id="45" name="Straight Connector 44">
                <a:extLst>
                  <a:ext uri="{FF2B5EF4-FFF2-40B4-BE49-F238E27FC236}">
                    <a16:creationId xmlns:a16="http://schemas.microsoft.com/office/drawing/2014/main" id="{9F4A0F15-C256-4217-9365-169AB3E20633}"/>
                  </a:ext>
                </a:extLst>
              </p:cNvPr>
              <p:cNvCxnSpPr>
                <a:cxnSpLocks/>
              </p:cNvCxnSpPr>
              <p:nvPr/>
            </p:nvCxnSpPr>
            <p:spPr>
              <a:xfrm>
                <a:off x="8803817" y="2753276"/>
                <a:ext cx="0" cy="774172"/>
              </a:xfrm>
              <a:prstGeom prst="line">
                <a:avLst/>
              </a:prstGeom>
              <a:noFill/>
              <a:ln w="66675" cap="flat" cmpd="sng" algn="ctr">
                <a:solidFill>
                  <a:sysClr val="window" lastClr="FFFFFF">
                    <a:lumMod val="75000"/>
                  </a:sysClr>
                </a:solidFill>
                <a:prstDash val="solid"/>
                <a:miter lim="800000"/>
              </a:ln>
              <a:effectLst/>
            </p:spPr>
          </p:cxnSp>
        </p:grpSp>
        <p:sp>
          <p:nvSpPr>
            <p:cNvPr id="47" name="Oval 46">
              <a:extLst>
                <a:ext uri="{FF2B5EF4-FFF2-40B4-BE49-F238E27FC236}">
                  <a16:creationId xmlns:a16="http://schemas.microsoft.com/office/drawing/2014/main" id="{590689BC-EFFD-4F76-86B6-AB7008437F47}"/>
                </a:ext>
              </a:extLst>
            </p:cNvPr>
            <p:cNvSpPr/>
            <p:nvPr/>
          </p:nvSpPr>
          <p:spPr>
            <a:xfrm>
              <a:off x="2803784" y="3012449"/>
              <a:ext cx="792000" cy="792000"/>
            </a:xfrm>
            <a:prstGeom prst="ellipse">
              <a:avLst/>
            </a:prstGeom>
            <a:solidFill>
              <a:srgbClr val="262626">
                <a:lumMod val="50000"/>
                <a:lumOff val="5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lang="en-US" altLang="ko-KR" sz="3200" b="1" kern="1200">
                  <a:solidFill>
                    <a:prstClr val="white"/>
                  </a:solidFill>
                  <a:cs typeface="+mn-cs"/>
                </a:rPr>
                <a:t>II</a:t>
              </a:r>
              <a:endParaRPr kumimoji="0" lang="ko-KR" altLang="en-US" sz="3200" b="1" i="0" u="none" strike="noStrike" kern="1200" cap="none" spc="0" normalizeH="0" baseline="0" noProof="0">
                <a:ln>
                  <a:noFill/>
                </a:ln>
                <a:solidFill>
                  <a:prstClr val="white"/>
                </a:solidFill>
                <a:effectLst/>
                <a:uLnTx/>
                <a:uFillTx/>
                <a:latin typeface="Arial"/>
                <a:cs typeface="+mn-cs"/>
              </a:endParaRPr>
            </a:p>
          </p:txBody>
        </p:sp>
        <p:sp>
          <p:nvSpPr>
            <p:cNvPr id="48" name="Oval 47">
              <a:extLst>
                <a:ext uri="{FF2B5EF4-FFF2-40B4-BE49-F238E27FC236}">
                  <a16:creationId xmlns:a16="http://schemas.microsoft.com/office/drawing/2014/main" id="{6F63F5EA-89F1-4E30-91EC-8598E244CF4D}"/>
                </a:ext>
              </a:extLst>
            </p:cNvPr>
            <p:cNvSpPr/>
            <p:nvPr/>
          </p:nvSpPr>
          <p:spPr>
            <a:xfrm>
              <a:off x="5516189" y="2326631"/>
              <a:ext cx="792000" cy="792000"/>
            </a:xfrm>
            <a:prstGeom prst="ellipse">
              <a:avLst/>
            </a:prstGeom>
            <a:solidFill>
              <a:srgbClr val="262626">
                <a:lumMod val="25000"/>
                <a:lumOff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a:noFill/>
                  </a:ln>
                  <a:solidFill>
                    <a:srgbClr val="262626"/>
                  </a:solidFill>
                  <a:effectLst/>
                  <a:uLnTx/>
                  <a:uFillTx/>
                  <a:latin typeface="Arial"/>
                  <a:cs typeface="+mn-cs"/>
                </a:rPr>
                <a:t>III</a:t>
              </a:r>
              <a:endParaRPr kumimoji="0" lang="ko-KR" altLang="en-US" sz="3200" b="1" i="0" u="none" strike="noStrike" kern="1200" cap="none" spc="0" normalizeH="0" baseline="0" noProof="0">
                <a:ln>
                  <a:noFill/>
                </a:ln>
                <a:solidFill>
                  <a:srgbClr val="262626"/>
                </a:solidFill>
                <a:effectLst/>
                <a:uLnTx/>
                <a:uFillTx/>
                <a:latin typeface="Arial"/>
                <a:cs typeface="+mn-cs"/>
              </a:endParaRPr>
            </a:p>
          </p:txBody>
        </p:sp>
        <p:sp>
          <p:nvSpPr>
            <p:cNvPr id="71" name="Oval 70">
              <a:extLst>
                <a:ext uri="{FF2B5EF4-FFF2-40B4-BE49-F238E27FC236}">
                  <a16:creationId xmlns:a16="http://schemas.microsoft.com/office/drawing/2014/main" id="{35690CB2-D8E8-4DE6-9D78-EA3648CEFE97}"/>
                </a:ext>
              </a:extLst>
            </p:cNvPr>
            <p:cNvSpPr/>
            <p:nvPr/>
          </p:nvSpPr>
          <p:spPr>
            <a:xfrm>
              <a:off x="467411" y="3766349"/>
              <a:ext cx="792000" cy="792000"/>
            </a:xfrm>
            <a:prstGeom prst="ellipse">
              <a:avLst/>
            </a:prstGeom>
            <a:solidFill>
              <a:srgbClr val="26262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a:noFill/>
                  </a:ln>
                  <a:solidFill>
                    <a:prstClr val="white"/>
                  </a:solidFill>
                  <a:effectLst/>
                  <a:uLnTx/>
                  <a:uFillTx/>
                  <a:latin typeface="Arial"/>
                  <a:cs typeface="+mn-cs"/>
                </a:rPr>
                <a:t>I</a:t>
              </a:r>
              <a:endParaRPr kumimoji="0" lang="ko-KR" altLang="en-US" sz="3200" b="1" i="0" u="none" strike="noStrike" kern="1200" cap="none" spc="0" normalizeH="0" baseline="0" noProof="0">
                <a:ln>
                  <a:noFill/>
                </a:ln>
                <a:solidFill>
                  <a:prstClr val="white"/>
                </a:solidFill>
                <a:effectLst/>
                <a:uLnTx/>
                <a:uFillTx/>
                <a:latin typeface="Arial"/>
                <a:cs typeface="+mn-cs"/>
              </a:endParaRPr>
            </a:p>
          </p:txBody>
        </p:sp>
        <p:sp>
          <p:nvSpPr>
            <p:cNvPr id="74" name="Oval 73">
              <a:extLst>
                <a:ext uri="{FF2B5EF4-FFF2-40B4-BE49-F238E27FC236}">
                  <a16:creationId xmlns:a16="http://schemas.microsoft.com/office/drawing/2014/main" id="{32F97E77-89D5-468F-9696-59FACDDCFB8C}"/>
                </a:ext>
              </a:extLst>
            </p:cNvPr>
            <p:cNvSpPr/>
            <p:nvPr/>
          </p:nvSpPr>
          <p:spPr>
            <a:xfrm>
              <a:off x="7855808" y="1547852"/>
              <a:ext cx="792000" cy="792000"/>
            </a:xfrm>
            <a:prstGeom prst="ellipse">
              <a:avLst/>
            </a:prstGeom>
            <a:solidFill>
              <a:srgbClr val="FEB7D8">
                <a:lumMod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lang="en-US" altLang="ko-KR" sz="2800" b="1" kern="1200">
                  <a:solidFill>
                    <a:prstClr val="white"/>
                  </a:solidFill>
                  <a:cs typeface="+mn-cs"/>
                </a:rPr>
                <a:t>IV</a:t>
              </a:r>
              <a:endParaRPr kumimoji="0" lang="ko-KR" altLang="en-US" sz="2800" b="1" i="0" u="none" strike="noStrike" kern="1200" cap="none" spc="0" normalizeH="0" baseline="0" noProof="0">
                <a:ln>
                  <a:noFill/>
                </a:ln>
                <a:solidFill>
                  <a:prstClr val="white"/>
                </a:solidFill>
                <a:effectLst/>
                <a:uLnTx/>
                <a:uFillTx/>
                <a:latin typeface="Arial"/>
                <a:cs typeface="+mn-cs"/>
              </a:endParaRPr>
            </a:p>
          </p:txBody>
        </p:sp>
      </p:grpSp>
      <p:sp>
        <p:nvSpPr>
          <p:cNvPr id="75" name="Google Shape;74;p14" descr="n fb Do Nu">
            <a:extLst>
              <a:ext uri="{FF2B5EF4-FFF2-40B4-BE49-F238E27FC236}">
                <a16:creationId xmlns:a16="http://schemas.microsoft.com/office/drawing/2014/main" id="{EBB8467B-4217-47E1-9B78-D9BA964B267E}"/>
              </a:ext>
            </a:extLst>
          </p:cNvPr>
          <p:cNvSpPr txBox="1">
            <a:spLocks noGrp="1"/>
          </p:cNvSpPr>
          <p:nvPr>
            <p:ph type="ctrTitle"/>
          </p:nvPr>
        </p:nvSpPr>
        <p:spPr>
          <a:xfrm>
            <a:off x="0" y="1305001"/>
            <a:ext cx="1823614" cy="244729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400">
                <a:solidFill>
                  <a:srgbClr val="317B6B"/>
                </a:solidFill>
              </a:rPr>
              <a:t>ĐỐI TƯỢNG NGHIÊN CỨU CỦA VẬT LÍ </a:t>
            </a:r>
            <a:br>
              <a:rPr lang="vi-VN" sz="2400">
                <a:solidFill>
                  <a:srgbClr val="317B6B"/>
                </a:solidFill>
              </a:rPr>
            </a:br>
            <a:r>
              <a:rPr lang="vi-VN" sz="2400">
                <a:solidFill>
                  <a:srgbClr val="317B6B"/>
                </a:solidFill>
              </a:rPr>
              <a:t>VÀ MỤC TIÊU CỦA MÔN VẬT LÍ</a:t>
            </a:r>
            <a:endParaRPr lang="vi-VN" sz="2400" dirty="0">
              <a:solidFill>
                <a:srgbClr val="317B6B"/>
              </a:solidFill>
            </a:endParaRPr>
          </a:p>
        </p:txBody>
      </p:sp>
      <p:sp>
        <p:nvSpPr>
          <p:cNvPr id="76" name="Google Shape;80;p15" descr="n fb Do Nu">
            <a:extLst>
              <a:ext uri="{FF2B5EF4-FFF2-40B4-BE49-F238E27FC236}">
                <a16:creationId xmlns:a16="http://schemas.microsoft.com/office/drawing/2014/main" id="{BC5A2F8B-737F-4D75-B802-F4174A2CA774}"/>
              </a:ext>
            </a:extLst>
          </p:cNvPr>
          <p:cNvSpPr txBox="1">
            <a:spLocks/>
          </p:cNvSpPr>
          <p:nvPr/>
        </p:nvSpPr>
        <p:spPr>
          <a:xfrm>
            <a:off x="2133599" y="1705240"/>
            <a:ext cx="2150703" cy="1303853"/>
          </a:xfrm>
          <a:prstGeom prst="rect">
            <a:avLst/>
          </a:prstGeom>
        </p:spPr>
        <p:txBody>
          <a:bodyPr spcFirstLastPara="1" vert="horz" wrap="square" lIns="91425" tIns="91425" rIns="91425" bIns="91425" rtlCol="0"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Tx/>
              <a:buFontTx/>
            </a:pPr>
            <a:r>
              <a:rPr lang="en-US" sz="2400">
                <a:solidFill>
                  <a:srgbClr val="59738D"/>
                </a:solidFill>
                <a:latin typeface="Calibri" panose="020F0502020204030204" pitchFamily="34" charset="0"/>
                <a:cs typeface="Calibri" panose="020F0502020204030204" pitchFamily="34" charset="0"/>
              </a:rPr>
              <a:t>QUÁ TRÌNH PHÁT TRIỂN CỦA VẬT LÍ</a:t>
            </a:r>
            <a:endParaRPr lang="en-US" sz="2400" dirty="0">
              <a:solidFill>
                <a:srgbClr val="59738D"/>
              </a:solidFill>
              <a:latin typeface="Calibri" panose="020F0502020204030204" pitchFamily="34" charset="0"/>
              <a:cs typeface="Calibri" panose="020F0502020204030204" pitchFamily="34" charset="0"/>
            </a:endParaRPr>
          </a:p>
        </p:txBody>
      </p:sp>
      <p:sp>
        <p:nvSpPr>
          <p:cNvPr id="77" name="Google Shape;74;p14" descr="n fb Do Nu">
            <a:extLst>
              <a:ext uri="{FF2B5EF4-FFF2-40B4-BE49-F238E27FC236}">
                <a16:creationId xmlns:a16="http://schemas.microsoft.com/office/drawing/2014/main" id="{7E94B28A-B406-4DF0-9F06-29B13CD52737}"/>
              </a:ext>
            </a:extLst>
          </p:cNvPr>
          <p:cNvSpPr txBox="1">
            <a:spLocks/>
          </p:cNvSpPr>
          <p:nvPr/>
        </p:nvSpPr>
        <p:spPr>
          <a:xfrm>
            <a:off x="4736363" y="3151546"/>
            <a:ext cx="2374766" cy="160138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solidFill>
                  <a:srgbClr val="38495A"/>
                </a:solidFill>
                <a:effectLst/>
                <a:ea typeface="Times New Roman" panose="02020603050405020304" pitchFamily="18" charset="0"/>
              </a:rPr>
              <a:t>VAI TRÒ CỦA VẬT LÍ ĐỐI VỚI KHOA HỌC, KĨ THUẬT VÀ CÔNG NGHỆ</a:t>
            </a:r>
            <a:endParaRPr lang="vi-VN" sz="2400" dirty="0">
              <a:solidFill>
                <a:srgbClr val="38495A"/>
              </a:solidFill>
              <a:effectLst/>
              <a:ea typeface="Times New Roman" panose="02020603050405020304" pitchFamily="18" charset="0"/>
            </a:endParaRPr>
          </a:p>
        </p:txBody>
      </p:sp>
      <p:sp>
        <p:nvSpPr>
          <p:cNvPr id="78" name="Google Shape;94;p17" descr="n fb Do Nu">
            <a:extLst>
              <a:ext uri="{FF2B5EF4-FFF2-40B4-BE49-F238E27FC236}">
                <a16:creationId xmlns:a16="http://schemas.microsoft.com/office/drawing/2014/main" id="{3D402C33-1BE5-4A69-947C-A97F22BF093F}"/>
              </a:ext>
            </a:extLst>
          </p:cNvPr>
          <p:cNvSpPr txBox="1">
            <a:spLocks/>
          </p:cNvSpPr>
          <p:nvPr/>
        </p:nvSpPr>
        <p:spPr>
          <a:xfrm>
            <a:off x="7353760" y="2400299"/>
            <a:ext cx="1790238" cy="1809751"/>
          </a:xfrm>
          <a:prstGeom prst="rect">
            <a:avLst/>
          </a:prstGeom>
        </p:spPr>
        <p:txBody>
          <a:bodyPr spcFirstLastPara="1" vert="horz" wrap="square" lIns="91425" tIns="91425" rIns="91425" bIns="91425" rtlCol="0" anchor="b" anchorCtr="0">
            <a:noAutofit/>
          </a:bodyPr>
          <a:lstStyle>
            <a:lvl1pPr lvl="0" algn="ctr" defTabSz="685800" rtl="0" eaLnBrk="1" latinLnBrk="0" hangingPunct="1">
              <a:lnSpc>
                <a:spcPct val="90000"/>
              </a:lnSpc>
              <a:spcBef>
                <a:spcPts val="0"/>
              </a:spcBef>
              <a:spcAft>
                <a:spcPts val="0"/>
              </a:spcAft>
              <a:buClr>
                <a:schemeClr val="accent4"/>
              </a:buClr>
              <a:buSzPts val="4800"/>
              <a:buNone/>
              <a:defRPr sz="4800" kern="1200">
                <a:solidFill>
                  <a:schemeClr val="accent4"/>
                </a:solidFill>
                <a:latin typeface="Calibri" panose="020F0502020204030204" pitchFamily="34" charset="0"/>
                <a:ea typeface="+mj-ea"/>
                <a:cs typeface="Calibri" panose="020F0502020204030204" pitchFamily="34" charset="0"/>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pPr>
              <a:buFontTx/>
            </a:pPr>
            <a:r>
              <a:rPr lang="en-US" sz="2400">
                <a:solidFill>
                  <a:srgbClr val="59738D"/>
                </a:solidFill>
                <a:ea typeface="Times New Roman" panose="02020603050405020304" pitchFamily="18" charset="0"/>
              </a:rPr>
              <a:t>CÁC PHƯƠNG PHÁP NGHIÊN CỨU VẬT LÍ</a:t>
            </a:r>
            <a:endParaRPr lang="vi-VN" sz="2400" dirty="0">
              <a:solidFill>
                <a:srgbClr val="59738D"/>
              </a:solidFill>
              <a:ea typeface="Times New Roman" panose="02020603050405020304" pitchFamily="18" charset="0"/>
            </a:endParaRPr>
          </a:p>
        </p:txBody>
      </p:sp>
    </p:spTree>
    <p:extLst>
      <p:ext uri="{BB962C8B-B14F-4D97-AF65-F5344CB8AC3E}">
        <p14:creationId xmlns:p14="http://schemas.microsoft.com/office/powerpoint/2010/main" val="3321278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10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750"/>
                                        <p:tgtEl>
                                          <p:spTgt spid="75"/>
                                        </p:tgtEl>
                                      </p:cBhvr>
                                    </p:animEffect>
                                    <p:anim calcmode="lin" valueType="num">
                                      <p:cBhvr>
                                        <p:cTn id="13" dur="750" fill="hold"/>
                                        <p:tgtEl>
                                          <p:spTgt spid="75"/>
                                        </p:tgtEl>
                                        <p:attrNameLst>
                                          <p:attrName>ppt_x</p:attrName>
                                        </p:attrNameLst>
                                      </p:cBhvr>
                                      <p:tavLst>
                                        <p:tav tm="0">
                                          <p:val>
                                            <p:strVal val="#ppt_x"/>
                                          </p:val>
                                        </p:tav>
                                        <p:tav tm="100000">
                                          <p:val>
                                            <p:strVal val="#ppt_x"/>
                                          </p:val>
                                        </p:tav>
                                      </p:tavLst>
                                    </p:anim>
                                    <p:anim calcmode="lin" valueType="num">
                                      <p:cBhvr>
                                        <p:cTn id="14" dur="75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750"/>
                                        <p:tgtEl>
                                          <p:spTgt spid="76"/>
                                        </p:tgtEl>
                                      </p:cBhvr>
                                    </p:animEffect>
                                    <p:anim calcmode="lin" valueType="num">
                                      <p:cBhvr>
                                        <p:cTn id="20" dur="750" fill="hold"/>
                                        <p:tgtEl>
                                          <p:spTgt spid="76"/>
                                        </p:tgtEl>
                                        <p:attrNameLst>
                                          <p:attrName>ppt_x</p:attrName>
                                        </p:attrNameLst>
                                      </p:cBhvr>
                                      <p:tavLst>
                                        <p:tav tm="0">
                                          <p:val>
                                            <p:strVal val="#ppt_x"/>
                                          </p:val>
                                        </p:tav>
                                        <p:tav tm="100000">
                                          <p:val>
                                            <p:strVal val="#ppt_x"/>
                                          </p:val>
                                        </p:tav>
                                      </p:tavLst>
                                    </p:anim>
                                    <p:anim calcmode="lin" valueType="num">
                                      <p:cBhvr>
                                        <p:cTn id="21" dur="75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750"/>
                                        <p:tgtEl>
                                          <p:spTgt spid="77"/>
                                        </p:tgtEl>
                                      </p:cBhvr>
                                    </p:animEffect>
                                    <p:anim calcmode="lin" valueType="num">
                                      <p:cBhvr>
                                        <p:cTn id="27" dur="750" fill="hold"/>
                                        <p:tgtEl>
                                          <p:spTgt spid="77"/>
                                        </p:tgtEl>
                                        <p:attrNameLst>
                                          <p:attrName>ppt_x</p:attrName>
                                        </p:attrNameLst>
                                      </p:cBhvr>
                                      <p:tavLst>
                                        <p:tav tm="0">
                                          <p:val>
                                            <p:strVal val="#ppt_x"/>
                                          </p:val>
                                        </p:tav>
                                        <p:tav tm="100000">
                                          <p:val>
                                            <p:strVal val="#ppt_x"/>
                                          </p:val>
                                        </p:tav>
                                      </p:tavLst>
                                    </p:anim>
                                    <p:anim calcmode="lin" valueType="num">
                                      <p:cBhvr>
                                        <p:cTn id="28" dur="75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750"/>
                                        <p:tgtEl>
                                          <p:spTgt spid="78"/>
                                        </p:tgtEl>
                                      </p:cBhvr>
                                    </p:animEffect>
                                    <p:anim calcmode="lin" valueType="num">
                                      <p:cBhvr>
                                        <p:cTn id="34" dur="750" fill="hold"/>
                                        <p:tgtEl>
                                          <p:spTgt spid="78"/>
                                        </p:tgtEl>
                                        <p:attrNameLst>
                                          <p:attrName>ppt_x</p:attrName>
                                        </p:attrNameLst>
                                      </p:cBhvr>
                                      <p:tavLst>
                                        <p:tav tm="0">
                                          <p:val>
                                            <p:strVal val="#ppt_x"/>
                                          </p:val>
                                        </p:tav>
                                        <p:tav tm="100000">
                                          <p:val>
                                            <p:strVal val="#ppt_x"/>
                                          </p:val>
                                        </p:tav>
                                      </p:tavLst>
                                    </p:anim>
                                    <p:anim calcmode="lin" valueType="num">
                                      <p:cBhvr>
                                        <p:cTn id="35" dur="75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 name="Oval 6" descr="n fb Do Nu">
            <a:extLst>
              <a:ext uri="{FF2B5EF4-FFF2-40B4-BE49-F238E27FC236}">
                <a16:creationId xmlns:a16="http://schemas.microsoft.com/office/drawing/2014/main" id="{0D68A85A-FEA4-4489-B7D3-2E493F0DBFA6}"/>
              </a:ext>
            </a:extLst>
          </p:cNvPr>
          <p:cNvSpPr/>
          <p:nvPr/>
        </p:nvSpPr>
        <p:spPr>
          <a:xfrm>
            <a:off x="4176000" y="867550"/>
            <a:ext cx="792000" cy="792000"/>
          </a:xfrm>
          <a:prstGeom prst="ellipse">
            <a:avLst/>
          </a:prstGeom>
          <a:solidFill>
            <a:srgbClr val="26262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a:noFill/>
                </a:ln>
                <a:solidFill>
                  <a:prstClr val="white"/>
                </a:solidFill>
                <a:effectLst/>
                <a:uLnTx/>
                <a:uFillTx/>
                <a:latin typeface="Arial"/>
                <a:cs typeface="+mn-cs"/>
              </a:rPr>
              <a:t>I</a:t>
            </a:r>
            <a:endParaRPr kumimoji="0" lang="ko-KR" altLang="en-US" sz="3200" b="1" i="0" u="none" strike="noStrike" kern="1200" cap="none" spc="0" normalizeH="0" baseline="0" noProof="0">
              <a:ln>
                <a:noFill/>
              </a:ln>
              <a:solidFill>
                <a:prstClr val="white"/>
              </a:solidFill>
              <a:effectLst/>
              <a:uLnTx/>
              <a:uFillTx/>
              <a:latin typeface="Arial"/>
              <a:cs typeface="+mn-cs"/>
            </a:endParaRPr>
          </a:p>
        </p:txBody>
      </p:sp>
      <p:sp>
        <p:nvSpPr>
          <p:cNvPr id="11" name="Google Shape;74;p14" descr="n fb Do Nu">
            <a:extLst>
              <a:ext uri="{FF2B5EF4-FFF2-40B4-BE49-F238E27FC236}">
                <a16:creationId xmlns:a16="http://schemas.microsoft.com/office/drawing/2014/main" id="{ADE7D3D1-4CF1-41DF-883D-5D6EDB064DBF}"/>
              </a:ext>
            </a:extLst>
          </p:cNvPr>
          <p:cNvSpPr txBox="1">
            <a:spLocks noGrp="1"/>
          </p:cNvSpPr>
          <p:nvPr>
            <p:ph type="ctrTitle"/>
          </p:nvPr>
        </p:nvSpPr>
        <p:spPr>
          <a:xfrm>
            <a:off x="1114425" y="1678600"/>
            <a:ext cx="6915150" cy="118054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200">
                <a:solidFill>
                  <a:srgbClr val="317B6B"/>
                </a:solidFill>
              </a:rPr>
              <a:t>ĐỐI TƯỢNG NGHIÊN CỨU CỦA VẬT LÍ </a:t>
            </a:r>
            <a:br>
              <a:rPr lang="vi-VN" sz="3200">
                <a:solidFill>
                  <a:srgbClr val="317B6B"/>
                </a:solidFill>
              </a:rPr>
            </a:br>
            <a:r>
              <a:rPr lang="vi-VN" sz="3200">
                <a:solidFill>
                  <a:srgbClr val="317B6B"/>
                </a:solidFill>
              </a:rPr>
              <a:t>VÀ MỤC TIÊU CỦA MÔN VẬT LÍ</a:t>
            </a:r>
            <a:endParaRPr lang="vi-VN" sz="3200" dirty="0">
              <a:solidFill>
                <a:srgbClr val="317B6B"/>
              </a:solidFill>
            </a:endParaRPr>
          </a:p>
        </p:txBody>
      </p:sp>
    </p:spTree>
    <p:extLst>
      <p:ext uri="{BB962C8B-B14F-4D97-AF65-F5344CB8AC3E}">
        <p14:creationId xmlns:p14="http://schemas.microsoft.com/office/powerpoint/2010/main" val="13189497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 fb Do Nu">
            <a:extLst>
              <a:ext uri="{FF2B5EF4-FFF2-40B4-BE49-F238E27FC236}">
                <a16:creationId xmlns:a16="http://schemas.microsoft.com/office/drawing/2014/main" id="{5399A70D-8EE2-4C40-9FC3-0A42947372F1}"/>
              </a:ext>
            </a:extLst>
          </p:cNvPr>
          <p:cNvSpPr/>
          <p:nvPr/>
        </p:nvSpPr>
        <p:spPr>
          <a:xfrm>
            <a:off x="413309" y="336954"/>
            <a:ext cx="8317382" cy="4469587"/>
          </a:xfrm>
          <a:prstGeom prst="rect">
            <a:avLst/>
          </a:prstGeom>
          <a:solidFill>
            <a:srgbClr val="ADDED4"/>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Calibri" panose="020F0502020204030204" pitchFamily="34" charset="0"/>
            </a:endParaRPr>
          </a:p>
        </p:txBody>
      </p:sp>
      <p:sp>
        <p:nvSpPr>
          <p:cNvPr id="5" name="TextBox 4" descr="n fb Do Nu">
            <a:extLst>
              <a:ext uri="{FF2B5EF4-FFF2-40B4-BE49-F238E27FC236}">
                <a16:creationId xmlns:a16="http://schemas.microsoft.com/office/drawing/2014/main" id="{A7C80A9C-1940-4A4D-9139-93938CF94894}"/>
              </a:ext>
            </a:extLst>
          </p:cNvPr>
          <p:cNvSpPr txBox="1"/>
          <p:nvPr/>
        </p:nvSpPr>
        <p:spPr>
          <a:xfrm>
            <a:off x="2814626" y="498387"/>
            <a:ext cx="3569818" cy="461665"/>
          </a:xfrm>
          <a:prstGeom prst="rect">
            <a:avLst/>
          </a:prstGeom>
          <a:noFill/>
        </p:spPr>
        <p:txBody>
          <a:bodyPr wrap="square" rtlCol="0">
            <a:spAutoFit/>
          </a:bodyPr>
          <a:lstStyle/>
          <a:p>
            <a:r>
              <a:rPr lang="vi-VN" sz="2400" b="1" dirty="0">
                <a:solidFill>
                  <a:srgbClr val="255D51"/>
                </a:solidFill>
                <a:latin typeface="Calibri" panose="020F0502020204030204" pitchFamily="34" charset="0"/>
                <a:cs typeface="Calibri" panose="020F0502020204030204" pitchFamily="34" charset="0"/>
              </a:rPr>
              <a:t>1. Đối tượng nghiên cứu</a:t>
            </a:r>
          </a:p>
        </p:txBody>
      </p:sp>
      <p:pic>
        <p:nvPicPr>
          <p:cNvPr id="14338" name="Picture 2" descr="n fb Do Nu">
            <a:extLst>
              <a:ext uri="{FF2B5EF4-FFF2-40B4-BE49-F238E27FC236}">
                <a16:creationId xmlns:a16="http://schemas.microsoft.com/office/drawing/2014/main" id="{09A51928-A4A9-4EB1-9024-B317D94B2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960052"/>
            <a:ext cx="2836412" cy="16116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n fb Do Nu">
            <a:extLst>
              <a:ext uri="{FF2B5EF4-FFF2-40B4-BE49-F238E27FC236}">
                <a16:creationId xmlns:a16="http://schemas.microsoft.com/office/drawing/2014/main" id="{4026A040-2311-4564-85BF-DB0D6F627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4782" y="2208886"/>
            <a:ext cx="1732991" cy="2413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n fb Do Nu">
            <a:extLst>
              <a:ext uri="{FF2B5EF4-FFF2-40B4-BE49-F238E27FC236}">
                <a16:creationId xmlns:a16="http://schemas.microsoft.com/office/drawing/2014/main" id="{88533EE5-97F6-4F35-9553-072630D8DA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085202" y="775506"/>
            <a:ext cx="1942571" cy="169572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n fb Do Nu">
            <a:extLst>
              <a:ext uri="{FF2B5EF4-FFF2-40B4-BE49-F238E27FC236}">
                <a16:creationId xmlns:a16="http://schemas.microsoft.com/office/drawing/2014/main" id="{6381FA87-FCBF-4403-BEF2-461AA3B23D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2848868"/>
            <a:ext cx="2836412" cy="16116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Rounded Corners 7" descr="n fb Do Nu">
            <a:extLst>
              <a:ext uri="{FF2B5EF4-FFF2-40B4-BE49-F238E27FC236}">
                <a16:creationId xmlns:a16="http://schemas.microsoft.com/office/drawing/2014/main" id="{9955C6EB-2340-4722-9CD1-660167CE3AA8}"/>
              </a:ext>
            </a:extLst>
          </p:cNvPr>
          <p:cNvSpPr/>
          <p:nvPr/>
        </p:nvSpPr>
        <p:spPr>
          <a:xfrm>
            <a:off x="697992" y="1031005"/>
            <a:ext cx="2895600" cy="3387015"/>
          </a:xfrm>
          <a:prstGeom prst="roundRect">
            <a:avLst>
              <a:gd name="adj" fmla="val 50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Đối tượng nghiên cứu tập trung vào các dạng vận động </a:t>
            </a:r>
            <a:r>
              <a:rPr lang="vi-VN" sz="2400">
                <a:solidFill>
                  <a:schemeClr val="tx1"/>
                </a:solidFill>
                <a:latin typeface="Calibri" panose="020F0502020204030204" pitchFamily="34" charset="0"/>
              </a:rPr>
              <a:t>của </a:t>
            </a:r>
            <a:r>
              <a:rPr lang="vi-VN" sz="2400" b="1">
                <a:solidFill>
                  <a:schemeClr val="tx1"/>
                </a:solidFill>
                <a:latin typeface="Calibri" panose="020F0502020204030204" pitchFamily="34" charset="0"/>
              </a:rPr>
              <a:t>VẬT CHẤT </a:t>
            </a:r>
            <a:r>
              <a:rPr lang="vi-VN" sz="2400">
                <a:solidFill>
                  <a:schemeClr val="tx1"/>
                </a:solidFill>
                <a:latin typeface="Calibri" panose="020F0502020204030204" pitchFamily="34" charset="0"/>
              </a:rPr>
              <a:t>(</a:t>
            </a:r>
            <a:r>
              <a:rPr lang="vi-VN" sz="2400" dirty="0">
                <a:solidFill>
                  <a:schemeClr val="tx1"/>
                </a:solidFill>
                <a:latin typeface="Calibri" panose="020F0502020204030204" pitchFamily="34" charset="0"/>
              </a:rPr>
              <a:t>chất, trường</a:t>
            </a:r>
            <a:r>
              <a:rPr lang="vi-VN" sz="2400">
                <a:solidFill>
                  <a:schemeClr val="tx1"/>
                </a:solidFill>
                <a:latin typeface="Calibri" panose="020F0502020204030204" pitchFamily="34" charset="0"/>
              </a:rPr>
              <a:t>), </a:t>
            </a:r>
            <a:r>
              <a:rPr lang="vi-VN" sz="2400" b="1">
                <a:solidFill>
                  <a:schemeClr val="tx1"/>
                </a:solidFill>
                <a:latin typeface="Calibri" panose="020F0502020204030204" pitchFamily="34" charset="0"/>
              </a:rPr>
              <a:t>NĂNG LƯỢNG</a:t>
            </a:r>
            <a:endParaRPr lang="vi-VN" sz="2400" b="1" dirty="0">
              <a:solidFill>
                <a:schemeClr val="tx1"/>
              </a:solidFill>
              <a:latin typeface="Calibri" panose="020F0502020204030204" pitchFamily="34" charset="0"/>
            </a:endParaRPr>
          </a:p>
        </p:txBody>
      </p:sp>
      <p:sp>
        <p:nvSpPr>
          <p:cNvPr id="9" name="Rectangle: Rounded Corners 8" descr="n fb Do Nu">
            <a:extLst>
              <a:ext uri="{FF2B5EF4-FFF2-40B4-BE49-F238E27FC236}">
                <a16:creationId xmlns:a16="http://schemas.microsoft.com/office/drawing/2014/main" id="{5AB583D5-CD69-440A-9620-94CF25924A9A}"/>
              </a:ext>
            </a:extLst>
          </p:cNvPr>
          <p:cNvSpPr/>
          <p:nvPr/>
        </p:nvSpPr>
        <p:spPr>
          <a:xfrm>
            <a:off x="5553174" y="1856173"/>
            <a:ext cx="1265225" cy="1985390"/>
          </a:xfrm>
          <a:prstGeom prst="roundRect">
            <a:avLst>
              <a:gd name="adj" fmla="val 50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Các lĩnh vực nghiên cứu:</a:t>
            </a:r>
          </a:p>
        </p:txBody>
      </p:sp>
      <p:sp>
        <p:nvSpPr>
          <p:cNvPr id="11" name="Arrow: Pentagon 10" descr="n fb Do Nu">
            <a:extLst>
              <a:ext uri="{FF2B5EF4-FFF2-40B4-BE49-F238E27FC236}">
                <a16:creationId xmlns:a16="http://schemas.microsoft.com/office/drawing/2014/main" id="{BD311E3B-54FA-44B5-B895-0BB4EB8FCD2D}"/>
              </a:ext>
            </a:extLst>
          </p:cNvPr>
          <p:cNvSpPr/>
          <p:nvPr/>
        </p:nvSpPr>
        <p:spPr>
          <a:xfrm>
            <a:off x="3885714" y="1121484"/>
            <a:ext cx="1609753" cy="54864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Điện học</a:t>
            </a:r>
          </a:p>
        </p:txBody>
      </p:sp>
      <p:sp>
        <p:nvSpPr>
          <p:cNvPr id="12" name="Arrow: Pentagon 11" descr="n fb Do Nu">
            <a:extLst>
              <a:ext uri="{FF2B5EF4-FFF2-40B4-BE49-F238E27FC236}">
                <a16:creationId xmlns:a16="http://schemas.microsoft.com/office/drawing/2014/main" id="{260E0128-B1AE-4373-80C3-23DA1E9D98A3}"/>
              </a:ext>
            </a:extLst>
          </p:cNvPr>
          <p:cNvSpPr/>
          <p:nvPr/>
        </p:nvSpPr>
        <p:spPr>
          <a:xfrm>
            <a:off x="3885714" y="1712076"/>
            <a:ext cx="1609753" cy="54864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Điện từ học</a:t>
            </a:r>
          </a:p>
        </p:txBody>
      </p:sp>
      <p:sp>
        <p:nvSpPr>
          <p:cNvPr id="13" name="Arrow: Pentagon 12" descr="n fb Do Nu">
            <a:extLst>
              <a:ext uri="{FF2B5EF4-FFF2-40B4-BE49-F238E27FC236}">
                <a16:creationId xmlns:a16="http://schemas.microsoft.com/office/drawing/2014/main" id="{84D02710-F589-405E-889B-B4D2A7C87898}"/>
              </a:ext>
            </a:extLst>
          </p:cNvPr>
          <p:cNvSpPr/>
          <p:nvPr/>
        </p:nvSpPr>
        <p:spPr>
          <a:xfrm>
            <a:off x="3885714" y="2302873"/>
            <a:ext cx="1609753" cy="54864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Quang học</a:t>
            </a:r>
          </a:p>
        </p:txBody>
      </p:sp>
      <p:sp>
        <p:nvSpPr>
          <p:cNvPr id="14" name="Arrow: Pentagon 13" descr="n fb Do Nu">
            <a:extLst>
              <a:ext uri="{FF2B5EF4-FFF2-40B4-BE49-F238E27FC236}">
                <a16:creationId xmlns:a16="http://schemas.microsoft.com/office/drawing/2014/main" id="{36BF6A38-5242-4DB5-A3F0-8E5AFC79B740}"/>
              </a:ext>
            </a:extLst>
          </p:cNvPr>
          <p:cNvSpPr/>
          <p:nvPr/>
        </p:nvSpPr>
        <p:spPr>
          <a:xfrm>
            <a:off x="3885714" y="2879445"/>
            <a:ext cx="1609753" cy="54864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Âm học</a:t>
            </a:r>
          </a:p>
        </p:txBody>
      </p:sp>
      <p:sp>
        <p:nvSpPr>
          <p:cNvPr id="15" name="Arrow: Pentagon 14" descr="n fb Do Nu">
            <a:extLst>
              <a:ext uri="{FF2B5EF4-FFF2-40B4-BE49-F238E27FC236}">
                <a16:creationId xmlns:a16="http://schemas.microsoft.com/office/drawing/2014/main" id="{5ECCFAD5-D8D8-4042-9FD7-237F2B49991C}"/>
              </a:ext>
            </a:extLst>
          </p:cNvPr>
          <p:cNvSpPr/>
          <p:nvPr/>
        </p:nvSpPr>
        <p:spPr>
          <a:xfrm>
            <a:off x="3885714" y="3460927"/>
            <a:ext cx="1609753" cy="54864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Nhiệt học</a:t>
            </a:r>
          </a:p>
        </p:txBody>
      </p:sp>
      <p:sp>
        <p:nvSpPr>
          <p:cNvPr id="16" name="Arrow: Pentagon 15" descr="n fb Do Nu">
            <a:extLst>
              <a:ext uri="{FF2B5EF4-FFF2-40B4-BE49-F238E27FC236}">
                <a16:creationId xmlns:a16="http://schemas.microsoft.com/office/drawing/2014/main" id="{6231BAFC-3A2B-441A-91A7-C08329612E45}"/>
              </a:ext>
            </a:extLst>
          </p:cNvPr>
          <p:cNvSpPr/>
          <p:nvPr/>
        </p:nvSpPr>
        <p:spPr>
          <a:xfrm>
            <a:off x="3885714" y="4042409"/>
            <a:ext cx="1609753" cy="54864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Calibri" panose="020F0502020204030204" pitchFamily="34" charset="0"/>
              </a:rPr>
              <a:t>Nhiệt động lực học</a:t>
            </a:r>
          </a:p>
        </p:txBody>
      </p:sp>
      <p:grpSp>
        <p:nvGrpSpPr>
          <p:cNvPr id="17" name="Group 16" descr="n fb Do Nu">
            <a:extLst>
              <a:ext uri="{FF2B5EF4-FFF2-40B4-BE49-F238E27FC236}">
                <a16:creationId xmlns:a16="http://schemas.microsoft.com/office/drawing/2014/main" id="{0564E908-EE2D-425F-952C-436D2F7C4562}"/>
              </a:ext>
            </a:extLst>
          </p:cNvPr>
          <p:cNvGrpSpPr/>
          <p:nvPr/>
        </p:nvGrpSpPr>
        <p:grpSpPr>
          <a:xfrm>
            <a:off x="6876106" y="1872304"/>
            <a:ext cx="1916490" cy="707886"/>
            <a:chOff x="6876106" y="1567504"/>
            <a:chExt cx="1916490" cy="707886"/>
          </a:xfrm>
        </p:grpSpPr>
        <p:sp>
          <p:nvSpPr>
            <p:cNvPr id="18" name="Arrow: Pentagon 17">
              <a:extLst>
                <a:ext uri="{FF2B5EF4-FFF2-40B4-BE49-F238E27FC236}">
                  <a16:creationId xmlns:a16="http://schemas.microsoft.com/office/drawing/2014/main" id="{382E46EE-E2D8-41C9-9AB2-AFD8F09D33BB}"/>
                </a:ext>
              </a:extLst>
            </p:cNvPr>
            <p:cNvSpPr/>
            <p:nvPr/>
          </p:nvSpPr>
          <p:spPr>
            <a:xfrm rot="10800000">
              <a:off x="6876106" y="1646214"/>
              <a:ext cx="1761926" cy="523221"/>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solidFill>
                  <a:schemeClr val="tx1"/>
                </a:solidFill>
                <a:latin typeface="Calibri" panose="020F0502020204030204" pitchFamily="34" charset="0"/>
              </a:endParaRPr>
            </a:p>
          </p:txBody>
        </p:sp>
        <p:sp>
          <p:nvSpPr>
            <p:cNvPr id="19" name="TextBox 18">
              <a:extLst>
                <a:ext uri="{FF2B5EF4-FFF2-40B4-BE49-F238E27FC236}">
                  <a16:creationId xmlns:a16="http://schemas.microsoft.com/office/drawing/2014/main" id="{57DDAF64-2A29-42CC-ADAF-26E32468E97B}"/>
                </a:ext>
              </a:extLst>
            </p:cNvPr>
            <p:cNvSpPr txBox="1"/>
            <p:nvPr/>
          </p:nvSpPr>
          <p:spPr>
            <a:xfrm>
              <a:off x="6985094" y="1567504"/>
              <a:ext cx="1807502" cy="707886"/>
            </a:xfrm>
            <a:prstGeom prst="rect">
              <a:avLst/>
            </a:prstGeom>
            <a:noFill/>
          </p:spPr>
          <p:txBody>
            <a:bodyPr wrap="square" rtlCol="0">
              <a:spAutoFit/>
            </a:bodyPr>
            <a:lstStyle/>
            <a:p>
              <a:pPr algn="ctr"/>
              <a:r>
                <a:rPr lang="vi-VN" sz="2000" dirty="0">
                  <a:latin typeface="Calibri" panose="020F0502020204030204" pitchFamily="34" charset="0"/>
                  <a:cs typeface="Calibri" panose="020F0502020204030204" pitchFamily="34" charset="0"/>
                </a:rPr>
                <a:t>Vật lí nguyên tử và </a:t>
              </a:r>
              <a:r>
                <a:rPr lang="vi-VN" sz="2000">
                  <a:latin typeface="Calibri" panose="020F0502020204030204" pitchFamily="34" charset="0"/>
                  <a:cs typeface="Calibri" panose="020F0502020204030204" pitchFamily="34" charset="0"/>
                </a:rPr>
                <a:t>hạt nhân</a:t>
              </a:r>
              <a:endParaRPr lang="vi-VN" sz="2000" dirty="0">
                <a:latin typeface="Calibri" panose="020F0502020204030204" pitchFamily="34" charset="0"/>
                <a:cs typeface="Calibri" panose="020F0502020204030204" pitchFamily="34" charset="0"/>
              </a:endParaRPr>
            </a:p>
          </p:txBody>
        </p:sp>
      </p:grpSp>
      <p:grpSp>
        <p:nvGrpSpPr>
          <p:cNvPr id="20" name="Group 19" descr="n fb Do Nu">
            <a:extLst>
              <a:ext uri="{FF2B5EF4-FFF2-40B4-BE49-F238E27FC236}">
                <a16:creationId xmlns:a16="http://schemas.microsoft.com/office/drawing/2014/main" id="{0CFD4570-AB6C-4C13-A3FE-CA9F8683DE04}"/>
              </a:ext>
            </a:extLst>
          </p:cNvPr>
          <p:cNvGrpSpPr/>
          <p:nvPr/>
        </p:nvGrpSpPr>
        <p:grpSpPr>
          <a:xfrm>
            <a:off x="6876106" y="2606679"/>
            <a:ext cx="1864865" cy="523221"/>
            <a:chOff x="6876106" y="2301879"/>
            <a:chExt cx="1864865" cy="523221"/>
          </a:xfrm>
        </p:grpSpPr>
        <p:sp>
          <p:nvSpPr>
            <p:cNvPr id="21" name="Arrow: Pentagon 20">
              <a:extLst>
                <a:ext uri="{FF2B5EF4-FFF2-40B4-BE49-F238E27FC236}">
                  <a16:creationId xmlns:a16="http://schemas.microsoft.com/office/drawing/2014/main" id="{687F595F-65B1-4220-B7A4-52306C1EE227}"/>
                </a:ext>
              </a:extLst>
            </p:cNvPr>
            <p:cNvSpPr/>
            <p:nvPr/>
          </p:nvSpPr>
          <p:spPr>
            <a:xfrm rot="10800000">
              <a:off x="6876106" y="2301879"/>
              <a:ext cx="1761926" cy="523221"/>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solidFill>
                  <a:schemeClr val="tx1"/>
                </a:solidFill>
                <a:latin typeface="Calibri" panose="020F0502020204030204" pitchFamily="34" charset="0"/>
              </a:endParaRPr>
            </a:p>
          </p:txBody>
        </p:sp>
        <p:sp>
          <p:nvSpPr>
            <p:cNvPr id="22" name="TextBox 21">
              <a:extLst>
                <a:ext uri="{FF2B5EF4-FFF2-40B4-BE49-F238E27FC236}">
                  <a16:creationId xmlns:a16="http://schemas.microsoft.com/office/drawing/2014/main" id="{7DD4394A-1A33-4DE4-9126-2B4C652563A8}"/>
                </a:ext>
              </a:extLst>
            </p:cNvPr>
            <p:cNvSpPr txBox="1"/>
            <p:nvPr/>
          </p:nvSpPr>
          <p:spPr>
            <a:xfrm>
              <a:off x="6979045" y="2383547"/>
              <a:ext cx="1761926" cy="400110"/>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Vật lí lượng tử</a:t>
              </a:r>
            </a:p>
          </p:txBody>
        </p:sp>
      </p:grpSp>
      <p:grpSp>
        <p:nvGrpSpPr>
          <p:cNvPr id="23" name="Group 22" descr="n fb Do Nu">
            <a:extLst>
              <a:ext uri="{FF2B5EF4-FFF2-40B4-BE49-F238E27FC236}">
                <a16:creationId xmlns:a16="http://schemas.microsoft.com/office/drawing/2014/main" id="{57298670-0E09-4902-993F-697E7744E752}"/>
              </a:ext>
            </a:extLst>
          </p:cNvPr>
          <p:cNvGrpSpPr/>
          <p:nvPr/>
        </p:nvGrpSpPr>
        <p:grpSpPr>
          <a:xfrm>
            <a:off x="6876106" y="3207294"/>
            <a:ext cx="1918084" cy="707886"/>
            <a:chOff x="6876106" y="2902494"/>
            <a:chExt cx="1918084" cy="707886"/>
          </a:xfrm>
        </p:grpSpPr>
        <p:sp>
          <p:nvSpPr>
            <p:cNvPr id="24" name="Arrow: Pentagon 23">
              <a:extLst>
                <a:ext uri="{FF2B5EF4-FFF2-40B4-BE49-F238E27FC236}">
                  <a16:creationId xmlns:a16="http://schemas.microsoft.com/office/drawing/2014/main" id="{113909A0-541B-4D11-A005-0EB01BFA0B8D}"/>
                </a:ext>
              </a:extLst>
            </p:cNvPr>
            <p:cNvSpPr/>
            <p:nvPr/>
          </p:nvSpPr>
          <p:spPr>
            <a:xfrm rot="10800000">
              <a:off x="6876106" y="2955474"/>
              <a:ext cx="1771679" cy="523221"/>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solidFill>
                  <a:schemeClr val="tx1"/>
                </a:solidFill>
                <a:latin typeface="Calibri" panose="020F0502020204030204" pitchFamily="34" charset="0"/>
              </a:endParaRPr>
            </a:p>
          </p:txBody>
        </p:sp>
        <p:sp>
          <p:nvSpPr>
            <p:cNvPr id="25" name="TextBox 24">
              <a:extLst>
                <a:ext uri="{FF2B5EF4-FFF2-40B4-BE49-F238E27FC236}">
                  <a16:creationId xmlns:a16="http://schemas.microsoft.com/office/drawing/2014/main" id="{61A61580-77BF-4D32-AC2C-7A0FAB6B3816}"/>
                </a:ext>
              </a:extLst>
            </p:cNvPr>
            <p:cNvSpPr txBox="1"/>
            <p:nvPr/>
          </p:nvSpPr>
          <p:spPr>
            <a:xfrm>
              <a:off x="6979046" y="2902494"/>
              <a:ext cx="1815144" cy="707886"/>
            </a:xfrm>
            <a:prstGeom prst="rect">
              <a:avLst/>
            </a:prstGeom>
            <a:noFill/>
          </p:spPr>
          <p:txBody>
            <a:bodyPr wrap="square" rtlCol="0">
              <a:spAutoFit/>
            </a:bodyPr>
            <a:lstStyle/>
            <a:p>
              <a:pPr algn="ctr"/>
              <a:r>
                <a:rPr lang="vi-VN" sz="2000" dirty="0">
                  <a:latin typeface="Calibri" panose="020F0502020204030204" pitchFamily="34" charset="0"/>
                  <a:cs typeface="Calibri" panose="020F0502020204030204" pitchFamily="34" charset="0"/>
                </a:rPr>
                <a:t>Thuyết tương đối</a:t>
              </a:r>
            </a:p>
          </p:txBody>
        </p:sp>
      </p:grpSp>
    </p:spTree>
    <p:extLst>
      <p:ext uri="{BB962C8B-B14F-4D97-AF65-F5344CB8AC3E}">
        <p14:creationId xmlns:p14="http://schemas.microsoft.com/office/powerpoint/2010/main" val="11598513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7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ppt_w*0.7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ppt_w*0.70"/>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5"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strVal val="#ppt_w*0.70"/>
                                          </p:val>
                                        </p:tav>
                                        <p:tav tm="100000">
                                          <p:val>
                                            <p:strVal val="#ppt_w"/>
                                          </p:val>
                                        </p:tav>
                                      </p:tavLst>
                                    </p:anim>
                                    <p:anim calcmode="lin" valueType="num">
                                      <p:cBhvr>
                                        <p:cTn id="26" dur="500" fill="hold"/>
                                        <p:tgtEl>
                                          <p:spTgt spid="14"/>
                                        </p:tgtEl>
                                        <p:attrNameLst>
                                          <p:attrName>ppt_h</p:attrName>
                                        </p:attrNameLst>
                                      </p:cBhvr>
                                      <p:tavLst>
                                        <p:tav tm="0">
                                          <p:val>
                                            <p:strVal val="#ppt_h"/>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5"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strVal val="#ppt_w*0.7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animEffect transition="in" filter="fade">
                                      <p:cBhvr>
                                        <p:cTn id="33" dur="500"/>
                                        <p:tgtEl>
                                          <p:spTgt spid="15"/>
                                        </p:tgtEl>
                                      </p:cBhvr>
                                    </p:animEffect>
                                  </p:childTnLst>
                                </p:cTn>
                              </p:par>
                            </p:childTnLst>
                          </p:cTn>
                        </p:par>
                        <p:par>
                          <p:cTn id="34" fill="hold">
                            <p:stCondLst>
                              <p:cond delay="2500"/>
                            </p:stCondLst>
                            <p:childTnLst>
                              <p:par>
                                <p:cTn id="35" presetID="55"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strVal val="#ppt_w*0.70"/>
                                          </p:val>
                                        </p:tav>
                                        <p:tav tm="100000">
                                          <p:val>
                                            <p:strVal val="#ppt_w"/>
                                          </p:val>
                                        </p:tav>
                                      </p:tavLst>
                                    </p:anim>
                                    <p:anim calcmode="lin" valueType="num">
                                      <p:cBhvr>
                                        <p:cTn id="38" dur="500" fill="hold"/>
                                        <p:tgtEl>
                                          <p:spTgt spid="16"/>
                                        </p:tgtEl>
                                        <p:attrNameLst>
                                          <p:attrName>ppt_h</p:attrName>
                                        </p:attrNameLst>
                                      </p:cBhvr>
                                      <p:tavLst>
                                        <p:tav tm="0">
                                          <p:val>
                                            <p:strVal val="#ppt_h"/>
                                          </p:val>
                                        </p:tav>
                                        <p:tav tm="100000">
                                          <p:val>
                                            <p:strVal val="#ppt_h"/>
                                          </p:val>
                                        </p:tav>
                                      </p:tavLst>
                                    </p:anim>
                                    <p:animEffect transition="in" filter="fade">
                                      <p:cBhvr>
                                        <p:cTn id="39" dur="500"/>
                                        <p:tgtEl>
                                          <p:spTgt spid="16"/>
                                        </p:tgtEl>
                                      </p:cBhvr>
                                    </p:animEffect>
                                  </p:childTnLst>
                                </p:cTn>
                              </p:par>
                            </p:childTnLst>
                          </p:cTn>
                        </p:par>
                        <p:par>
                          <p:cTn id="40" fill="hold">
                            <p:stCondLst>
                              <p:cond delay="3000"/>
                            </p:stCondLst>
                            <p:childTnLst>
                              <p:par>
                                <p:cTn id="41" presetID="55"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strVal val="#ppt_w*0.70"/>
                                          </p:val>
                                        </p:tav>
                                        <p:tav tm="100000">
                                          <p:val>
                                            <p:strVal val="#ppt_w"/>
                                          </p:val>
                                        </p:tav>
                                      </p:tavLst>
                                    </p:anim>
                                    <p:anim calcmode="lin" valueType="num">
                                      <p:cBhvr>
                                        <p:cTn id="44" dur="500" fill="hold"/>
                                        <p:tgtEl>
                                          <p:spTgt spid="17"/>
                                        </p:tgtEl>
                                        <p:attrNameLst>
                                          <p:attrName>ppt_h</p:attrName>
                                        </p:attrNameLst>
                                      </p:cBhvr>
                                      <p:tavLst>
                                        <p:tav tm="0">
                                          <p:val>
                                            <p:strVal val="#ppt_h"/>
                                          </p:val>
                                        </p:tav>
                                        <p:tav tm="100000">
                                          <p:val>
                                            <p:strVal val="#ppt_h"/>
                                          </p:val>
                                        </p:tav>
                                      </p:tavLst>
                                    </p:anim>
                                    <p:animEffect transition="in" filter="fade">
                                      <p:cBhvr>
                                        <p:cTn id="45" dur="500"/>
                                        <p:tgtEl>
                                          <p:spTgt spid="17"/>
                                        </p:tgtEl>
                                      </p:cBhvr>
                                    </p:animEffect>
                                  </p:childTnLst>
                                </p:cTn>
                              </p:par>
                            </p:childTnLst>
                          </p:cTn>
                        </p:par>
                        <p:par>
                          <p:cTn id="46" fill="hold">
                            <p:stCondLst>
                              <p:cond delay="3500"/>
                            </p:stCondLst>
                            <p:childTnLst>
                              <p:par>
                                <p:cTn id="47" presetID="55"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strVal val="#ppt_w*0.7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animEffect transition="in" filter="fade">
                                      <p:cBhvr>
                                        <p:cTn id="51" dur="500"/>
                                        <p:tgtEl>
                                          <p:spTgt spid="20"/>
                                        </p:tgtEl>
                                      </p:cBhvr>
                                    </p:animEffect>
                                  </p:childTnLst>
                                </p:cTn>
                              </p:par>
                            </p:childTnLst>
                          </p:cTn>
                        </p:par>
                        <p:par>
                          <p:cTn id="52" fill="hold">
                            <p:stCondLst>
                              <p:cond delay="4000"/>
                            </p:stCondLst>
                            <p:childTnLst>
                              <p:par>
                                <p:cTn id="53" presetID="55"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strVal val="#ppt_w*0.70"/>
                                          </p:val>
                                        </p:tav>
                                        <p:tav tm="100000">
                                          <p:val>
                                            <p:strVal val="#ppt_w"/>
                                          </p:val>
                                        </p:tav>
                                      </p:tavLst>
                                    </p:anim>
                                    <p:anim calcmode="lin" valueType="num">
                                      <p:cBhvr>
                                        <p:cTn id="56" dur="500" fill="hold"/>
                                        <p:tgtEl>
                                          <p:spTgt spid="23"/>
                                        </p:tgtEl>
                                        <p:attrNameLst>
                                          <p:attrName>ppt_h</p:attrName>
                                        </p:attrNameLst>
                                      </p:cBhvr>
                                      <p:tavLst>
                                        <p:tav tm="0">
                                          <p:val>
                                            <p:strVal val="#ppt_h"/>
                                          </p:val>
                                        </p:tav>
                                        <p:tav tm="100000">
                                          <p:val>
                                            <p:strVal val="#ppt_h"/>
                                          </p:val>
                                        </p:tav>
                                      </p:tavLst>
                                    </p:anim>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3|2.2"/>
</p:tagLst>
</file>

<file path=ppt/theme/theme1.xml><?xml version="1.0" encoding="utf-8"?>
<a:theme xmlns:a="http://schemas.openxmlformats.org/drawingml/2006/main" name="Quickly template">
  <a:themeElements>
    <a:clrScheme name="Custom 347">
      <a:dk1>
        <a:srgbClr val="494B58"/>
      </a:dk1>
      <a:lt1>
        <a:srgbClr val="FFFFFF"/>
      </a:lt1>
      <a:dk2>
        <a:srgbClr val="7C7F91"/>
      </a:dk2>
      <a:lt2>
        <a:srgbClr val="DBE1E7"/>
      </a:lt2>
      <a:accent1>
        <a:srgbClr val="FBCDBE"/>
      </a:accent1>
      <a:accent2>
        <a:srgbClr val="FDDDAA"/>
      </a:accent2>
      <a:accent3>
        <a:srgbClr val="C9E4B4"/>
      </a:accent3>
      <a:accent4>
        <a:srgbClr val="ADDED4"/>
      </a:accent4>
      <a:accent5>
        <a:srgbClr val="B5D4E9"/>
      </a:accent5>
      <a:accent6>
        <a:srgbClr val="DBBDE5"/>
      </a:accent6>
      <a:hlink>
        <a:srgbClr val="7C7F9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ample">
  <a:themeElements>
    <a:clrScheme name="sample 3">
      <a:dk1>
        <a:srgbClr val="1F5281"/>
      </a:dk1>
      <a:lt1>
        <a:srgbClr val="FFFFFF"/>
      </a:lt1>
      <a:dk2>
        <a:srgbClr val="000000"/>
      </a:dk2>
      <a:lt2>
        <a:srgbClr val="BACCCE"/>
      </a:lt2>
      <a:accent1>
        <a:srgbClr val="326652"/>
      </a:accent1>
      <a:accent2>
        <a:srgbClr val="BAAA12"/>
      </a:accent2>
      <a:accent3>
        <a:srgbClr val="FFFFFF"/>
      </a:accent3>
      <a:accent4>
        <a:srgbClr val="19456D"/>
      </a:accent4>
      <a:accent5>
        <a:srgbClr val="ADB8B3"/>
      </a:accent5>
      <a:accent6>
        <a:srgbClr val="A89A0F"/>
      </a:accent6>
      <a:hlink>
        <a:srgbClr val="1481B8"/>
      </a:hlink>
      <a:folHlink>
        <a:srgbClr val="99CE88"/>
      </a:folHlink>
    </a:clrScheme>
    <a:fontScheme name="sampl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113F71"/>
        </a:dk1>
        <a:lt1>
          <a:srgbClr val="FFFFFF"/>
        </a:lt1>
        <a:dk2>
          <a:srgbClr val="000000"/>
        </a:dk2>
        <a:lt2>
          <a:srgbClr val="C1D1D3"/>
        </a:lt2>
        <a:accent1>
          <a:srgbClr val="1966B3"/>
        </a:accent1>
        <a:accent2>
          <a:srgbClr val="99CC00"/>
        </a:accent2>
        <a:accent3>
          <a:srgbClr val="FFFFFF"/>
        </a:accent3>
        <a:accent4>
          <a:srgbClr val="0D345F"/>
        </a:accent4>
        <a:accent5>
          <a:srgbClr val="ABB8D6"/>
        </a:accent5>
        <a:accent6>
          <a:srgbClr val="8AB900"/>
        </a:accent6>
        <a:hlink>
          <a:srgbClr val="5AABCC"/>
        </a:hlink>
        <a:folHlink>
          <a:srgbClr val="648B8C"/>
        </a:folHlink>
      </a:clrScheme>
      <a:clrMap bg1="lt1" tx1="dk1" bg2="lt2" tx2="dk2" accent1="accent1" accent2="accent2" accent3="accent3" accent4="accent4" accent5="accent5" accent6="accent6" hlink="hlink" folHlink="folHlink"/>
    </a:extraClrScheme>
    <a:extraClrScheme>
      <a:clrScheme name="sample 2">
        <a:dk1>
          <a:srgbClr val="17416B"/>
        </a:dk1>
        <a:lt1>
          <a:srgbClr val="FFFFFF"/>
        </a:lt1>
        <a:dk2>
          <a:srgbClr val="000000"/>
        </a:dk2>
        <a:lt2>
          <a:srgbClr val="C1D1D3"/>
        </a:lt2>
        <a:accent1>
          <a:srgbClr val="584383"/>
        </a:accent1>
        <a:accent2>
          <a:srgbClr val="578C8D"/>
        </a:accent2>
        <a:accent3>
          <a:srgbClr val="FFFFFF"/>
        </a:accent3>
        <a:accent4>
          <a:srgbClr val="12365A"/>
        </a:accent4>
        <a:accent5>
          <a:srgbClr val="B4B0C1"/>
        </a:accent5>
        <a:accent6>
          <a:srgbClr val="4E7E7F"/>
        </a:accent6>
        <a:hlink>
          <a:srgbClr val="A478A6"/>
        </a:hlink>
        <a:folHlink>
          <a:srgbClr val="93965A"/>
        </a:folHlink>
      </a:clrScheme>
      <a:clrMap bg1="lt1" tx1="dk1" bg2="lt2" tx2="dk2" accent1="accent1" accent2="accent2" accent3="accent3" accent4="accent4" accent5="accent5" accent6="accent6" hlink="hlink" folHlink="folHlink"/>
    </a:extraClrScheme>
    <a:extraClrScheme>
      <a:clrScheme name="sample 3">
        <a:dk1>
          <a:srgbClr val="1F5281"/>
        </a:dk1>
        <a:lt1>
          <a:srgbClr val="FFFFFF"/>
        </a:lt1>
        <a:dk2>
          <a:srgbClr val="000000"/>
        </a:dk2>
        <a:lt2>
          <a:srgbClr val="BACCCE"/>
        </a:lt2>
        <a:accent1>
          <a:srgbClr val="326652"/>
        </a:accent1>
        <a:accent2>
          <a:srgbClr val="BAAA12"/>
        </a:accent2>
        <a:accent3>
          <a:srgbClr val="FFFFFF"/>
        </a:accent3>
        <a:accent4>
          <a:srgbClr val="19456D"/>
        </a:accent4>
        <a:accent5>
          <a:srgbClr val="ADB8B3"/>
        </a:accent5>
        <a:accent6>
          <a:srgbClr val="A89A0F"/>
        </a:accent6>
        <a:hlink>
          <a:srgbClr val="1481B8"/>
        </a:hlink>
        <a:folHlink>
          <a:srgbClr val="99CE8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1875</TotalTime>
  <Words>4499</Words>
  <Application>Microsoft Office PowerPoint</Application>
  <PresentationFormat>On-screen Show (16:9)</PresentationFormat>
  <Paragraphs>473</Paragraphs>
  <Slides>53</Slides>
  <Notes>22</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53</vt:i4>
      </vt:variant>
    </vt:vector>
  </HeadingPairs>
  <TitlesOfParts>
    <vt:vector size="67" baseType="lpstr">
      <vt:lpstr>Wingdings</vt:lpstr>
      <vt:lpstr>Calibri</vt:lpstr>
      <vt:lpstr>Arial</vt:lpstr>
      <vt:lpstr>Amatic SC</vt:lpstr>
      <vt:lpstr>Times New Roman</vt:lpstr>
      <vt:lpstr>Calibri Light</vt:lpstr>
      <vt:lpstr>Arial Black</vt:lpstr>
      <vt:lpstr>Verdana</vt:lpstr>
      <vt:lpstr>Muli</vt:lpstr>
      <vt:lpstr>Quickly template</vt:lpstr>
      <vt:lpstr>Default Design</vt:lpstr>
      <vt:lpstr>Office Theme</vt:lpstr>
      <vt:lpstr>sample</vt:lpstr>
      <vt:lpstr>Document</vt:lpstr>
      <vt:lpstr>Bộ sách  KẾT NỐI TRI THỨC VỚI CUỘC SỐNG</vt:lpstr>
      <vt:lpstr>PowerPoint Presentation</vt:lpstr>
      <vt:lpstr>PHIẾU HỌC TẬP SỐ 1</vt:lpstr>
      <vt:lpstr>CỘT A</vt:lpstr>
      <vt:lpstr>ĐẠI LƯỢNG VẬT LÍ</vt:lpstr>
      <vt:lpstr>CHƯƠNG I: MỞ ĐẦU</vt:lpstr>
      <vt:lpstr>ĐỐI TƯỢNG NGHIÊN CỨU CỦA VẬT LÍ  VÀ MỤC TIÊU CỦA MÔN VẬT LÍ</vt:lpstr>
      <vt:lpstr>ĐỐI TƯỢNG NGHIÊN CỨU CỦA VẬT LÍ  VÀ MỤC TIÊU CỦA MÔN VẬT LÍ</vt:lpstr>
      <vt:lpstr>PowerPoint Presentation</vt:lpstr>
      <vt:lpstr>PowerPoint Presentation</vt:lpstr>
      <vt:lpstr>PowerPoint Presentation</vt:lpstr>
      <vt:lpstr>PowerPoint Presentation</vt:lpstr>
      <vt:lpstr>PowerPoint Presentation</vt:lpstr>
      <vt:lpstr>PHIẾU HỌC TẬP SỐ 2</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PHIẾU HỌC TẬP SỐ 2</vt:lpstr>
      <vt:lpstr>PowerPoint Presentation</vt:lpstr>
      <vt:lpstr>PowerPoint Presentation</vt:lpstr>
      <vt:lpstr>PHIẾU HỌC TẬP SỐ 2A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Làm quen vật lý</dc:title>
  <cp:lastModifiedBy>Administrator</cp:lastModifiedBy>
  <cp:revision>67</cp:revision>
  <dcterms:modified xsi:type="dcterms:W3CDTF">2025-09-23T07:50:08Z</dcterms:modified>
</cp:coreProperties>
</file>