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9" r:id="rId2"/>
    <p:sldId id="525" r:id="rId3"/>
    <p:sldId id="526" r:id="rId4"/>
    <p:sldId id="524" r:id="rId5"/>
    <p:sldId id="533" r:id="rId6"/>
    <p:sldId id="510" r:id="rId7"/>
    <p:sldId id="511" r:id="rId8"/>
    <p:sldId id="512" r:id="rId9"/>
    <p:sldId id="513" r:id="rId10"/>
    <p:sldId id="514" r:id="rId11"/>
    <p:sldId id="515" r:id="rId12"/>
    <p:sldId id="516" r:id="rId13"/>
    <p:sldId id="517" r:id="rId14"/>
    <p:sldId id="518" r:id="rId15"/>
    <p:sldId id="519" r:id="rId16"/>
    <p:sldId id="521" r:id="rId17"/>
    <p:sldId id="522" r:id="rId18"/>
    <p:sldId id="523" r:id="rId19"/>
    <p:sldId id="532" r:id="rId20"/>
    <p:sldId id="534" r:id="rId21"/>
    <p:sldId id="536" r:id="rId22"/>
    <p:sldId id="527" r:id="rId23"/>
    <p:sldId id="537" r:id="rId24"/>
    <p:sldId id="539" r:id="rId25"/>
    <p:sldId id="541" r:id="rId26"/>
    <p:sldId id="528" r:id="rId27"/>
    <p:sldId id="529" r:id="rId28"/>
    <p:sldId id="31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0B157-0ADD-433C-A348-76202BE540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B5A8B9-989D-42E2-9CA0-F19B0533B4EB}">
      <dgm:prSet/>
      <dgm:spPr/>
      <dgm:t>
        <a:bodyPr/>
        <a:lstStyle/>
        <a:p>
          <a:r>
            <a:rPr lang="en-US" dirty="0"/>
            <a:t>Quan </a:t>
          </a:r>
          <a:r>
            <a:rPr lang="en-US" dirty="0" err="1"/>
            <a:t>sát</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và</a:t>
          </a:r>
          <a:r>
            <a:rPr lang="en-US" dirty="0"/>
            <a:t> </a:t>
          </a:r>
          <a:r>
            <a:rPr lang="en-US" dirty="0" err="1"/>
            <a:t>gọi</a:t>
          </a:r>
          <a:r>
            <a:rPr lang="en-US" dirty="0"/>
            <a:t> </a:t>
          </a:r>
          <a:r>
            <a:rPr lang="en-US" dirty="0" err="1"/>
            <a:t>tên</a:t>
          </a:r>
          <a:r>
            <a:rPr lang="en-US" dirty="0"/>
            <a:t> </a:t>
          </a:r>
          <a:r>
            <a:rPr lang="en-US" dirty="0" err="1"/>
            <a:t>các</a:t>
          </a:r>
          <a:r>
            <a:rPr lang="en-US" dirty="0"/>
            <a:t> </a:t>
          </a:r>
          <a:r>
            <a:rPr lang="en-US" dirty="0" err="1"/>
            <a:t>cấp</a:t>
          </a:r>
          <a:r>
            <a:rPr lang="en-US" dirty="0"/>
            <a:t> </a:t>
          </a:r>
          <a:r>
            <a:rPr lang="en-US" dirty="0" err="1"/>
            <a:t>tổ</a:t>
          </a:r>
          <a:r>
            <a:rPr lang="en-US" dirty="0"/>
            <a:t> </a:t>
          </a:r>
          <a:r>
            <a:rPr lang="en-US" dirty="0" err="1"/>
            <a:t>chức</a:t>
          </a:r>
          <a:r>
            <a:rPr lang="en-US" dirty="0"/>
            <a:t> </a:t>
          </a:r>
          <a:r>
            <a:rPr lang="en-US" dirty="0" err="1"/>
            <a:t>sống</a:t>
          </a:r>
          <a:r>
            <a:rPr lang="en-US" dirty="0"/>
            <a:t>?</a:t>
          </a:r>
        </a:p>
      </dgm:t>
    </dgm:pt>
    <dgm:pt modelId="{30474358-1BBA-4C39-A002-28932F721AC0}" type="parTrans" cxnId="{1E0E18A4-6D5D-478A-9595-A66CE9D752B5}">
      <dgm:prSet/>
      <dgm:spPr/>
      <dgm:t>
        <a:bodyPr/>
        <a:lstStyle/>
        <a:p>
          <a:endParaRPr lang="en-US"/>
        </a:p>
      </dgm:t>
    </dgm:pt>
    <dgm:pt modelId="{0D7AB1DF-8092-410B-BE2C-5B20FAB445E2}" type="sibTrans" cxnId="{1E0E18A4-6D5D-478A-9595-A66CE9D752B5}">
      <dgm:prSet/>
      <dgm:spPr/>
      <dgm:t>
        <a:bodyPr/>
        <a:lstStyle/>
        <a:p>
          <a:endParaRPr lang="en-US"/>
        </a:p>
      </dgm:t>
    </dgm:pt>
    <dgm:pt modelId="{5DDB4C15-1966-4CE0-AB88-26A5F98A0C92}">
      <dgm:prSet/>
      <dgm:spPr/>
      <dgm:t>
        <a:bodyPr/>
        <a:lstStyle/>
        <a:p>
          <a:r>
            <a:rPr lang="en-US" dirty="0" err="1"/>
            <a:t>Sắp</a:t>
          </a:r>
          <a:r>
            <a:rPr lang="en-US" dirty="0"/>
            <a:t> </a:t>
          </a:r>
          <a:r>
            <a:rPr lang="en-US" dirty="0" err="1"/>
            <a:t>xếp</a:t>
          </a:r>
          <a:r>
            <a:rPr lang="en-US" dirty="0"/>
            <a:t> </a:t>
          </a:r>
          <a:r>
            <a:rPr lang="en-US" dirty="0" err="1"/>
            <a:t>các</a:t>
          </a:r>
          <a:r>
            <a:rPr lang="en-US" dirty="0"/>
            <a:t> </a:t>
          </a:r>
          <a:r>
            <a:rPr lang="en-US" dirty="0" err="1"/>
            <a:t>cấp</a:t>
          </a:r>
          <a:r>
            <a:rPr lang="en-US" dirty="0"/>
            <a:t> </a:t>
          </a:r>
          <a:r>
            <a:rPr lang="en-US" dirty="0" err="1"/>
            <a:t>tổ</a:t>
          </a:r>
          <a:r>
            <a:rPr lang="en-US" dirty="0"/>
            <a:t> </a:t>
          </a:r>
          <a:r>
            <a:rPr lang="en-US" dirty="0" err="1"/>
            <a:t>chức</a:t>
          </a:r>
          <a:r>
            <a:rPr lang="en-US" dirty="0"/>
            <a:t> </a:t>
          </a:r>
          <a:r>
            <a:rPr lang="en-US" dirty="0" err="1"/>
            <a:t>sống</a:t>
          </a:r>
          <a:r>
            <a:rPr lang="en-US" dirty="0"/>
            <a:t> </a:t>
          </a:r>
          <a:r>
            <a:rPr lang="en-US" dirty="0" err="1"/>
            <a:t>theo</a:t>
          </a:r>
          <a:r>
            <a:rPr lang="en-US" dirty="0"/>
            <a:t> </a:t>
          </a:r>
          <a:r>
            <a:rPr lang="en-US" dirty="0" err="1"/>
            <a:t>sự</a:t>
          </a:r>
          <a:r>
            <a:rPr lang="en-US" dirty="0"/>
            <a:t> </a:t>
          </a:r>
          <a:r>
            <a:rPr lang="en-US" dirty="0" err="1"/>
            <a:t>giảm</a:t>
          </a:r>
          <a:r>
            <a:rPr lang="en-US" dirty="0"/>
            <a:t> </a:t>
          </a:r>
          <a:r>
            <a:rPr lang="en-US" dirty="0" err="1"/>
            <a:t>dần</a:t>
          </a:r>
          <a:r>
            <a:rPr lang="en-US" dirty="0"/>
            <a:t> </a:t>
          </a:r>
          <a:r>
            <a:rPr lang="en-US" dirty="0" err="1"/>
            <a:t>mức</a:t>
          </a:r>
          <a:r>
            <a:rPr lang="en-US" dirty="0"/>
            <a:t> </a:t>
          </a:r>
          <a:r>
            <a:rPr lang="en-US" dirty="0" err="1"/>
            <a:t>độ</a:t>
          </a:r>
          <a:r>
            <a:rPr lang="en-US" dirty="0"/>
            <a:t> </a:t>
          </a:r>
          <a:r>
            <a:rPr lang="en-US" dirty="0" err="1"/>
            <a:t>tổ</a:t>
          </a:r>
          <a:r>
            <a:rPr lang="en-US" dirty="0"/>
            <a:t> </a:t>
          </a:r>
          <a:r>
            <a:rPr lang="en-US" dirty="0" err="1"/>
            <a:t>chức</a:t>
          </a:r>
          <a:r>
            <a:rPr lang="en-US" dirty="0"/>
            <a:t>?</a:t>
          </a:r>
        </a:p>
      </dgm:t>
    </dgm:pt>
    <dgm:pt modelId="{FEB5BEC8-8B28-4EC1-B08C-1AA06A7D27D9}" type="parTrans" cxnId="{E685B324-056F-4FF8-AED9-F5008E289738}">
      <dgm:prSet/>
      <dgm:spPr/>
      <dgm:t>
        <a:bodyPr/>
        <a:lstStyle/>
        <a:p>
          <a:endParaRPr lang="en-US"/>
        </a:p>
      </dgm:t>
    </dgm:pt>
    <dgm:pt modelId="{6D1B5099-4517-4414-ACE8-644D745831AF}" type="sibTrans" cxnId="{E685B324-056F-4FF8-AED9-F5008E289738}">
      <dgm:prSet/>
      <dgm:spPr/>
      <dgm:t>
        <a:bodyPr/>
        <a:lstStyle/>
        <a:p>
          <a:endParaRPr lang="en-US"/>
        </a:p>
      </dgm:t>
    </dgm:pt>
    <dgm:pt modelId="{74948528-BC2B-429F-99BF-A1055FF05BB6}" type="pres">
      <dgm:prSet presAssocID="{DC60B157-0ADD-433C-A348-76202BE540DA}" presName="root" presStyleCnt="0">
        <dgm:presLayoutVars>
          <dgm:dir/>
          <dgm:resizeHandles val="exact"/>
        </dgm:presLayoutVars>
      </dgm:prSet>
      <dgm:spPr/>
      <dgm:t>
        <a:bodyPr/>
        <a:lstStyle/>
        <a:p>
          <a:endParaRPr lang="en-US"/>
        </a:p>
      </dgm:t>
    </dgm:pt>
    <dgm:pt modelId="{DD5AC737-EA15-4EC9-937B-24017CA9A95C}" type="pres">
      <dgm:prSet presAssocID="{50B5A8B9-989D-42E2-9CA0-F19B0533B4EB}" presName="compNode" presStyleCnt="0"/>
      <dgm:spPr/>
    </dgm:pt>
    <dgm:pt modelId="{10987E22-0840-4CAC-B61E-0F21A1FE9321}" type="pres">
      <dgm:prSet presAssocID="{50B5A8B9-989D-42E2-9CA0-F19B0533B4EB}" presName="bgRect" presStyleLbl="bgShp" presStyleIdx="0" presStyleCnt="2"/>
      <dgm:spPr/>
    </dgm:pt>
    <dgm:pt modelId="{8E485645-E072-46B1-81CB-BEB61F7B102F}" type="pres">
      <dgm:prSet presAssocID="{50B5A8B9-989D-42E2-9CA0-F19B0533B4EB}" presName="iconRect" presStyleLbl="node1" presStyleIdx="0" presStyleCnt="2"/>
      <dgm:spPr>
        <a:prstGeom prst="actionButtonHelp">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82953985-DAAD-4E9A-990A-090B9DA5FF59}" type="pres">
      <dgm:prSet presAssocID="{50B5A8B9-989D-42E2-9CA0-F19B0533B4EB}" presName="spaceRect" presStyleCnt="0"/>
      <dgm:spPr/>
    </dgm:pt>
    <dgm:pt modelId="{740DC592-6D9C-4F36-9E7A-F9A76261C999}" type="pres">
      <dgm:prSet presAssocID="{50B5A8B9-989D-42E2-9CA0-F19B0533B4EB}" presName="parTx" presStyleLbl="revTx" presStyleIdx="0" presStyleCnt="2">
        <dgm:presLayoutVars>
          <dgm:chMax val="0"/>
          <dgm:chPref val="0"/>
        </dgm:presLayoutVars>
      </dgm:prSet>
      <dgm:spPr/>
      <dgm:t>
        <a:bodyPr/>
        <a:lstStyle/>
        <a:p>
          <a:endParaRPr lang="en-US"/>
        </a:p>
      </dgm:t>
    </dgm:pt>
    <dgm:pt modelId="{84DD5A8D-77B0-4F09-8581-FDAF5CDC0D29}" type="pres">
      <dgm:prSet presAssocID="{0D7AB1DF-8092-410B-BE2C-5B20FAB445E2}" presName="sibTrans" presStyleCnt="0"/>
      <dgm:spPr/>
    </dgm:pt>
    <dgm:pt modelId="{0C37FAA4-D54C-49DE-A010-9711BA0C168B}" type="pres">
      <dgm:prSet presAssocID="{5DDB4C15-1966-4CE0-AB88-26A5F98A0C92}" presName="compNode" presStyleCnt="0"/>
      <dgm:spPr/>
    </dgm:pt>
    <dgm:pt modelId="{014D5A2A-8D98-4181-902F-DDE877496E79}" type="pres">
      <dgm:prSet presAssocID="{5DDB4C15-1966-4CE0-AB88-26A5F98A0C92}" presName="bgRect" presStyleLbl="bgShp" presStyleIdx="1" presStyleCnt="2"/>
      <dgm:spPr/>
    </dgm:pt>
    <dgm:pt modelId="{4A47B9D3-D35C-4DB3-B9AD-1B262C845525}" type="pres">
      <dgm:prSet presAssocID="{5DDB4C15-1966-4CE0-AB88-26A5F98A0C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adge with solid fill"/>
        </a:ext>
      </dgm:extLst>
    </dgm:pt>
    <dgm:pt modelId="{561C6E63-C82E-43D0-BF58-94520C7ADB11}" type="pres">
      <dgm:prSet presAssocID="{5DDB4C15-1966-4CE0-AB88-26A5F98A0C92}" presName="spaceRect" presStyleCnt="0"/>
      <dgm:spPr/>
    </dgm:pt>
    <dgm:pt modelId="{E1E0431E-C615-4386-9375-E30348E52E4C}" type="pres">
      <dgm:prSet presAssocID="{5DDB4C15-1966-4CE0-AB88-26A5F98A0C92}" presName="parTx" presStyleLbl="revTx" presStyleIdx="1" presStyleCnt="2">
        <dgm:presLayoutVars>
          <dgm:chMax val="0"/>
          <dgm:chPref val="0"/>
        </dgm:presLayoutVars>
      </dgm:prSet>
      <dgm:spPr/>
      <dgm:t>
        <a:bodyPr/>
        <a:lstStyle/>
        <a:p>
          <a:endParaRPr lang="en-US"/>
        </a:p>
      </dgm:t>
    </dgm:pt>
  </dgm:ptLst>
  <dgm:cxnLst>
    <dgm:cxn modelId="{9CCABDE8-E3CB-40E8-95A5-43F159A33672}" type="presOf" srcId="{5DDB4C15-1966-4CE0-AB88-26A5F98A0C92}" destId="{E1E0431E-C615-4386-9375-E30348E52E4C}" srcOrd="0" destOrd="0" presId="urn:microsoft.com/office/officeart/2018/2/layout/IconVerticalSolidList"/>
    <dgm:cxn modelId="{1E0E18A4-6D5D-478A-9595-A66CE9D752B5}" srcId="{DC60B157-0ADD-433C-A348-76202BE540DA}" destId="{50B5A8B9-989D-42E2-9CA0-F19B0533B4EB}" srcOrd="0" destOrd="0" parTransId="{30474358-1BBA-4C39-A002-28932F721AC0}" sibTransId="{0D7AB1DF-8092-410B-BE2C-5B20FAB445E2}"/>
    <dgm:cxn modelId="{DDEE3109-0EA3-4B60-95D2-51212836DAE6}" type="presOf" srcId="{50B5A8B9-989D-42E2-9CA0-F19B0533B4EB}" destId="{740DC592-6D9C-4F36-9E7A-F9A76261C999}" srcOrd="0" destOrd="0" presId="urn:microsoft.com/office/officeart/2018/2/layout/IconVerticalSolidList"/>
    <dgm:cxn modelId="{E685B324-056F-4FF8-AED9-F5008E289738}" srcId="{DC60B157-0ADD-433C-A348-76202BE540DA}" destId="{5DDB4C15-1966-4CE0-AB88-26A5F98A0C92}" srcOrd="1" destOrd="0" parTransId="{FEB5BEC8-8B28-4EC1-B08C-1AA06A7D27D9}" sibTransId="{6D1B5099-4517-4414-ACE8-644D745831AF}"/>
    <dgm:cxn modelId="{DBF85A81-644B-4531-BBAC-37B8EDD802D5}" type="presOf" srcId="{DC60B157-0ADD-433C-A348-76202BE540DA}" destId="{74948528-BC2B-429F-99BF-A1055FF05BB6}" srcOrd="0" destOrd="0" presId="urn:microsoft.com/office/officeart/2018/2/layout/IconVerticalSolidList"/>
    <dgm:cxn modelId="{5F26633B-F9C8-4296-8F0C-1AB9CD6401BD}" type="presParOf" srcId="{74948528-BC2B-429F-99BF-A1055FF05BB6}" destId="{DD5AC737-EA15-4EC9-937B-24017CA9A95C}" srcOrd="0" destOrd="0" presId="urn:microsoft.com/office/officeart/2018/2/layout/IconVerticalSolidList"/>
    <dgm:cxn modelId="{9DD50D76-3CCD-4073-AF55-B741A0EB83B1}" type="presParOf" srcId="{DD5AC737-EA15-4EC9-937B-24017CA9A95C}" destId="{10987E22-0840-4CAC-B61E-0F21A1FE9321}" srcOrd="0" destOrd="0" presId="urn:microsoft.com/office/officeart/2018/2/layout/IconVerticalSolidList"/>
    <dgm:cxn modelId="{21EB20BF-FE97-45C8-9084-87A306A2D1AD}" type="presParOf" srcId="{DD5AC737-EA15-4EC9-937B-24017CA9A95C}" destId="{8E485645-E072-46B1-81CB-BEB61F7B102F}" srcOrd="1" destOrd="0" presId="urn:microsoft.com/office/officeart/2018/2/layout/IconVerticalSolidList"/>
    <dgm:cxn modelId="{50BF04D4-C98D-426D-ABA2-BB445C04F85F}" type="presParOf" srcId="{DD5AC737-EA15-4EC9-937B-24017CA9A95C}" destId="{82953985-DAAD-4E9A-990A-090B9DA5FF59}" srcOrd="2" destOrd="0" presId="urn:microsoft.com/office/officeart/2018/2/layout/IconVerticalSolidList"/>
    <dgm:cxn modelId="{D542DAD0-185B-4234-94E5-EA10BA047A07}" type="presParOf" srcId="{DD5AC737-EA15-4EC9-937B-24017CA9A95C}" destId="{740DC592-6D9C-4F36-9E7A-F9A76261C999}" srcOrd="3" destOrd="0" presId="urn:microsoft.com/office/officeart/2018/2/layout/IconVerticalSolidList"/>
    <dgm:cxn modelId="{02BABF11-8456-4190-BAB0-1043C53CA240}" type="presParOf" srcId="{74948528-BC2B-429F-99BF-A1055FF05BB6}" destId="{84DD5A8D-77B0-4F09-8581-FDAF5CDC0D29}" srcOrd="1" destOrd="0" presId="urn:microsoft.com/office/officeart/2018/2/layout/IconVerticalSolidList"/>
    <dgm:cxn modelId="{F1A92A0E-BAB2-460E-B3CA-8C1B3E7C1057}" type="presParOf" srcId="{74948528-BC2B-429F-99BF-A1055FF05BB6}" destId="{0C37FAA4-D54C-49DE-A010-9711BA0C168B}" srcOrd="2" destOrd="0" presId="urn:microsoft.com/office/officeart/2018/2/layout/IconVerticalSolidList"/>
    <dgm:cxn modelId="{C7F6772C-77B3-46BF-8923-9EC89FDE6F3C}" type="presParOf" srcId="{0C37FAA4-D54C-49DE-A010-9711BA0C168B}" destId="{014D5A2A-8D98-4181-902F-DDE877496E79}" srcOrd="0" destOrd="0" presId="urn:microsoft.com/office/officeart/2018/2/layout/IconVerticalSolidList"/>
    <dgm:cxn modelId="{A9E2EE47-A9D2-4691-809D-948D0E0C7D2A}" type="presParOf" srcId="{0C37FAA4-D54C-49DE-A010-9711BA0C168B}" destId="{4A47B9D3-D35C-4DB3-B9AD-1B262C845525}" srcOrd="1" destOrd="0" presId="urn:microsoft.com/office/officeart/2018/2/layout/IconVerticalSolidList"/>
    <dgm:cxn modelId="{E53F06BF-DFBD-4EFE-81FC-7DE0903FC1D6}" type="presParOf" srcId="{0C37FAA4-D54C-49DE-A010-9711BA0C168B}" destId="{561C6E63-C82E-43D0-BF58-94520C7ADB11}" srcOrd="2" destOrd="0" presId="urn:microsoft.com/office/officeart/2018/2/layout/IconVerticalSolidList"/>
    <dgm:cxn modelId="{3FD03C87-A81A-41D1-A710-C2297B1A72D3}" type="presParOf" srcId="{0C37FAA4-D54C-49DE-A010-9711BA0C168B}" destId="{E1E0431E-C615-4386-9375-E30348E52E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8A0FC-DC81-4425-8666-795B86E43C8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4BA5B4E-B738-4455-884A-4AC2B76D3B34}" type="pres">
      <dgm:prSet presAssocID="{E8F8A0FC-DC81-4425-8666-795B86E43C87}" presName="hierChild1" presStyleCnt="0">
        <dgm:presLayoutVars>
          <dgm:orgChart val="1"/>
          <dgm:chPref val="1"/>
          <dgm:dir/>
          <dgm:animOne val="branch"/>
          <dgm:animLvl val="lvl"/>
          <dgm:resizeHandles/>
        </dgm:presLayoutVars>
      </dgm:prSet>
      <dgm:spPr/>
      <dgm:t>
        <a:bodyPr/>
        <a:lstStyle/>
        <a:p>
          <a:endParaRPr lang="en-US"/>
        </a:p>
      </dgm:t>
    </dgm:pt>
  </dgm:ptLst>
  <dgm:cxnLst>
    <dgm:cxn modelId="{DE6F157A-016B-4EB2-87BC-4A6E49C04A15}" type="presOf" srcId="{E8F8A0FC-DC81-4425-8666-795B86E43C87}" destId="{84BA5B4E-B738-4455-884A-4AC2B76D3B34}" srcOrd="0"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7E22-0840-4CAC-B61E-0F21A1FE9321}">
      <dsp:nvSpPr>
        <dsp:cNvPr id="0" name=""/>
        <dsp:cNvSpPr/>
      </dsp:nvSpPr>
      <dsp:spPr>
        <a:xfrm>
          <a:off x="0" y="958220"/>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85645-E072-46B1-81CB-BEB61F7B102F}">
      <dsp:nvSpPr>
        <dsp:cNvPr id="0" name=""/>
        <dsp:cNvSpPr/>
      </dsp:nvSpPr>
      <dsp:spPr>
        <a:xfrm>
          <a:off x="535129" y="1356250"/>
          <a:ext cx="972962" cy="972962"/>
        </a:xfrm>
        <a:prstGeom prst="actionButtonHelp">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DC592-6D9C-4F36-9E7A-F9A76261C999}">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lvl="0" algn="l" defTabSz="1111250">
            <a:lnSpc>
              <a:spcPct val="90000"/>
            </a:lnSpc>
            <a:spcBef>
              <a:spcPct val="0"/>
            </a:spcBef>
            <a:spcAft>
              <a:spcPct val="35000"/>
            </a:spcAft>
          </a:pPr>
          <a:r>
            <a:rPr lang="en-US" sz="2500" kern="1200" dirty="0"/>
            <a:t>Quan </a:t>
          </a:r>
          <a:r>
            <a:rPr lang="en-US" sz="2500" kern="1200" dirty="0" err="1"/>
            <a:t>sát</a:t>
          </a:r>
          <a:r>
            <a:rPr lang="en-US" sz="2500" kern="1200" dirty="0"/>
            <a:t> </a:t>
          </a:r>
          <a:r>
            <a:rPr lang="en-US" sz="2500" kern="1200" dirty="0" err="1"/>
            <a:t>hình</a:t>
          </a:r>
          <a:r>
            <a:rPr lang="en-US" sz="2500" kern="1200" dirty="0"/>
            <a:t> </a:t>
          </a:r>
          <a:r>
            <a:rPr lang="en-US" sz="2500" kern="1200" dirty="0" err="1"/>
            <a:t>ảnh</a:t>
          </a:r>
          <a:r>
            <a:rPr lang="en-US" sz="2500" kern="1200" dirty="0"/>
            <a:t> </a:t>
          </a:r>
          <a:r>
            <a:rPr lang="en-US" sz="2500" kern="1200" dirty="0" err="1"/>
            <a:t>sau</a:t>
          </a:r>
          <a:r>
            <a:rPr lang="en-US" sz="2500" kern="1200" dirty="0"/>
            <a:t> </a:t>
          </a:r>
          <a:r>
            <a:rPr lang="en-US" sz="2500" kern="1200" dirty="0" err="1"/>
            <a:t>và</a:t>
          </a:r>
          <a:r>
            <a:rPr lang="en-US" sz="2500" kern="1200" dirty="0"/>
            <a:t> </a:t>
          </a:r>
          <a:r>
            <a:rPr lang="en-US" sz="2500" kern="1200" dirty="0" err="1"/>
            <a:t>gọi</a:t>
          </a:r>
          <a:r>
            <a:rPr lang="en-US" sz="2500" kern="1200" dirty="0"/>
            <a:t> </a:t>
          </a:r>
          <a:r>
            <a:rPr lang="en-US" sz="2500" kern="1200" dirty="0" err="1"/>
            <a:t>tên</a:t>
          </a:r>
          <a:r>
            <a:rPr lang="en-US" sz="2500" kern="1200" dirty="0"/>
            <a:t> </a:t>
          </a:r>
          <a:r>
            <a:rPr lang="en-US" sz="2500" kern="1200" dirty="0" err="1"/>
            <a:t>các</a:t>
          </a:r>
          <a:r>
            <a:rPr lang="en-US" sz="2500" kern="1200" dirty="0"/>
            <a:t> </a:t>
          </a:r>
          <a:r>
            <a:rPr lang="en-US" sz="2500" kern="1200" dirty="0" err="1"/>
            <a:t>cấp</a:t>
          </a:r>
          <a:r>
            <a:rPr lang="en-US" sz="2500" kern="1200" dirty="0"/>
            <a:t> </a:t>
          </a:r>
          <a:r>
            <a:rPr lang="en-US" sz="2500" kern="1200" dirty="0" err="1"/>
            <a:t>tổ</a:t>
          </a:r>
          <a:r>
            <a:rPr lang="en-US" sz="2500" kern="1200" dirty="0"/>
            <a:t> </a:t>
          </a:r>
          <a:r>
            <a:rPr lang="en-US" sz="2500" kern="1200" dirty="0" err="1"/>
            <a:t>chức</a:t>
          </a:r>
          <a:r>
            <a:rPr lang="en-US" sz="2500" kern="1200" dirty="0"/>
            <a:t> </a:t>
          </a:r>
          <a:r>
            <a:rPr lang="en-US" sz="2500" kern="1200" dirty="0" err="1"/>
            <a:t>sống</a:t>
          </a:r>
          <a:r>
            <a:rPr lang="en-US" sz="2500" kern="1200" dirty="0"/>
            <a:t>?</a:t>
          </a:r>
        </a:p>
      </dsp:txBody>
      <dsp:txXfrm>
        <a:off x="2043221" y="958220"/>
        <a:ext cx="4545469" cy="1769022"/>
      </dsp:txXfrm>
    </dsp:sp>
    <dsp:sp modelId="{014D5A2A-8D98-4181-902F-DDE877496E79}">
      <dsp:nvSpPr>
        <dsp:cNvPr id="0" name=""/>
        <dsp:cNvSpPr/>
      </dsp:nvSpPr>
      <dsp:spPr>
        <a:xfrm>
          <a:off x="0" y="3169499"/>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7B9D3-D35C-4DB3-B9AD-1B262C845525}">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E0431E-C615-4386-9375-E30348E52E4C}">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lvl="0" algn="l" defTabSz="1111250">
            <a:lnSpc>
              <a:spcPct val="90000"/>
            </a:lnSpc>
            <a:spcBef>
              <a:spcPct val="0"/>
            </a:spcBef>
            <a:spcAft>
              <a:spcPct val="35000"/>
            </a:spcAft>
          </a:pPr>
          <a:r>
            <a:rPr lang="en-US" sz="2500" kern="1200" dirty="0" err="1"/>
            <a:t>Sắp</a:t>
          </a:r>
          <a:r>
            <a:rPr lang="en-US" sz="2500" kern="1200" dirty="0"/>
            <a:t> </a:t>
          </a:r>
          <a:r>
            <a:rPr lang="en-US" sz="2500" kern="1200" dirty="0" err="1"/>
            <a:t>xếp</a:t>
          </a:r>
          <a:r>
            <a:rPr lang="en-US" sz="2500" kern="1200" dirty="0"/>
            <a:t> </a:t>
          </a:r>
          <a:r>
            <a:rPr lang="en-US" sz="2500" kern="1200" dirty="0" err="1"/>
            <a:t>các</a:t>
          </a:r>
          <a:r>
            <a:rPr lang="en-US" sz="2500" kern="1200" dirty="0"/>
            <a:t> </a:t>
          </a:r>
          <a:r>
            <a:rPr lang="en-US" sz="2500" kern="1200" dirty="0" err="1"/>
            <a:t>cấp</a:t>
          </a:r>
          <a:r>
            <a:rPr lang="en-US" sz="2500" kern="1200" dirty="0"/>
            <a:t> </a:t>
          </a:r>
          <a:r>
            <a:rPr lang="en-US" sz="2500" kern="1200" dirty="0" err="1"/>
            <a:t>tổ</a:t>
          </a:r>
          <a:r>
            <a:rPr lang="en-US" sz="2500" kern="1200" dirty="0"/>
            <a:t> </a:t>
          </a:r>
          <a:r>
            <a:rPr lang="en-US" sz="2500" kern="1200" dirty="0" err="1"/>
            <a:t>chức</a:t>
          </a:r>
          <a:r>
            <a:rPr lang="en-US" sz="2500" kern="1200" dirty="0"/>
            <a:t> </a:t>
          </a:r>
          <a:r>
            <a:rPr lang="en-US" sz="2500" kern="1200" dirty="0" err="1"/>
            <a:t>sống</a:t>
          </a:r>
          <a:r>
            <a:rPr lang="en-US" sz="2500" kern="1200" dirty="0"/>
            <a:t> </a:t>
          </a:r>
          <a:r>
            <a:rPr lang="en-US" sz="2500" kern="1200" dirty="0" err="1"/>
            <a:t>theo</a:t>
          </a:r>
          <a:r>
            <a:rPr lang="en-US" sz="2500" kern="1200" dirty="0"/>
            <a:t> </a:t>
          </a:r>
          <a:r>
            <a:rPr lang="en-US" sz="2500" kern="1200" dirty="0" err="1"/>
            <a:t>sự</a:t>
          </a:r>
          <a:r>
            <a:rPr lang="en-US" sz="2500" kern="1200" dirty="0"/>
            <a:t> </a:t>
          </a:r>
          <a:r>
            <a:rPr lang="en-US" sz="2500" kern="1200" dirty="0" err="1"/>
            <a:t>giảm</a:t>
          </a:r>
          <a:r>
            <a:rPr lang="en-US" sz="2500" kern="1200" dirty="0"/>
            <a:t> </a:t>
          </a:r>
          <a:r>
            <a:rPr lang="en-US" sz="2500" kern="1200" dirty="0" err="1"/>
            <a:t>dần</a:t>
          </a:r>
          <a:r>
            <a:rPr lang="en-US" sz="2500" kern="1200" dirty="0"/>
            <a:t> </a:t>
          </a:r>
          <a:r>
            <a:rPr lang="en-US" sz="2500" kern="1200" dirty="0" err="1"/>
            <a:t>mức</a:t>
          </a:r>
          <a:r>
            <a:rPr lang="en-US" sz="2500" kern="1200" dirty="0"/>
            <a:t> </a:t>
          </a:r>
          <a:r>
            <a:rPr lang="en-US" sz="2500" kern="1200" dirty="0" err="1"/>
            <a:t>độ</a:t>
          </a:r>
          <a:r>
            <a:rPr lang="en-US" sz="2500" kern="1200" dirty="0"/>
            <a:t> </a:t>
          </a:r>
          <a:r>
            <a:rPr lang="en-US" sz="2500" kern="1200" dirty="0" err="1"/>
            <a:t>tổ</a:t>
          </a:r>
          <a:r>
            <a:rPr lang="en-US" sz="2500" kern="1200" dirty="0"/>
            <a:t> </a:t>
          </a:r>
          <a:r>
            <a:rPr lang="en-US" sz="2500" kern="1200" dirty="0" err="1"/>
            <a:t>chức</a:t>
          </a:r>
          <a:r>
            <a:rPr lang="en-US" sz="2500" kern="1200" dirty="0"/>
            <a:t>?</a:t>
          </a:r>
        </a:p>
      </dsp:txBody>
      <dsp:txXfrm>
        <a:off x="2043221" y="3169499"/>
        <a:ext cx="4545469" cy="1769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51C0A-AADF-43D2-AEC8-DF3657252C7F}" type="datetimeFigureOut">
              <a:rPr lang="en-US" smtClean="0"/>
              <a:t>9/18/2023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F5341-2B12-420B-BD3E-A5E2D8920CC0}" type="slidenum">
              <a:rPr lang="en-US" smtClean="0"/>
              <a:t>‹#›</a:t>
            </a:fld>
            <a:endParaRPr lang="en-US"/>
          </a:p>
        </p:txBody>
      </p:sp>
    </p:spTree>
    <p:extLst>
      <p:ext uri="{BB962C8B-B14F-4D97-AF65-F5344CB8AC3E}">
        <p14:creationId xmlns:p14="http://schemas.microsoft.com/office/powerpoint/2010/main" val="353298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b="0" i="0" dirty="0" err="1">
                <a:solidFill>
                  <a:srgbClr val="050505"/>
                </a:solidFill>
                <a:effectLst/>
                <a:latin typeface="Segoe UI Historic" panose="020B0502040204020203" pitchFamily="34" charset="0"/>
              </a:rPr>
              <a:t>Lại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điểm</a:t>
            </a:r>
            <a:r>
              <a:rPr lang="vi-VN" b="0" i="0" dirty="0">
                <a:solidFill>
                  <a:srgbClr val="050505"/>
                </a:solidFill>
                <a:effectLst/>
                <a:latin typeface="Segoe UI Historic" panose="020B0502040204020203" pitchFamily="34" charset="0"/>
              </a:rPr>
              <a:t> 2 à...(</a:t>
            </a:r>
            <a:r>
              <a:rPr lang="vi-VN" b="0" i="0" dirty="0" err="1">
                <a:solidFill>
                  <a:srgbClr val="050505"/>
                </a:solidFill>
                <a:effectLst/>
                <a:latin typeface="Segoe UI Historic" panose="020B0502040204020203" pitchFamily="34" charset="0"/>
              </a:rPr>
              <a:t>Soviet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Fyodor</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Reshetnikov</a:t>
            </a:r>
            <a:r>
              <a:rPr lang="vi-VN" b="0" i="0" dirty="0">
                <a:solidFill>
                  <a:srgbClr val="050505"/>
                </a:solidFill>
                <a:effectLst/>
                <a:latin typeface="Segoe UI Historic" panose="020B0502040204020203" pitchFamily="34" charset="0"/>
              </a:rPr>
              <a:t>)</a:t>
            </a:r>
            <a:r>
              <a:rPr lang="vi-VN" dirty="0"/>
              <a:t/>
            </a:r>
            <a:br>
              <a:rPr lang="vi-VN" dirty="0"/>
            </a:br>
            <a:r>
              <a:rPr lang="vi-VN" b="0" i="0" dirty="0" err="1">
                <a:solidFill>
                  <a:srgbClr val="050505"/>
                </a:solidFill>
                <a:effectLst/>
                <a:latin typeface="Segoe UI Historic" panose="020B0502040204020203" pitchFamily="34" charset="0"/>
              </a:rPr>
              <a:t>Bức</a:t>
            </a:r>
            <a:r>
              <a:rPr lang="vi-VN" b="0" i="0" dirty="0">
                <a:solidFill>
                  <a:srgbClr val="050505"/>
                </a:solidFill>
                <a:effectLst/>
                <a:latin typeface="Segoe UI Historic" panose="020B0502040204020203" pitchFamily="34" charset="0"/>
              </a:rPr>
              <a:t> tranh mô </a:t>
            </a:r>
            <a:r>
              <a:rPr lang="vi-VN" b="0" i="0" dirty="0" err="1">
                <a:solidFill>
                  <a:srgbClr val="050505"/>
                </a:solidFill>
                <a:effectLst/>
                <a:latin typeface="Segoe UI Historic" panose="020B0502040204020203" pitchFamily="34" charset="0"/>
              </a:rPr>
              <a:t>tả</a:t>
            </a:r>
            <a:r>
              <a:rPr lang="vi-VN" b="0" i="0" dirty="0">
                <a:solidFill>
                  <a:srgbClr val="050505"/>
                </a:solidFill>
                <a:effectLst/>
                <a:latin typeface="Segoe UI Historic" panose="020B0502040204020203" pitchFamily="34" charset="0"/>
              </a:rPr>
              <a:t>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rầu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chiếc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cặp</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nát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từ</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trường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bị</a:t>
            </a:r>
            <a:r>
              <a:rPr lang="vi-VN" b="0" i="0" dirty="0">
                <a:solidFill>
                  <a:srgbClr val="050505"/>
                </a:solidFill>
                <a:effectLst/>
                <a:latin typeface="Segoe UI Historic" panose="020B0502040204020203" pitchFamily="34" charset="0"/>
              </a:rPr>
              <a:t> thêm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điểm</a:t>
            </a:r>
            <a:r>
              <a:rPr lang="vi-VN" b="0" i="0" dirty="0">
                <a:solidFill>
                  <a:srgbClr val="050505"/>
                </a:solidFill>
                <a:effectLst/>
                <a:latin typeface="Segoe UI Historic" panose="020B0502040204020203" pitchFamily="34" charset="0"/>
              </a:rPr>
              <a:t> 2.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mẹ</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chị</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rồi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em,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đặc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biệt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chú</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được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diễn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tài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tình</a:t>
            </a:r>
            <a:r>
              <a:rPr lang="vi-VN" b="0" i="0" dirty="0">
                <a:solidFill>
                  <a:srgbClr val="050505"/>
                </a:solidFill>
                <a:effectLst/>
                <a:latin typeface="Segoe UI Historic" panose="020B0502040204020203" pitchFamily="34" charset="0"/>
              </a:rPr>
              <a:t> trong tranh.</a:t>
            </a:r>
            <a:r>
              <a:rPr lang="vi-VN" dirty="0"/>
              <a:t/>
            </a:r>
            <a:br>
              <a:rPr lang="vi-VN" dirty="0"/>
            </a:br>
            <a:r>
              <a:rPr lang="vi-VN" dirty="0"/>
              <a:t/>
            </a:r>
            <a:br>
              <a:rPr lang="vi-VN" dirty="0"/>
            </a:br>
            <a:r>
              <a:rPr lang="vi-VN" b="0" i="0" dirty="0" err="1">
                <a:solidFill>
                  <a:srgbClr val="050505"/>
                </a:solidFill>
                <a:effectLst/>
                <a:latin typeface="Segoe UI Historic" panose="020B0502040204020203" pitchFamily="34" charset="0"/>
              </a:rPr>
              <a:t>Chị</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Đội</a:t>
            </a:r>
            <a:r>
              <a:rPr lang="vi-VN" b="0" i="0" dirty="0">
                <a:solidFill>
                  <a:srgbClr val="050505"/>
                </a:solidFill>
                <a:effectLst/>
                <a:latin typeface="Segoe UI Historic" panose="020B0502040204020203" pitchFamily="34" charset="0"/>
              </a:rPr>
              <a:t> viên </a:t>
            </a:r>
            <a:r>
              <a:rPr lang="vi-VN" b="0" i="0" dirty="0" err="1">
                <a:solidFill>
                  <a:srgbClr val="050505"/>
                </a:solidFill>
                <a:effectLst/>
                <a:latin typeface="Segoe UI Historic" panose="020B0502040204020203" pitchFamily="34" charset="0"/>
              </a:rPr>
              <a:t>thiếu</a:t>
            </a:r>
            <a:r>
              <a:rPr lang="vi-VN" b="0" i="0" dirty="0">
                <a:solidFill>
                  <a:srgbClr val="050505"/>
                </a:solidFill>
                <a:effectLst/>
                <a:latin typeface="Segoe UI Historic" panose="020B0502040204020203" pitchFamily="34" charset="0"/>
              </a:rPr>
              <a:t> niên </a:t>
            </a:r>
            <a:r>
              <a:rPr lang="vi-VN" b="0" i="0" dirty="0" err="1">
                <a:solidFill>
                  <a:srgbClr val="050505"/>
                </a:solidFill>
                <a:effectLst/>
                <a:latin typeface="Segoe UI Historic" panose="020B0502040204020203" pitchFamily="34" charset="0"/>
              </a:rPr>
              <a:t>tiền</a:t>
            </a:r>
            <a:r>
              <a:rPr lang="vi-VN" b="0" i="0" dirty="0">
                <a:solidFill>
                  <a:srgbClr val="050505"/>
                </a:solidFill>
                <a:effectLst/>
                <a:latin typeface="Segoe UI Historic" panose="020B0502040204020203" pitchFamily="34" charset="0"/>
              </a:rPr>
              <a:t> phong </a:t>
            </a:r>
            <a:r>
              <a:rPr lang="vi-VN" b="0" i="0" dirty="0" err="1">
                <a:solidFill>
                  <a:srgbClr val="050505"/>
                </a:solidFill>
                <a:effectLst/>
                <a:latin typeface="Segoe UI Historic" panose="020B0502040204020203" pitchFamily="34" charset="0"/>
              </a:rPr>
              <a:t>chỉn</a:t>
            </a:r>
            <a:r>
              <a:rPr lang="vi-VN" b="0" i="0" dirty="0">
                <a:solidFill>
                  <a:srgbClr val="050505"/>
                </a:solidFill>
                <a:effectLst/>
                <a:latin typeface="Segoe UI Historic" panose="020B0502040204020203" pitchFamily="34" charset="0"/>
              </a:rPr>
              <a:t> chu </a:t>
            </a:r>
            <a:r>
              <a:rPr lang="vi-VN" b="0" i="0" dirty="0" err="1">
                <a:solidFill>
                  <a:srgbClr val="050505"/>
                </a:solidFill>
                <a:effectLst/>
                <a:latin typeface="Segoe UI Historic" panose="020B0502040204020203" pitchFamily="34" charset="0"/>
              </a:rPr>
              <a:t>quàng</a:t>
            </a:r>
            <a:r>
              <a:rPr lang="vi-VN" b="0" i="0" dirty="0">
                <a:solidFill>
                  <a:srgbClr val="050505"/>
                </a:solidFill>
                <a:effectLst/>
                <a:latin typeface="Segoe UI Historic" panose="020B0502040204020203" pitchFamily="34" charset="0"/>
              </a:rPr>
              <a:t> khăn </a:t>
            </a:r>
            <a:r>
              <a:rPr lang="vi-VN" b="0" i="0" dirty="0" err="1">
                <a:solidFill>
                  <a:srgbClr val="050505"/>
                </a:solidFill>
                <a:effectLst/>
                <a:latin typeface="Segoe UI Historic" panose="020B0502040204020203" pitchFamily="34" charset="0"/>
              </a:rPr>
              <a:t>đỏ</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trách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móc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cao </a:t>
            </a:r>
            <a:r>
              <a:rPr lang="vi-VN" b="0" i="0" dirty="0" err="1">
                <a:solidFill>
                  <a:srgbClr val="050505"/>
                </a:solidFill>
                <a:effectLst/>
                <a:latin typeface="Segoe UI Historic" panose="020B0502040204020203" pitchFamily="34" charset="0"/>
              </a:rPr>
              <a:t>ngạo</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Mẹ</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ngồi</a:t>
            </a:r>
            <a:r>
              <a:rPr lang="vi-VN" b="0" i="0" dirty="0">
                <a:solidFill>
                  <a:srgbClr val="050505"/>
                </a:solidFill>
                <a:effectLst/>
                <a:latin typeface="Segoe UI Historic" panose="020B0502040204020203" pitchFamily="34" charset="0"/>
              </a:rPr>
              <a:t> ở </a:t>
            </a:r>
            <a:r>
              <a:rPr lang="vi-VN" b="0" i="0" dirty="0" err="1">
                <a:solidFill>
                  <a:srgbClr val="050505"/>
                </a:solidFill>
                <a:effectLst/>
                <a:latin typeface="Segoe UI Historic" panose="020B0502040204020203" pitchFamily="34" charset="0"/>
              </a:rPr>
              <a:t>ghế</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mặt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rầu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thất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vọng</a:t>
            </a:r>
            <a:r>
              <a:rPr lang="vi-VN" b="0" i="0" dirty="0">
                <a:solidFill>
                  <a:srgbClr val="050505"/>
                </a:solidFill>
                <a:effectLst/>
                <a:latin typeface="Segoe UI Historic" panose="020B0502040204020203" pitchFamily="34" charset="0"/>
              </a:rPr>
              <a:t> ‘không </a:t>
            </a:r>
            <a:r>
              <a:rPr lang="vi-VN" b="0" i="0" dirty="0" err="1">
                <a:solidFill>
                  <a:srgbClr val="050505"/>
                </a:solidFill>
                <a:effectLst/>
                <a:latin typeface="Segoe UI Historic" panose="020B0502040204020203" pitchFamily="34" charset="0"/>
              </a:rPr>
              <a:t>nói</a:t>
            </a:r>
            <a:r>
              <a:rPr lang="vi-VN" b="0" i="0" dirty="0">
                <a:solidFill>
                  <a:srgbClr val="050505"/>
                </a:solidFill>
                <a:effectLst/>
                <a:latin typeface="Segoe UI Historic" panose="020B0502040204020203" pitchFamily="34" charset="0"/>
              </a:rPr>
              <a:t> nên </a:t>
            </a:r>
            <a:r>
              <a:rPr lang="vi-VN" b="0" i="0" dirty="0" err="1">
                <a:solidFill>
                  <a:srgbClr val="050505"/>
                </a:solidFill>
                <a:effectLst/>
                <a:latin typeface="Segoe UI Historic" panose="020B0502040204020203" pitchFamily="34" charset="0"/>
              </a:rPr>
              <a:t>lời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Còn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em chưa </a:t>
            </a:r>
            <a:r>
              <a:rPr lang="vi-VN" b="0" i="0" dirty="0" err="1">
                <a:solidFill>
                  <a:srgbClr val="050505"/>
                </a:solidFill>
                <a:effectLst/>
                <a:latin typeface="Segoe UI Historic" panose="020B0502040204020203" pitchFamily="34" charset="0"/>
              </a:rPr>
              <a:t>biết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thế</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nào</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‘xơi </a:t>
            </a:r>
            <a:r>
              <a:rPr lang="vi-VN" b="0" i="0" dirty="0" err="1">
                <a:solidFill>
                  <a:srgbClr val="050505"/>
                </a:solidFill>
                <a:effectLst/>
                <a:latin typeface="Segoe UI Historic" panose="020B0502040204020203" pitchFamily="34" charset="0"/>
              </a:rPr>
              <a:t>ngỗng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cười</a:t>
            </a:r>
            <a:r>
              <a:rPr lang="vi-VN" b="0" i="0" dirty="0">
                <a:solidFill>
                  <a:srgbClr val="050505"/>
                </a:solidFill>
                <a:effectLst/>
                <a:latin typeface="Segoe UI Historic" panose="020B0502040204020203" pitchFamily="34" charset="0"/>
              </a:rPr>
              <a:t> vô tư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nó</a:t>
            </a:r>
            <a:r>
              <a:rPr lang="vi-VN" b="0" i="0" dirty="0">
                <a:solidFill>
                  <a:srgbClr val="050505"/>
                </a:solidFill>
                <a:effectLst/>
                <a:latin typeface="Segoe UI Historic" panose="020B0502040204020203" pitchFamily="34" charset="0"/>
              </a:rPr>
              <a:t> như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kẻ</a:t>
            </a:r>
            <a:r>
              <a:rPr lang="vi-VN" b="0" i="0" dirty="0">
                <a:solidFill>
                  <a:srgbClr val="050505"/>
                </a:solidFill>
                <a:effectLst/>
                <a:latin typeface="Segoe UI Historic" panose="020B0502040204020203" pitchFamily="34" charset="0"/>
              </a:rPr>
              <a:t> xa </a:t>
            </a:r>
            <a:r>
              <a:rPr lang="vi-VN" b="0" i="0" dirty="0" err="1">
                <a:solidFill>
                  <a:srgbClr val="050505"/>
                </a:solidFill>
                <a:effectLst/>
                <a:latin typeface="Segoe UI Historic" panose="020B0502040204020203" pitchFamily="34" charset="0"/>
              </a:rPr>
              <a:t>lạ</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Còn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xách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chiếc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cặp</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nát</a:t>
            </a:r>
            <a:r>
              <a:rPr lang="vi-VN" b="0" i="0" dirty="0">
                <a:solidFill>
                  <a:srgbClr val="050505"/>
                </a:solidFill>
                <a:effectLst/>
                <a:latin typeface="Segoe UI Historic" panose="020B0502040204020203" pitchFamily="34" charset="0"/>
              </a:rPr>
              <a:t> trên tay,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mặt</a:t>
            </a:r>
            <a:r>
              <a:rPr lang="vi-VN" b="0" i="0" dirty="0">
                <a:solidFill>
                  <a:srgbClr val="050505"/>
                </a:solidFill>
                <a:effectLst/>
                <a:latin typeface="Segoe UI Historic" panose="020B0502040204020203" pitchFamily="34" charset="0"/>
              </a:rPr>
              <a:t> đau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tuyệt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vọng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ánh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mắt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xuống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dường</a:t>
            </a:r>
            <a:r>
              <a:rPr lang="vi-VN" b="0" i="0" dirty="0">
                <a:solidFill>
                  <a:srgbClr val="050505"/>
                </a:solidFill>
                <a:effectLst/>
                <a:latin typeface="Segoe UI Historic" panose="020B0502040204020203" pitchFamily="34" charset="0"/>
              </a:rPr>
              <a:t> như đang </a:t>
            </a:r>
            <a:r>
              <a:rPr lang="vi-VN" b="0" i="0" dirty="0" err="1">
                <a:solidFill>
                  <a:srgbClr val="050505"/>
                </a:solidFill>
                <a:effectLst/>
                <a:latin typeface="Segoe UI Historic" panose="020B0502040204020203" pitchFamily="34" charset="0"/>
              </a:rPr>
              <a:t>muốn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tránh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những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mọi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người</a:t>
            </a:r>
            <a:r>
              <a:rPr lang="vi-VN" b="0" i="0" dirty="0">
                <a:solidFill>
                  <a:srgbClr val="050505"/>
                </a:solidFill>
                <a:effectLst/>
                <a:latin typeface="Segoe UI Historic" panose="020B0502040204020203" pitchFamily="34" charset="0"/>
              </a:rPr>
              <a:t> trong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đang </a:t>
            </a:r>
            <a:r>
              <a:rPr lang="vi-VN" b="0" i="0" dirty="0" err="1">
                <a:solidFill>
                  <a:srgbClr val="050505"/>
                </a:solidFill>
                <a:effectLst/>
                <a:latin typeface="Segoe UI Historic" panose="020B0502040204020203" pitchFamily="34" charset="0"/>
              </a:rPr>
              <a:t>đổ</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mình</a:t>
            </a:r>
            <a:r>
              <a:rPr lang="vi-VN" b="0" i="0" dirty="0">
                <a:solidFill>
                  <a:srgbClr val="050505"/>
                </a:solidFill>
                <a:effectLst/>
                <a:latin typeface="Segoe UI Historic" panose="020B0502040204020203" pitchFamily="34" charset="0"/>
              </a:rPr>
              <a:t>.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lúc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này</a:t>
            </a:r>
            <a:r>
              <a:rPr lang="vi-VN" b="0" i="0" dirty="0">
                <a:solidFill>
                  <a:srgbClr val="050505"/>
                </a:solidFill>
                <a:effectLst/>
                <a:latin typeface="Segoe UI Historic" panose="020B0502040204020203" pitchFamily="34" charset="0"/>
              </a:rPr>
              <a:t> ư?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lẽ</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sợ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hãi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lạc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lõng</a:t>
            </a:r>
            <a:r>
              <a:rPr lang="vi-VN" b="0" i="0" dirty="0">
                <a:solidFill>
                  <a:srgbClr val="050505"/>
                </a:solidFill>
                <a:effectLst/>
                <a:latin typeface="Segoe UI Historic" panose="020B0502040204020203" pitchFamily="34" charset="0"/>
              </a:rPr>
              <a:t> trong </a:t>
            </a:r>
            <a:r>
              <a:rPr lang="vi-VN" b="0" i="0" dirty="0" err="1">
                <a:solidFill>
                  <a:srgbClr val="050505"/>
                </a:solidFill>
                <a:effectLst/>
                <a:latin typeface="Segoe UI Historic" panose="020B0502040204020203" pitchFamily="34" charset="0"/>
              </a:rPr>
              <a:t>chính</a:t>
            </a:r>
            <a:r>
              <a:rPr lang="vi-VN" b="0" i="0" dirty="0">
                <a:solidFill>
                  <a:srgbClr val="050505"/>
                </a:solidFill>
                <a:effectLst/>
                <a:latin typeface="Segoe UI Historic" panose="020B0502040204020203" pitchFamily="34" charset="0"/>
              </a:rPr>
              <a:t> ngôi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thân yêu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mình</a:t>
            </a:r>
            <a:r>
              <a:rPr lang="vi-VN" b="0" i="0" dirty="0">
                <a:solidFill>
                  <a:srgbClr val="050505"/>
                </a:solidFill>
                <a:effectLst/>
                <a:latin typeface="Segoe UI Historic" panose="020B0502040204020203" pitchFamily="34" charset="0"/>
              </a:rPr>
              <a:t>.</a:t>
            </a:r>
            <a:r>
              <a:rPr lang="vi-VN" dirty="0"/>
              <a:t/>
            </a:r>
            <a:br>
              <a:rPr lang="vi-VN" dirty="0"/>
            </a:b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duy </a:t>
            </a:r>
            <a:r>
              <a:rPr lang="vi-VN" b="0" i="0" dirty="0" err="1">
                <a:solidFill>
                  <a:srgbClr val="050505"/>
                </a:solidFill>
                <a:effectLst/>
                <a:latin typeface="Segoe UI Historic" panose="020B0502040204020203" pitchFamily="34" charset="0"/>
              </a:rPr>
              <a:t>chỉ</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vẫn</a:t>
            </a:r>
            <a:r>
              <a:rPr lang="vi-VN" b="0" i="0" dirty="0">
                <a:solidFill>
                  <a:srgbClr val="050505"/>
                </a:solidFill>
                <a:effectLst/>
                <a:latin typeface="Segoe UI Historic" panose="020B0502040204020203" pitchFamily="34" charset="0"/>
              </a:rPr>
              <a:t> thân </a:t>
            </a:r>
            <a:r>
              <a:rPr lang="vi-VN" b="0" i="0" dirty="0" err="1">
                <a:solidFill>
                  <a:srgbClr val="050505"/>
                </a:solidFill>
                <a:effectLst/>
                <a:latin typeface="Segoe UI Historic" panose="020B0502040204020203" pitchFamily="34" charset="0"/>
              </a:rPr>
              <a:t>thiết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chồm</a:t>
            </a:r>
            <a:r>
              <a:rPr lang="vi-VN" b="0" i="0" dirty="0">
                <a:solidFill>
                  <a:srgbClr val="050505"/>
                </a:solidFill>
                <a:effectLst/>
                <a:latin typeface="Segoe UI Historic" panose="020B0502040204020203" pitchFamily="34" charset="0"/>
              </a:rPr>
              <a:t> lên </a:t>
            </a:r>
            <a:r>
              <a:rPr lang="vi-VN" b="0" i="0" dirty="0" err="1">
                <a:solidFill>
                  <a:srgbClr val="050505"/>
                </a:solidFill>
                <a:effectLst/>
                <a:latin typeface="Segoe UI Historic" panose="020B0502040204020203" pitchFamily="34" charset="0"/>
              </a:rPr>
              <a:t>ngực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vui </a:t>
            </a:r>
            <a:r>
              <a:rPr lang="vi-VN" b="0" i="0" dirty="0" err="1">
                <a:solidFill>
                  <a:srgbClr val="050505"/>
                </a:solidFill>
                <a:effectLst/>
                <a:latin typeface="Segoe UI Historic" panose="020B0502040204020203" pitchFamily="34" charset="0"/>
              </a:rPr>
              <a:t>mừng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đón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chủ</a:t>
            </a:r>
            <a:r>
              <a:rPr lang="vi-VN" b="0" i="0" dirty="0">
                <a:solidFill>
                  <a:srgbClr val="050505"/>
                </a:solidFill>
                <a:effectLst/>
                <a:latin typeface="Segoe UI Historic" panose="020B0502040204020203" pitchFamily="34" charset="0"/>
              </a:rPr>
              <a:t>. Duy </a:t>
            </a:r>
            <a:r>
              <a:rPr lang="vi-VN" b="0" i="0" dirty="0" err="1">
                <a:solidFill>
                  <a:srgbClr val="050505"/>
                </a:solidFill>
                <a:effectLst/>
                <a:latin typeface="Segoe UI Historic" panose="020B0502040204020203" pitchFamily="34" charset="0"/>
              </a:rPr>
              <a:t>chỉ</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cảm</a:t>
            </a:r>
            <a:r>
              <a:rPr lang="vi-VN" b="0" i="0" dirty="0">
                <a:solidFill>
                  <a:srgbClr val="050505"/>
                </a:solidFill>
                <a:effectLst/>
                <a:latin typeface="Segoe UI Historic" panose="020B0502040204020203" pitchFamily="34" charset="0"/>
              </a:rPr>
              <a:t> thông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chia </a:t>
            </a:r>
            <a:r>
              <a:rPr lang="vi-VN" b="0" i="0" dirty="0" err="1">
                <a:solidFill>
                  <a:srgbClr val="050505"/>
                </a:solidFill>
                <a:effectLst/>
                <a:latin typeface="Segoe UI Historic" panose="020B0502040204020203" pitchFamily="34" charset="0"/>
              </a:rPr>
              <a:t>sẻ</a:t>
            </a:r>
            <a:r>
              <a:rPr lang="vi-VN" b="0" i="0" dirty="0">
                <a:solidFill>
                  <a:srgbClr val="050505"/>
                </a:solidFill>
                <a:effectLst/>
                <a:latin typeface="Segoe UI Historic" panose="020B0502040204020203" pitchFamily="34" charset="0"/>
              </a:rPr>
              <a:t>.</a:t>
            </a:r>
            <a:endParaRPr lang="en-US" dirty="0"/>
          </a:p>
        </p:txBody>
      </p:sp>
      <p:sp>
        <p:nvSpPr>
          <p:cNvPr id="4" name="Chỗ dành sẵn cho Số hiệu Bản chiếu 3"/>
          <p:cNvSpPr>
            <a:spLocks noGrp="1"/>
          </p:cNvSpPr>
          <p:nvPr>
            <p:ph type="sldNum" sz="quarter" idx="5"/>
          </p:nvPr>
        </p:nvSpPr>
        <p:spPr/>
        <p:txBody>
          <a:bodyPr/>
          <a:lstStyle/>
          <a:p>
            <a:fld id="{198F5341-2B12-420B-BD3E-A5E2D8920CC0}" type="slidenum">
              <a:rPr lang="en-US" smtClean="0"/>
              <a:t>2</a:t>
            </a:fld>
            <a:endParaRPr lang="en-US"/>
          </a:p>
        </p:txBody>
      </p:sp>
    </p:spTree>
    <p:extLst>
      <p:ext uri="{BB962C8B-B14F-4D97-AF65-F5344CB8AC3E}">
        <p14:creationId xmlns:p14="http://schemas.microsoft.com/office/powerpoint/2010/main" val="249300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9C950FA-108E-436E-9A78-2D64EC5B23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58BF509-B266-47B1-960D-3BC3902EAE4D}"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61443" name="Rectangle 2">
            <a:extLst>
              <a:ext uri="{FF2B5EF4-FFF2-40B4-BE49-F238E27FC236}">
                <a16:creationId xmlns:a16="http://schemas.microsoft.com/office/drawing/2014/main" id="{89D19FEF-4875-4856-9F60-61F990EC190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1CFEA4D-E5DF-4C15-B089-9D30CFEE15EF}"/>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3FC98B1-8FF5-4B0D-8EFA-5F902F25A4F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25D5743-AEDB-4D47-88D2-69EC39283B9C}"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63491" name="Rectangle 2">
            <a:extLst>
              <a:ext uri="{FF2B5EF4-FFF2-40B4-BE49-F238E27FC236}">
                <a16:creationId xmlns:a16="http://schemas.microsoft.com/office/drawing/2014/main" id="{AF742AB0-74C2-4C47-9932-E4A61D96112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F851707-B951-4AD4-B6E8-88B7D3D78B7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BFFA270-CA9F-4454-BD1C-353603A49FD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3251DEC-D5D2-41B2-BF0D-E6E63BA6D22D}"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45059" name="Rectangle 2">
            <a:extLst>
              <a:ext uri="{FF2B5EF4-FFF2-40B4-BE49-F238E27FC236}">
                <a16:creationId xmlns:a16="http://schemas.microsoft.com/office/drawing/2014/main" id="{91294524-9285-442A-ADF0-8695AD66110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32BBE42-F4AC-4902-AC29-F2EC6E65CACA}"/>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D130B1-D1E1-45F4-B688-DB72ED9F5C0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5C4985C-99AB-4647-A372-453C5E8EA690}"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47107" name="Rectangle 2">
            <a:extLst>
              <a:ext uri="{FF2B5EF4-FFF2-40B4-BE49-F238E27FC236}">
                <a16:creationId xmlns:a16="http://schemas.microsoft.com/office/drawing/2014/main" id="{A1287E90-EC81-4139-95B3-EBAD6F6421F8}"/>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7ED2B67-D4DB-447A-B972-F075C373B8D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FF29387-4EBA-4E71-9DB9-4BA949292E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03297EF-8DF0-4C1A-8388-860BBC7C231B}"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49155" name="Rectangle 2">
            <a:extLst>
              <a:ext uri="{FF2B5EF4-FFF2-40B4-BE49-F238E27FC236}">
                <a16:creationId xmlns:a16="http://schemas.microsoft.com/office/drawing/2014/main" id="{627FA3A1-405F-49FF-AE9C-385516A7C54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E2AD08C-88E5-43DB-B288-E0B884E6F8CF}"/>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7B9F033-DAE8-4ADD-A483-DC03719BBAF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6E0585F-7CE4-4254-94AA-D74269ACC742}"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51203" name="Rectangle 2">
            <a:extLst>
              <a:ext uri="{FF2B5EF4-FFF2-40B4-BE49-F238E27FC236}">
                <a16:creationId xmlns:a16="http://schemas.microsoft.com/office/drawing/2014/main" id="{D5328782-AF88-406C-8414-D466AB5FA6E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53C75A5-C17C-4F0B-BFE4-3694C3DC01B2}"/>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A1C1234-FD3D-42B6-90A0-A41731749FF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5F4F7D9-6893-445D-A516-6A1516911B9B}"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53251" name="Rectangle 2">
            <a:extLst>
              <a:ext uri="{FF2B5EF4-FFF2-40B4-BE49-F238E27FC236}">
                <a16:creationId xmlns:a16="http://schemas.microsoft.com/office/drawing/2014/main" id="{5EAE1EE9-ABFB-4F2E-AD8E-75D4E723640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FF94E62A-65AB-486E-BFB4-C80366469965}"/>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21709B8-C7C0-45C5-A4DF-8E7FACC02B9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0612D7C-D40F-4EFF-A85B-94B250B47DD9}"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55299" name="Rectangle 2">
            <a:extLst>
              <a:ext uri="{FF2B5EF4-FFF2-40B4-BE49-F238E27FC236}">
                <a16:creationId xmlns:a16="http://schemas.microsoft.com/office/drawing/2014/main" id="{8ABDD25F-D877-4971-967F-1B553EE8FEA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D1CF38C-C91A-449A-956D-D56AABD4DEB9}"/>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391E738-6149-49DC-8BD2-89BB00D7EAA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2137067-BDD2-43D7-B2C8-63769A3682D4}"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57347" name="Rectangle 2">
            <a:extLst>
              <a:ext uri="{FF2B5EF4-FFF2-40B4-BE49-F238E27FC236}">
                <a16:creationId xmlns:a16="http://schemas.microsoft.com/office/drawing/2014/main" id="{30CA8E19-C4A7-4A91-B81B-3DD22531747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9A927D2-9BCD-4979-B9C7-9949745D3F45}"/>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6E26E03-B914-4574-8698-B650BABFED5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822209C-151B-4D35-9792-FE10C2EE7090}"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59395" name="Rectangle 2">
            <a:extLst>
              <a:ext uri="{FF2B5EF4-FFF2-40B4-BE49-F238E27FC236}">
                <a16:creationId xmlns:a16="http://schemas.microsoft.com/office/drawing/2014/main" id="{ECC2373A-BE62-44C4-97AA-1C8A79C567B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124AE0E5-9EDC-48BA-9847-D6E774346BB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5D8EFC3-90BF-4F58-A81E-3767AE822BB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36FF629-B2E7-4EA3-AAA8-3ADA148A7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8124EDD-85FE-4C6F-B5AA-DE124F471515}"/>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5" name="Chỗ dành sẵn cho Chân trang 4">
            <a:extLst>
              <a:ext uri="{FF2B5EF4-FFF2-40B4-BE49-F238E27FC236}">
                <a16:creationId xmlns:a16="http://schemas.microsoft.com/office/drawing/2014/main" id="{5C184679-49CE-4261-860B-30FFCA63CE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190F370-9721-44FC-9360-1A6228F77057}"/>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558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0FB3E6-6DC7-4B09-9809-CCCD5776770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7722896-BD54-4D45-8A90-BCFC792BF56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80C7212-3DE0-4245-833E-8787C84BF274}"/>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5" name="Chỗ dành sẵn cho Chân trang 4">
            <a:extLst>
              <a:ext uri="{FF2B5EF4-FFF2-40B4-BE49-F238E27FC236}">
                <a16:creationId xmlns:a16="http://schemas.microsoft.com/office/drawing/2014/main" id="{173B572C-097C-4B73-B911-FA3A5654BE3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65C3537-C869-41B9-90BD-A9C117D0F30A}"/>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84111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6B02B88-5351-46DF-B364-A628DEF4E480}"/>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86F21AC-5A5A-49CD-B7FA-6C714A83BEE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02DC44-96B5-49C0-8C75-DD900DC1D7B4}"/>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5" name="Chỗ dành sẵn cho Chân trang 4">
            <a:extLst>
              <a:ext uri="{FF2B5EF4-FFF2-40B4-BE49-F238E27FC236}">
                <a16:creationId xmlns:a16="http://schemas.microsoft.com/office/drawing/2014/main" id="{3EE9C104-943F-46C8-A485-40355A8294E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6BB4037-68D7-44E2-ABB4-33CA42BBCB68}"/>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81850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245886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8FEF6C-0AF7-45AD-BAE0-4DD0A12825C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E4B7C57-AA29-4439-9F34-146A5B2C0E3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3DB59E9-0A8C-4989-9BEF-D2CCB6F25DAB}"/>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5" name="Chỗ dành sẵn cho Chân trang 4">
            <a:extLst>
              <a:ext uri="{FF2B5EF4-FFF2-40B4-BE49-F238E27FC236}">
                <a16:creationId xmlns:a16="http://schemas.microsoft.com/office/drawing/2014/main" id="{B2139E02-BCE0-4DDD-A8EB-0755F048EB1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DCA5457-2595-4A20-83BC-6BDC2C37FFAE}"/>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9253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CC5FD-BBC7-41A6-8CE0-E1D3F8AE8EA1}"/>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874CAFC-0B27-4F10-85C7-DD0123267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9DDAE1-117B-4406-8639-CAD1C9F8D0A8}"/>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5" name="Chỗ dành sẵn cho Chân trang 4">
            <a:extLst>
              <a:ext uri="{FF2B5EF4-FFF2-40B4-BE49-F238E27FC236}">
                <a16:creationId xmlns:a16="http://schemas.microsoft.com/office/drawing/2014/main" id="{B0B11D8B-FBC5-46B5-B2AF-4949FA296F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170E93-C7D4-4806-A357-67C2CA00D4F8}"/>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26015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C04280-DD77-46B6-B1FF-9EFB5642B8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59976AF-A2A1-4250-ADC3-9166406A74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8B3C656-AE52-48AB-BD64-40BC516BD9C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CEEE9CC-AE27-427B-A201-6122F9F104E2}"/>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6" name="Chỗ dành sẵn cho Chân trang 5">
            <a:extLst>
              <a:ext uri="{FF2B5EF4-FFF2-40B4-BE49-F238E27FC236}">
                <a16:creationId xmlns:a16="http://schemas.microsoft.com/office/drawing/2014/main" id="{B92ADF65-BF15-4D23-B1A9-43038906166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9D7F0FA-46E7-4AC6-AE06-D20D27AFD7E3}"/>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7427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50BD8B-B708-4980-82E1-A7F655D3B12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7CF3214-7D3B-49BA-BFA1-992EC996E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BB37F6A-8509-4448-A99C-77872328F0F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EE8EFDA-28C0-413C-84A8-0C3AED65C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10B3B9A-DC1B-49F3-9764-E0D65FF6337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AA79BAB-A51A-4746-AAAE-5F73829B207A}"/>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8" name="Chỗ dành sẵn cho Chân trang 7">
            <a:extLst>
              <a:ext uri="{FF2B5EF4-FFF2-40B4-BE49-F238E27FC236}">
                <a16:creationId xmlns:a16="http://schemas.microsoft.com/office/drawing/2014/main" id="{EA8949DA-190E-4B07-8CD2-4858FDCBDB3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3045124F-FDD1-4A2D-9D20-F219408761CC}"/>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228183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C4AFC5-DD58-47AD-9401-A695AD876B9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87B292E-8CE1-49CD-BAFA-4A725E801B13}"/>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4" name="Chỗ dành sẵn cho Chân trang 3">
            <a:extLst>
              <a:ext uri="{FF2B5EF4-FFF2-40B4-BE49-F238E27FC236}">
                <a16:creationId xmlns:a16="http://schemas.microsoft.com/office/drawing/2014/main" id="{0042D832-4F29-474D-B211-8508BB3328A7}"/>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04F66A4-F15F-48CE-99CD-6221DDFD7A23}"/>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68387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640A57-614B-4027-9E9D-6C79B5C2C622}"/>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3" name="Chỗ dành sẵn cho Chân trang 2">
            <a:extLst>
              <a:ext uri="{FF2B5EF4-FFF2-40B4-BE49-F238E27FC236}">
                <a16:creationId xmlns:a16="http://schemas.microsoft.com/office/drawing/2014/main" id="{956C04EF-E6A4-4973-B205-727F23649E9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A7A0A6C-18C5-4E2B-9290-0E7EF4E2112D}"/>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81106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03A5B6-13EE-4428-BA0E-4F9D8D3027B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2F13AC7-E357-4857-AFF0-BD8767490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2FED4D8C-BC15-4238-8BF4-C6E8F08E2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299AE03-9871-4EFB-82AA-DD69063A576B}"/>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6" name="Chỗ dành sẵn cho Chân trang 5">
            <a:extLst>
              <a:ext uri="{FF2B5EF4-FFF2-40B4-BE49-F238E27FC236}">
                <a16:creationId xmlns:a16="http://schemas.microsoft.com/office/drawing/2014/main" id="{6C9B3F6C-908B-4620-A5D0-5B6384727D1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D40A250-D1FC-47A3-89E9-66A90E9DDD6F}"/>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3488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12961E-3195-43CC-B479-EA0F7322387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75DC6E6-19A6-4A5C-910E-CE3C8021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589AC960-2A53-47FB-933E-27E01DD4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8A0944F-42FD-43F7-B21A-1B002A716D73}"/>
              </a:ext>
            </a:extLst>
          </p:cNvPr>
          <p:cNvSpPr>
            <a:spLocks noGrp="1"/>
          </p:cNvSpPr>
          <p:nvPr>
            <p:ph type="dt" sz="half" idx="10"/>
          </p:nvPr>
        </p:nvSpPr>
        <p:spPr/>
        <p:txBody>
          <a:bodyPr/>
          <a:lstStyle/>
          <a:p>
            <a:fld id="{1BC8C456-A544-4F44-837D-E8FC4FD454B0}" type="datetimeFigureOut">
              <a:rPr lang="en-US" smtClean="0"/>
              <a:t>9/18/2023</a:t>
            </a:fld>
            <a:endParaRPr lang="en-US"/>
          </a:p>
        </p:txBody>
      </p:sp>
      <p:sp>
        <p:nvSpPr>
          <p:cNvPr id="6" name="Chỗ dành sẵn cho Chân trang 5">
            <a:extLst>
              <a:ext uri="{FF2B5EF4-FFF2-40B4-BE49-F238E27FC236}">
                <a16:creationId xmlns:a16="http://schemas.microsoft.com/office/drawing/2014/main" id="{1024E58C-BAC6-4552-9764-DA3A9C80707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4039525-ED72-44AF-85DA-788120730EC7}"/>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407288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BD4D439-0AA6-4DD7-93E8-DB6E06F80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459D6DD-7712-4873-AEB8-4A0CD6D68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B42315C-4440-4C2F-9263-80912C2F2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8C456-A544-4F44-837D-E8FC4FD454B0}" type="datetimeFigureOut">
              <a:rPr lang="en-US" smtClean="0"/>
              <a:t>9/18/2023</a:t>
            </a:fld>
            <a:endParaRPr lang="en-US"/>
          </a:p>
        </p:txBody>
      </p:sp>
      <p:sp>
        <p:nvSpPr>
          <p:cNvPr id="5" name="Chỗ dành sẵn cho Chân trang 4">
            <a:extLst>
              <a:ext uri="{FF2B5EF4-FFF2-40B4-BE49-F238E27FC236}">
                <a16:creationId xmlns:a16="http://schemas.microsoft.com/office/drawing/2014/main" id="{5990C6BF-3E03-45E5-BD3E-4277507D1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A8EB349-5B9F-4E75-8266-51843ED89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A8AB1-A6DD-40FE-8F5C-BA97A2A86E60}" type="slidenum">
              <a:rPr lang="en-US" smtClean="0"/>
              <a:t>‹#›</a:t>
            </a:fld>
            <a:endParaRPr lang="en-US"/>
          </a:p>
        </p:txBody>
      </p:sp>
    </p:spTree>
    <p:extLst>
      <p:ext uri="{BB962C8B-B14F-4D97-AF65-F5344CB8AC3E}">
        <p14:creationId xmlns:p14="http://schemas.microsoft.com/office/powerpoint/2010/main" val="290200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216509" y="2681436"/>
            <a:ext cx="11758982" cy="1053207"/>
          </a:xfrm>
        </p:spPr>
        <p:txBody>
          <a:bodyPr>
            <a:noAutofit/>
          </a:bodyPr>
          <a:lstStyle/>
          <a:p>
            <a:r>
              <a:rPr lang="en-US" sz="4400" b="1" dirty="0">
                <a:solidFill>
                  <a:schemeClr val="bg1"/>
                </a:solidFill>
                <a:latin typeface="#9Slide03 FS Neusa Bold" panose="00000800000000000000" pitchFamily="2" charset="0"/>
              </a:rPr>
              <a:t>CÁC CẤP </a:t>
            </a:r>
            <a:r>
              <a:rPr lang="en-US" sz="4400" b="1" dirty="0" smtClean="0">
                <a:solidFill>
                  <a:schemeClr val="bg1"/>
                </a:solidFill>
                <a:latin typeface="#9Slide03 FS Neusa Bold" panose="00000800000000000000" pitchFamily="2" charset="0"/>
              </a:rPr>
              <a:t>ĐỘ </a:t>
            </a:r>
            <a:r>
              <a:rPr lang="en-US" sz="4400" b="1" dirty="0" smtClean="0">
                <a:solidFill>
                  <a:schemeClr val="bg1"/>
                </a:solidFill>
                <a:latin typeface="#9Slide03 FS Neusa Bold" panose="00000800000000000000" pitchFamily="2" charset="0"/>
              </a:rPr>
              <a:t>TỔ </a:t>
            </a:r>
            <a:r>
              <a:rPr lang="en-US" sz="4400" b="1" dirty="0">
                <a:solidFill>
                  <a:schemeClr val="bg1"/>
                </a:solidFill>
                <a:latin typeface="#9Slide03 FS Neusa Bold" panose="00000800000000000000" pitchFamily="2" charset="0"/>
              </a:rPr>
              <a:t>CHỨC </a:t>
            </a:r>
            <a:r>
              <a:rPr lang="en-US" sz="4400" b="1" dirty="0" smtClean="0">
                <a:solidFill>
                  <a:schemeClr val="bg1"/>
                </a:solidFill>
                <a:latin typeface="#9Slide03 FS Neusa Bold" panose="00000800000000000000" pitchFamily="2" charset="0"/>
              </a:rPr>
              <a:t>CỦA </a:t>
            </a:r>
            <a:br>
              <a:rPr lang="en-US" sz="4400" b="1" dirty="0" smtClean="0">
                <a:solidFill>
                  <a:schemeClr val="bg1"/>
                </a:solidFill>
                <a:latin typeface="#9Slide03 FS Neusa Bold" panose="00000800000000000000" pitchFamily="2" charset="0"/>
              </a:rPr>
            </a:br>
            <a:r>
              <a:rPr lang="en-US" sz="4400" b="1" dirty="0" smtClean="0">
                <a:solidFill>
                  <a:schemeClr val="bg1"/>
                </a:solidFill>
                <a:latin typeface="#9Slide03 FS Neusa Bold" panose="00000800000000000000" pitchFamily="2" charset="0"/>
              </a:rPr>
              <a:t>THẾ </a:t>
            </a:r>
            <a:r>
              <a:rPr lang="en-US" sz="4400" b="1" dirty="0">
                <a:solidFill>
                  <a:schemeClr val="bg1"/>
                </a:solidFill>
                <a:latin typeface="#9Slide03 FS Neusa Bold" panose="00000800000000000000" pitchFamily="2" charset="0"/>
              </a:rPr>
              <a:t>GIỚI SỐNG </a:t>
            </a:r>
            <a:endParaRPr lang="ru-RU" sz="4400" b="1" dirty="0">
              <a:solidFill>
                <a:schemeClr val="bg1"/>
              </a:solidFill>
              <a:latin typeface="#9Slide03 FS Neusa Bold" panose="00000800000000000000" pitchFamily="2" charset="0"/>
            </a:endParaRPr>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1524000" y="4888604"/>
            <a:ext cx="9144000" cy="459798"/>
          </a:xfrm>
        </p:spPr>
        <p:txBody>
          <a:bodyPr>
            <a:normAutofit/>
          </a:bodyPr>
          <a:lstStyle/>
          <a:p>
            <a:r>
              <a:rPr lang="en-US" sz="2400" dirty="0" err="1">
                <a:solidFill>
                  <a:schemeClr val="bg1"/>
                </a:solidFill>
                <a:latin typeface="#9Slide03 FS Neusa Bold" panose="00000800000000000000" pitchFamily="2" charset="0"/>
              </a:rPr>
              <a:t>Sinh</a:t>
            </a:r>
            <a:r>
              <a:rPr lang="en-US" sz="2400" dirty="0">
                <a:solidFill>
                  <a:schemeClr val="bg1"/>
                </a:solidFill>
                <a:latin typeface="#9Slide03 FS Neusa Bold" panose="00000800000000000000" pitchFamily="2" charset="0"/>
              </a:rPr>
              <a:t> </a:t>
            </a:r>
            <a:r>
              <a:rPr lang="en-US" sz="2400" dirty="0" err="1">
                <a:solidFill>
                  <a:schemeClr val="bg1"/>
                </a:solidFill>
                <a:latin typeface="#9Slide03 FS Neusa Bold" panose="00000800000000000000" pitchFamily="2" charset="0"/>
              </a:rPr>
              <a:t>học</a:t>
            </a:r>
            <a:r>
              <a:rPr lang="en-US" sz="2400" dirty="0">
                <a:solidFill>
                  <a:schemeClr val="bg1"/>
                </a:solidFill>
                <a:latin typeface="#9Slide03 FS Neusa Bold" panose="00000800000000000000" pitchFamily="2" charset="0"/>
              </a:rPr>
              <a:t> </a:t>
            </a:r>
            <a:r>
              <a:rPr lang="en-US" sz="2400" dirty="0" err="1">
                <a:solidFill>
                  <a:schemeClr val="bg1"/>
                </a:solidFill>
                <a:latin typeface="#9Slide03 FS Neusa Bold" panose="00000800000000000000" pitchFamily="2" charset="0"/>
              </a:rPr>
              <a:t>10_KNTT</a:t>
            </a:r>
            <a:endParaRPr lang="ru-RU" sz="2400" dirty="0">
              <a:solidFill>
                <a:schemeClr val="bg1"/>
              </a:solidFill>
              <a:latin typeface="#9Slide03 FS Neusa Bold" panose="00000800000000000000" pitchFamily="2" charset="0"/>
            </a:endParaRPr>
          </a:p>
        </p:txBody>
      </p:sp>
      <p:sp>
        <p:nvSpPr>
          <p:cNvPr id="6" name="TextBox 5"/>
          <p:cNvSpPr txBox="1"/>
          <p:nvPr/>
        </p:nvSpPr>
        <p:spPr>
          <a:xfrm>
            <a:off x="3629026" y="942699"/>
            <a:ext cx="4448174" cy="1169551"/>
          </a:xfrm>
          <a:prstGeom prst="rect">
            <a:avLst/>
          </a:prstGeom>
          <a:noFill/>
        </p:spPr>
        <p:txBody>
          <a:bodyPr wrap="square" rtlCol="0">
            <a:spAutoFit/>
          </a:bodyPr>
          <a:lstStyle/>
          <a:p>
            <a:pPr algn="ctr"/>
            <a:r>
              <a:rPr lang="en-US" sz="7000" dirty="0" err="1">
                <a:solidFill>
                  <a:srgbClr val="FFFF00"/>
                </a:solidFill>
                <a:latin typeface="#9Slide05 Brannboll Ny" panose="02000000000000000000" pitchFamily="2" charset="0"/>
              </a:rPr>
              <a:t>Bài</a:t>
            </a:r>
            <a:r>
              <a:rPr lang="en-US" sz="7000" dirty="0">
                <a:solidFill>
                  <a:srgbClr val="FFFF00"/>
                </a:solidFill>
                <a:latin typeface="#9Slide05 Brannboll Ny" panose="02000000000000000000" pitchFamily="2" charset="0"/>
              </a:rPr>
              <a:t> 3</a:t>
            </a:r>
            <a:endParaRPr lang="vi-VN" sz="7000" dirty="0">
              <a:solidFill>
                <a:srgbClr val="FFFF00"/>
              </a:solidFill>
              <a:latin typeface="#9Slide05 Brannboll Ny" panose="02000000000000000000" pitchFamily="2"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223161" y="4396164"/>
            <a:ext cx="3945253" cy="246183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t="4381" b="4381"/>
          <a:stretch/>
        </p:blipFill>
        <p:spPr bwMode="auto">
          <a:xfrm>
            <a:off x="23586" y="4396164"/>
            <a:ext cx="3475753" cy="246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82557"/>
      </p:ext>
    </p:extLst>
  </p:cSld>
  <p:clrMapOvr>
    <a:masterClrMapping/>
  </p:clrMapOvr>
  <mc:AlternateContent xmlns:mc="http://schemas.openxmlformats.org/markup-compatibility/2006" xmlns:p14="http://schemas.microsoft.com/office/powerpoint/2010/main">
    <mc:Choice Requires="p14">
      <p:transition spd="slow" p14:dur="2000" advTm="4607">
        <p14:prism isContent="1"/>
      </p:transition>
    </mc:Choice>
    <mc:Fallback xmlns="">
      <p:transition spd="slow" advTm="4607">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77" x="4951413" y="4789488"/>
          <p14:tracePt t="87" x="4951413" y="4781550"/>
          <p14:tracePt t="97" x="4951413" y="4768850"/>
          <p14:tracePt t="105" x="4959350" y="4768850"/>
          <p14:tracePt t="113" x="4959350" y="4760913"/>
          <p14:tracePt t="143" x="4959350" y="4754563"/>
          <p14:tracePt t="873" x="4959350" y="4760913"/>
          <p14:tracePt t="880" x="4959350" y="4775200"/>
          <p14:tracePt t="909" x="4951413" y="4775200"/>
          <p14:tracePt t="917" x="4932363" y="4775200"/>
          <p14:tracePt t="925" x="4903788" y="4775200"/>
          <p14:tracePt t="933" x="4876800" y="4781550"/>
          <p14:tracePt t="941" x="4841875" y="4789488"/>
          <p14:tracePt t="949" x="4814888" y="4802188"/>
          <p14:tracePt t="957" x="4794250" y="4810125"/>
          <p14:tracePt t="965" x="4773613" y="4822825"/>
          <p14:tracePt t="973" x="4760913" y="4830763"/>
          <p14:tracePt t="981" x="4740275" y="4837113"/>
          <p14:tracePt t="989" x="4719638" y="4857750"/>
          <p14:tracePt t="995" x="4711700" y="4878388"/>
          <p14:tracePt t="1003" x="4711700" y="4899025"/>
          <p14:tracePt t="1011" x="4711700" y="4911725"/>
          <p14:tracePt t="1019" x="4711700" y="4932363"/>
          <p14:tracePt t="1027" x="4719638" y="4940300"/>
          <p14:tracePt t="1035" x="4719638" y="4946650"/>
          <p14:tracePt t="1043" x="4725988" y="4953000"/>
          <p14:tracePt t="1346" x="4740275" y="4953000"/>
          <p14:tracePt t="1355" x="4746625" y="4946650"/>
          <p14:tracePt t="1361" x="4746625" y="4940300"/>
          <p14:tracePt t="1371" x="4746625" y="4932363"/>
          <p14:tracePt t="1379" x="4746625" y="4926013"/>
          <p14:tracePt t="1387" x="4746625" y="4911725"/>
          <p14:tracePt t="1395" x="4746625" y="4899025"/>
          <p14:tracePt t="1403" x="4746625" y="4891088"/>
          <p14:tracePt t="1411" x="4746625" y="4870450"/>
          <p14:tracePt t="1419" x="4752975" y="4864100"/>
          <p14:tracePt t="1427" x="4760913" y="4851400"/>
          <p14:tracePt t="1435" x="4767263" y="4843463"/>
          <p14:tracePt t="1443" x="4773613" y="4822825"/>
          <p14:tracePt t="1451" x="4773613" y="4810125"/>
          <p14:tracePt t="1459" x="4787900" y="4795838"/>
          <p14:tracePt t="1469" x="4794250" y="4781550"/>
          <p14:tracePt t="1477" x="4802188" y="4775200"/>
          <p14:tracePt t="1485" x="4821238" y="4754563"/>
          <p14:tracePt t="1493" x="4829175" y="4748213"/>
          <p14:tracePt t="1501" x="4835525" y="4733925"/>
          <p14:tracePt t="1509" x="4835525" y="4713288"/>
          <p14:tracePt t="1517" x="4841875" y="4692650"/>
          <p14:tracePt t="1525" x="4856163" y="4679950"/>
          <p14:tracePt t="1533" x="4862513" y="4659313"/>
          <p14:tracePt t="1541" x="4870450" y="4638675"/>
          <p14:tracePt t="1550" x="4870450" y="4624388"/>
          <p14:tracePt t="1557" x="4883150" y="4603750"/>
          <p14:tracePt t="1565" x="4903788" y="4583113"/>
          <p14:tracePt t="1573" x="4918075" y="4562475"/>
          <p14:tracePt t="1581" x="4938713" y="4541838"/>
          <p14:tracePt t="1589" x="4959350" y="4521200"/>
          <p14:tracePt t="1597" x="4979988" y="4508500"/>
          <p14:tracePt t="1605" x="5000625" y="4487863"/>
          <p14:tracePt t="1613" x="5021263" y="4467225"/>
          <p14:tracePt t="1619" x="5041900" y="4446588"/>
          <p14:tracePt t="1627" x="5041900" y="4440238"/>
          <p14:tracePt t="1647" x="5048250" y="4440238"/>
          <p14:tracePt t="1683" x="5048250" y="4432300"/>
          <p14:tracePt t="1954" x="5048250" y="44259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3" name="Rectangle 52232">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8" name="Text Box 4">
            <a:extLst>
              <a:ext uri="{FF2B5EF4-FFF2-40B4-BE49-F238E27FC236}">
                <a16:creationId xmlns:a16="http://schemas.microsoft.com/office/drawing/2014/main" id="{0379D967-AB43-4724-B053-AE8093D7F28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Cá</a:t>
            </a:r>
            <a:r>
              <a:rPr lang="en-US" altLang="en-US" sz="5400" b="1" dirty="0">
                <a:latin typeface="+mj-lt"/>
                <a:ea typeface="+mj-ea"/>
                <a:cs typeface="+mj-cs"/>
              </a:rPr>
              <a:t> </a:t>
            </a:r>
            <a:r>
              <a:rPr lang="en-US" altLang="en-US" sz="5400" b="1" dirty="0" err="1">
                <a:latin typeface="+mj-lt"/>
                <a:ea typeface="+mj-ea"/>
                <a:cs typeface="+mj-cs"/>
              </a:rPr>
              <a:t>thể</a:t>
            </a:r>
            <a:r>
              <a:rPr lang="en-US" altLang="en-US" sz="5400" b="1" dirty="0">
                <a:latin typeface="+mj-lt"/>
                <a:ea typeface="+mj-ea"/>
                <a:cs typeface="+mj-cs"/>
              </a:rPr>
              <a:t> (4)</a:t>
            </a:r>
          </a:p>
        </p:txBody>
      </p:sp>
      <p:sp>
        <p:nvSpPr>
          <p:cNvPr id="5223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7" name="Picture 3" descr="01_04gBiologicalOrg-U">
            <a:extLst>
              <a:ext uri="{FF2B5EF4-FFF2-40B4-BE49-F238E27FC236}">
                <a16:creationId xmlns:a16="http://schemas.microsoft.com/office/drawing/2014/main" id="{AB71A927-121F-4AA1-9685-879C95EA6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88" r="-1" b="1599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85" name="Rectangle 5428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Text Box 4">
            <a:extLst>
              <a:ext uri="{FF2B5EF4-FFF2-40B4-BE49-F238E27FC236}">
                <a16:creationId xmlns:a16="http://schemas.microsoft.com/office/drawing/2014/main" id="{D5A9D874-6138-4697-9EF8-AB5404F0C2A6}"/>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800" b="1" dirty="0" err="1">
                <a:latin typeface="+mj-lt"/>
                <a:ea typeface="+mj-ea"/>
                <a:cs typeface="+mj-cs"/>
              </a:rPr>
              <a:t>Cơ</a:t>
            </a:r>
            <a:r>
              <a:rPr lang="en-US" altLang="en-US" sz="4800" b="1" dirty="0">
                <a:latin typeface="+mj-lt"/>
                <a:ea typeface="+mj-ea"/>
                <a:cs typeface="+mj-cs"/>
              </a:rPr>
              <a:t> </a:t>
            </a:r>
            <a:r>
              <a:rPr lang="en-US" altLang="en-US" sz="4800" b="1" dirty="0" err="1">
                <a:latin typeface="+mj-lt"/>
                <a:ea typeface="+mj-ea"/>
                <a:cs typeface="+mj-cs"/>
              </a:rPr>
              <a:t>quan</a:t>
            </a:r>
            <a:r>
              <a:rPr lang="en-US" altLang="en-US" sz="4800" b="1" dirty="0">
                <a:latin typeface="+mj-lt"/>
                <a:ea typeface="+mj-ea"/>
                <a:cs typeface="+mj-cs"/>
              </a:rPr>
              <a:t> </a:t>
            </a:r>
            <a:r>
              <a:rPr lang="en-US" altLang="en-US" sz="4800" b="1" dirty="0" err="1">
                <a:latin typeface="+mj-lt"/>
                <a:ea typeface="+mj-ea"/>
                <a:cs typeface="+mj-cs"/>
              </a:rPr>
              <a:t>và</a:t>
            </a:r>
            <a:r>
              <a:rPr lang="en-US" altLang="en-US" sz="4800" b="1" dirty="0">
                <a:latin typeface="+mj-lt"/>
                <a:ea typeface="+mj-ea"/>
                <a:cs typeface="+mj-cs"/>
              </a:rPr>
              <a:t> </a:t>
            </a:r>
            <a:r>
              <a:rPr lang="en-US" altLang="en-US" sz="4800" b="1" dirty="0" err="1">
                <a:latin typeface="+mj-lt"/>
                <a:ea typeface="+mj-ea"/>
                <a:cs typeface="+mj-cs"/>
              </a:rPr>
              <a:t>hệ</a:t>
            </a:r>
            <a:r>
              <a:rPr lang="en-US" altLang="en-US" sz="4800" b="1" dirty="0">
                <a:latin typeface="+mj-lt"/>
                <a:ea typeface="+mj-ea"/>
                <a:cs typeface="+mj-cs"/>
              </a:rPr>
              <a:t> </a:t>
            </a:r>
            <a:r>
              <a:rPr lang="en-US" altLang="en-US" sz="4800" b="1" dirty="0" err="1">
                <a:latin typeface="+mj-lt"/>
                <a:ea typeface="+mj-ea"/>
                <a:cs typeface="+mj-cs"/>
              </a:rPr>
              <a:t>cơ</a:t>
            </a:r>
            <a:r>
              <a:rPr lang="en-US" altLang="en-US" sz="4800" b="1" dirty="0">
                <a:latin typeface="+mj-lt"/>
                <a:ea typeface="+mj-ea"/>
                <a:cs typeface="+mj-cs"/>
              </a:rPr>
              <a:t> </a:t>
            </a:r>
            <a:r>
              <a:rPr lang="en-US" altLang="en-US" sz="4800" b="1" dirty="0" err="1">
                <a:latin typeface="+mj-lt"/>
                <a:ea typeface="+mj-ea"/>
                <a:cs typeface="+mj-cs"/>
              </a:rPr>
              <a:t>quan</a:t>
            </a:r>
            <a:r>
              <a:rPr lang="en-US" altLang="en-US" sz="4800" b="1" dirty="0">
                <a:latin typeface="+mj-lt"/>
                <a:ea typeface="+mj-ea"/>
                <a:cs typeface="+mj-cs"/>
              </a:rPr>
              <a:t> (7)</a:t>
            </a:r>
          </a:p>
        </p:txBody>
      </p:sp>
      <p:sp>
        <p:nvSpPr>
          <p:cNvPr id="5428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5" name="Picture 3" descr="01_04hBiologicalOrg-U">
            <a:extLst>
              <a:ext uri="{FF2B5EF4-FFF2-40B4-BE49-F238E27FC236}">
                <a16:creationId xmlns:a16="http://schemas.microsoft.com/office/drawing/2014/main" id="{B8486A18-9812-4421-984F-4C6F1DB50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25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33" name="Rectangle 56328">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4" name="Text Box 4">
            <a:extLst>
              <a:ext uri="{FF2B5EF4-FFF2-40B4-BE49-F238E27FC236}">
                <a16:creationId xmlns:a16="http://schemas.microsoft.com/office/drawing/2014/main" id="{0D905578-6CC3-4E17-BA1E-190A0F97B2AB}"/>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Mô</a:t>
            </a:r>
            <a:r>
              <a:rPr lang="en-US" altLang="en-US" sz="5400" b="1" dirty="0">
                <a:latin typeface="+mj-lt"/>
                <a:ea typeface="+mj-ea"/>
                <a:cs typeface="+mj-cs"/>
              </a:rPr>
              <a:t> (9)</a:t>
            </a:r>
          </a:p>
        </p:txBody>
      </p:sp>
      <p:sp>
        <p:nvSpPr>
          <p:cNvPr id="5633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3" name="Picture 3" descr="01_04iBiologicalOrg-U">
            <a:extLst>
              <a:ext uri="{FF2B5EF4-FFF2-40B4-BE49-F238E27FC236}">
                <a16:creationId xmlns:a16="http://schemas.microsoft.com/office/drawing/2014/main" id="{E1F20AD9-75D6-4105-9BA8-76BB05D954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16"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77" name="Rectangle 58376">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2" name="Text Box 10">
            <a:extLst>
              <a:ext uri="{FF2B5EF4-FFF2-40B4-BE49-F238E27FC236}">
                <a16:creationId xmlns:a16="http://schemas.microsoft.com/office/drawing/2014/main" id="{86FA2650-6310-4807-AEE1-801CD3FD610A}"/>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Tế</a:t>
            </a:r>
            <a:r>
              <a:rPr lang="en-US" altLang="en-US" sz="5400" b="1" dirty="0">
                <a:latin typeface="+mj-lt"/>
                <a:ea typeface="+mj-ea"/>
                <a:cs typeface="+mj-cs"/>
              </a:rPr>
              <a:t> </a:t>
            </a:r>
            <a:r>
              <a:rPr lang="en-US" altLang="en-US" sz="5400" b="1" dirty="0" err="1">
                <a:latin typeface="+mj-lt"/>
                <a:ea typeface="+mj-ea"/>
                <a:cs typeface="+mj-cs"/>
              </a:rPr>
              <a:t>bào</a:t>
            </a:r>
            <a:r>
              <a:rPr lang="en-US" altLang="en-US" sz="5400" b="1" dirty="0">
                <a:latin typeface="+mj-lt"/>
                <a:ea typeface="+mj-ea"/>
                <a:cs typeface="+mj-cs"/>
              </a:rPr>
              <a:t> (3)</a:t>
            </a:r>
          </a:p>
        </p:txBody>
      </p:sp>
      <p:sp>
        <p:nvSpPr>
          <p:cNvPr id="5837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9" descr="01_04jBiologicalOrg-U">
            <a:extLst>
              <a:ext uri="{FF2B5EF4-FFF2-40B4-BE49-F238E27FC236}">
                <a16:creationId xmlns:a16="http://schemas.microsoft.com/office/drawing/2014/main" id="{95458268-7010-42CC-9058-B4B455A5C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75" r="2" b="294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33" name="Rectangle 60428">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4" name="Text Box 16">
            <a:extLst>
              <a:ext uri="{FF2B5EF4-FFF2-40B4-BE49-F238E27FC236}">
                <a16:creationId xmlns:a16="http://schemas.microsoft.com/office/drawing/2014/main" id="{C015B719-D2D2-40B4-A8AB-45D03523A75F}"/>
              </a:ext>
            </a:extLst>
          </p:cNvPr>
          <p:cNvSpPr txBox="1">
            <a:spLocks noChangeArrowheads="1"/>
          </p:cNvSpPr>
          <p:nvPr/>
        </p:nvSpPr>
        <p:spPr bwMode="auto">
          <a:xfrm>
            <a:off x="638882" y="639193"/>
            <a:ext cx="3571810" cy="3573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800" b="1" kern="1200" dirty="0" err="1">
                <a:solidFill>
                  <a:schemeClr val="tx1"/>
                </a:solidFill>
                <a:latin typeface="+mj-lt"/>
                <a:ea typeface="+mj-ea"/>
                <a:cs typeface="+mj-cs"/>
              </a:rPr>
              <a:t>Bào</a:t>
            </a:r>
            <a:r>
              <a:rPr lang="en-US" altLang="en-US" sz="4800" b="1" kern="1200" dirty="0">
                <a:solidFill>
                  <a:schemeClr val="tx1"/>
                </a:solidFill>
                <a:latin typeface="+mj-lt"/>
                <a:ea typeface="+mj-ea"/>
                <a:cs typeface="+mj-cs"/>
              </a:rPr>
              <a:t> </a:t>
            </a:r>
            <a:r>
              <a:rPr lang="en-US" altLang="en-US" sz="4800" b="1" kern="1200" dirty="0" err="1">
                <a:solidFill>
                  <a:schemeClr val="tx1"/>
                </a:solidFill>
                <a:latin typeface="+mj-lt"/>
                <a:ea typeface="+mj-ea"/>
                <a:cs typeface="+mj-cs"/>
              </a:rPr>
              <a:t>quan</a:t>
            </a:r>
            <a:r>
              <a:rPr lang="en-US" altLang="en-US" sz="4800" b="1" dirty="0">
                <a:latin typeface="+mj-lt"/>
                <a:ea typeface="+mj-ea"/>
                <a:cs typeface="+mj-cs"/>
              </a:rPr>
              <a:t> (6)</a:t>
            </a:r>
            <a:endParaRPr lang="en-US" altLang="en-US" sz="4800" b="1" kern="1200" dirty="0">
              <a:solidFill>
                <a:schemeClr val="tx1"/>
              </a:solidFill>
              <a:latin typeface="+mj-lt"/>
              <a:ea typeface="+mj-ea"/>
              <a:cs typeface="+mj-cs"/>
            </a:endParaRPr>
          </a:p>
        </p:txBody>
      </p:sp>
      <p:sp>
        <p:nvSpPr>
          <p:cNvPr id="604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9" name="Picture 11" descr="01_04kBiologicalOrg-U">
            <a:extLst>
              <a:ext uri="{FF2B5EF4-FFF2-40B4-BE49-F238E27FC236}">
                <a16:creationId xmlns:a16="http://schemas.microsoft.com/office/drawing/2014/main" id="{C69CEEDB-49A4-44E4-94B4-ECAB8564A4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5745" y="640080"/>
            <a:ext cx="5751718" cy="5550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 calcmode="lin" valueType="num">
                                      <p:cBhvr additive="base">
                                        <p:cTn id="7" dur="500" fill="hold"/>
                                        <p:tgtEl>
                                          <p:spTgt spid="60424"/>
                                        </p:tgtEl>
                                        <p:attrNameLst>
                                          <p:attrName>ppt_x</p:attrName>
                                        </p:attrNameLst>
                                      </p:cBhvr>
                                      <p:tavLst>
                                        <p:tav tm="0">
                                          <p:val>
                                            <p:strVal val="#ppt_x"/>
                                          </p:val>
                                        </p:tav>
                                        <p:tav tm="100000">
                                          <p:val>
                                            <p:strVal val="#ppt_x"/>
                                          </p:val>
                                        </p:tav>
                                      </p:tavLst>
                                    </p:anim>
                                    <p:anim calcmode="lin" valueType="num">
                                      <p:cBhvr additive="base">
                                        <p:cTn id="8"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74" name="Rectangle 62473">
            <a:extLst>
              <a:ext uri="{FF2B5EF4-FFF2-40B4-BE49-F238E27FC236}">
                <a16:creationId xmlns:a16="http://schemas.microsoft.com/office/drawing/2014/main" id="{8A94871E-96FC-4ADE-815B-41A636E34F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9" name="Text Box 19">
            <a:extLst>
              <a:ext uri="{FF2B5EF4-FFF2-40B4-BE49-F238E27FC236}">
                <a16:creationId xmlns:a16="http://schemas.microsoft.com/office/drawing/2014/main" id="{5D781AE2-C730-4FA0-B981-F5B96DEA5BF8}"/>
              </a:ext>
            </a:extLst>
          </p:cNvPr>
          <p:cNvSpPr txBox="1">
            <a:spLocks noChangeArrowheads="1"/>
          </p:cNvSpPr>
          <p:nvPr/>
        </p:nvSpPr>
        <p:spPr bwMode="auto">
          <a:xfrm>
            <a:off x="640080" y="320040"/>
            <a:ext cx="6692827" cy="389266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6600" b="1" kern="1200" dirty="0" err="1">
                <a:solidFill>
                  <a:schemeClr val="tx1"/>
                </a:solidFill>
                <a:latin typeface="+mj-lt"/>
                <a:ea typeface="+mj-ea"/>
                <a:cs typeface="+mj-cs"/>
              </a:rPr>
              <a:t>Phân</a:t>
            </a:r>
            <a:r>
              <a:rPr lang="en-US" altLang="en-US" sz="6600" b="1" kern="1200" dirty="0">
                <a:solidFill>
                  <a:schemeClr val="tx1"/>
                </a:solidFill>
                <a:latin typeface="+mj-lt"/>
                <a:ea typeface="+mj-ea"/>
                <a:cs typeface="+mj-cs"/>
              </a:rPr>
              <a:t> </a:t>
            </a:r>
            <a:r>
              <a:rPr lang="en-US" altLang="en-US" sz="6600" b="1" kern="1200" dirty="0" err="1">
                <a:solidFill>
                  <a:schemeClr val="tx1"/>
                </a:solidFill>
                <a:latin typeface="+mj-lt"/>
                <a:ea typeface="+mj-ea"/>
                <a:cs typeface="+mj-cs"/>
              </a:rPr>
              <a:t>tử</a:t>
            </a:r>
            <a:r>
              <a:rPr lang="en-US" altLang="en-US" sz="6600" b="1" kern="1200" dirty="0">
                <a:solidFill>
                  <a:schemeClr val="tx1"/>
                </a:solidFill>
                <a:latin typeface="+mj-lt"/>
                <a:ea typeface="+mj-ea"/>
                <a:cs typeface="+mj-cs"/>
              </a:rPr>
              <a:t> (8)</a:t>
            </a:r>
          </a:p>
        </p:txBody>
      </p:sp>
      <p:sp>
        <p:nvSpPr>
          <p:cNvPr id="6247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67" name="Picture 17" descr="01_04lBiologicalOrg-U">
            <a:extLst>
              <a:ext uri="{FF2B5EF4-FFF2-40B4-BE49-F238E27FC236}">
                <a16:creationId xmlns:a16="http://schemas.microsoft.com/office/drawing/2014/main" id="{64A291F6-A03F-4C34-B27A-9461962900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74727" y="320040"/>
            <a:ext cx="2901001" cy="5981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ppt_x"/>
                                          </p:val>
                                        </p:tav>
                                        <p:tav tm="100000">
                                          <p:val>
                                            <p:strVal val="#ppt_x"/>
                                          </p:val>
                                        </p:tav>
                                      </p:tavLst>
                                    </p:anim>
                                    <p:anim calcmode="lin" valueType="num">
                                      <p:cBhvr additive="base">
                                        <p:cTn id="8"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3231E7A1-3731-4451-8572-BDDED6FA1059}"/>
              </a:ext>
            </a:extLst>
          </p:cNvPr>
          <p:cNvPicPr>
            <a:picLocks noGrp="1" noChangeAspect="1"/>
          </p:cNvPicPr>
          <p:nvPr>
            <p:ph idx="1"/>
          </p:nvPr>
        </p:nvPicPr>
        <p:blipFill rotWithShape="1">
          <a:blip r:embed="rId2"/>
          <a:srcRect r="10683"/>
          <a:stretch/>
        </p:blipFill>
        <p:spPr>
          <a:xfrm>
            <a:off x="590549" y="424330"/>
            <a:ext cx="1111567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56858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5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a:extLst>
              <a:ext uri="{FF2B5EF4-FFF2-40B4-BE49-F238E27FC236}">
                <a16:creationId xmlns:a16="http://schemas.microsoft.com/office/drawing/2014/main" id="{64E774B0-5095-466E-BD25-B6D9CAB7070A}"/>
              </a:ext>
            </a:extLst>
          </p:cNvPr>
          <p:cNvPicPr>
            <a:picLocks noGrp="1" noChangeAspect="1"/>
          </p:cNvPicPr>
          <p:nvPr>
            <p:ph idx="1"/>
          </p:nvPr>
        </p:nvPicPr>
        <p:blipFill>
          <a:blip r:embed="rId2"/>
          <a:stretch>
            <a:fillRect/>
          </a:stretch>
        </p:blipFill>
        <p:spPr>
          <a:xfrm>
            <a:off x="2592185" y="643467"/>
            <a:ext cx="7007630" cy="5571066"/>
          </a:xfrm>
          <a:prstGeom prst="rect">
            <a:avLst/>
          </a:prstGeom>
        </p:spPr>
      </p:pic>
    </p:spTree>
    <p:extLst>
      <p:ext uri="{BB962C8B-B14F-4D97-AF65-F5344CB8AC3E}">
        <p14:creationId xmlns:p14="http://schemas.microsoft.com/office/powerpoint/2010/main" val="32374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hỗ dành sẵn cho Nội dung 5">
            <a:extLst>
              <a:ext uri="{FF2B5EF4-FFF2-40B4-BE49-F238E27FC236}">
                <a16:creationId xmlns:a16="http://schemas.microsoft.com/office/drawing/2014/main" id="{E8EB98AF-5B4F-4A09-B7BF-ADD1F374E8D3}"/>
              </a:ext>
            </a:extLst>
          </p:cNvPr>
          <p:cNvPicPr>
            <a:picLocks noGrp="1" noChangeAspect="1"/>
          </p:cNvPicPr>
          <p:nvPr>
            <p:ph idx="1"/>
          </p:nvPr>
        </p:nvPicPr>
        <p:blipFill>
          <a:blip r:embed="rId2"/>
          <a:stretch>
            <a:fillRect/>
          </a:stretch>
        </p:blipFill>
        <p:spPr>
          <a:xfrm>
            <a:off x="1843277" y="643467"/>
            <a:ext cx="8505445" cy="5571066"/>
          </a:xfrm>
          <a:prstGeom prst="rect">
            <a:avLst/>
          </a:prstGeom>
        </p:spPr>
      </p:pic>
    </p:spTree>
    <p:extLst>
      <p:ext uri="{BB962C8B-B14F-4D97-AF65-F5344CB8AC3E}">
        <p14:creationId xmlns:p14="http://schemas.microsoft.com/office/powerpoint/2010/main" val="312287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ỗ dành sẵn cho Nội dung 2">
            <a:extLst>
              <a:ext uri="{FF2B5EF4-FFF2-40B4-BE49-F238E27FC236}">
                <a16:creationId xmlns:a16="http://schemas.microsoft.com/office/drawing/2014/main" id="{DD66777B-65F4-273F-3721-B2B13C4B7B1D}"/>
              </a:ext>
            </a:extLst>
          </p:cNvPr>
          <p:cNvGraphicFramePr>
            <a:graphicFrameLocks noGrp="1"/>
          </p:cNvGraphicFramePr>
          <p:nvPr>
            <p:ph idx="1"/>
            <p:extLst>
              <p:ext uri="{D42A27DB-BD31-4B8C-83A1-F6EECF244321}">
                <p14:modId xmlns:p14="http://schemas.microsoft.com/office/powerpoint/2010/main" val="3365269264"/>
              </p:ext>
            </p:extLst>
          </p:nvPr>
        </p:nvGraphicFramePr>
        <p:xfrm>
          <a:off x="0" y="231820"/>
          <a:ext cx="7710986" cy="1196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Đồ họa 4" descr="Signature outline">
            <a:extLst>
              <a:ext uri="{FF2B5EF4-FFF2-40B4-BE49-F238E27FC236}">
                <a16:creationId xmlns:a16="http://schemas.microsoft.com/office/drawing/2014/main" id="{9C525D7E-8C86-4701-89E5-6C65CB532C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643815" y="-72955"/>
            <a:ext cx="1806479" cy="1806479"/>
          </a:xfrm>
          <a:prstGeom prst="rect">
            <a:avLst/>
          </a:prstGeom>
        </p:spPr>
      </p:pic>
      <p:sp>
        <p:nvSpPr>
          <p:cNvPr id="3" name="TextBox 2"/>
          <p:cNvSpPr txBox="1"/>
          <p:nvPr/>
        </p:nvSpPr>
        <p:spPr>
          <a:xfrm>
            <a:off x="457200" y="553286"/>
            <a:ext cx="6591299"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1/ Khái niệm cấp độ tổ chức sống</a:t>
            </a:r>
            <a:endParaRPr lang="vi-VN" sz="3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0550" y="1569953"/>
            <a:ext cx="11087100" cy="4247317"/>
          </a:xfrm>
          <a:prstGeom prst="rect">
            <a:avLst/>
          </a:prstGeom>
          <a:noFill/>
        </p:spPr>
        <p:txBody>
          <a:bodyPr wrap="square" rtlCol="0">
            <a:spAutoFit/>
          </a:bodyPr>
          <a:lstStyle/>
          <a:p>
            <a:r>
              <a:rPr lang="vi-VN" sz="3000" dirty="0">
                <a:latin typeface="+mj-lt"/>
              </a:rPr>
              <a:t>- Là cấp độ tổ chức của vật chất có biểu hiện đầy đủ đặc tính của sự sống. </a:t>
            </a:r>
          </a:p>
          <a:p>
            <a:pPr marL="457200" indent="-457200" algn="just">
              <a:buFontTx/>
              <a:buChar char="-"/>
            </a:pPr>
            <a:r>
              <a:rPr lang="vi-VN" sz="3000" dirty="0" smtClean="0">
                <a:latin typeface="+mj-lt"/>
              </a:rPr>
              <a:t>Được </a:t>
            </a:r>
            <a:r>
              <a:rPr lang="vi-VN" sz="3000" dirty="0">
                <a:latin typeface="+mj-lt"/>
              </a:rPr>
              <a:t>tổ chức thành nhiều cấp bậc từ nhỏ đến lớn gồm các cấp tổ chức </a:t>
            </a:r>
            <a:r>
              <a:rPr lang="vi-VN" sz="3000" u="sng" dirty="0">
                <a:latin typeface="+mj-lt"/>
              </a:rPr>
              <a:t>trung gian </a:t>
            </a:r>
            <a:r>
              <a:rPr lang="vi-VN" sz="3000" dirty="0">
                <a:latin typeface="+mj-lt"/>
              </a:rPr>
              <a:t>như: nguyên tử, phân tử, bào quan, mô và các cấp tổ chức </a:t>
            </a:r>
            <a:r>
              <a:rPr lang="vi-VN" sz="3000" u="sng" dirty="0">
                <a:latin typeface="+mj-lt"/>
              </a:rPr>
              <a:t>cơ bản </a:t>
            </a:r>
            <a:r>
              <a:rPr lang="vi-VN" sz="3000" dirty="0">
                <a:latin typeface="+mj-lt"/>
              </a:rPr>
              <a:t>như: tế bào, cơ thể, quần thể, quần xã và hệ sinh thái. </a:t>
            </a:r>
            <a:endParaRPr lang="vi-VN" sz="3000" dirty="0" smtClean="0">
              <a:latin typeface="+mj-lt"/>
            </a:endParaRPr>
          </a:p>
          <a:p>
            <a:r>
              <a:rPr lang="vi-VN" sz="3000" dirty="0">
                <a:latin typeface="+mj-lt"/>
              </a:rPr>
              <a:t>- Tất cả cấp độ tổ chức cơ bản của thế giới sống đều được cấu tạo từ một hoặc nhiều tế </a:t>
            </a:r>
            <a:r>
              <a:rPr lang="vi-VN" sz="3000" dirty="0" smtClean="0">
                <a:latin typeface="+mj-lt"/>
              </a:rPr>
              <a:t>bào;</a:t>
            </a:r>
            <a:endParaRPr lang="vi-VN" sz="3000" dirty="0">
              <a:latin typeface="+mj-lt"/>
            </a:endParaRPr>
          </a:p>
          <a:p>
            <a:endParaRPr lang="vi-VN" sz="3000" dirty="0">
              <a:latin typeface="+mj-lt"/>
            </a:endParaRPr>
          </a:p>
        </p:txBody>
      </p:sp>
    </p:spTree>
    <p:extLst>
      <p:ext uri="{BB962C8B-B14F-4D97-AF65-F5344CB8AC3E}">
        <p14:creationId xmlns:p14="http://schemas.microsoft.com/office/powerpoint/2010/main" val="385416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623A8684-62FB-4635-9ADA-97FC20F694B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b="1" dirty="0"/>
              <a:t>Quan </a:t>
            </a:r>
            <a:r>
              <a:rPr lang="en-US" sz="5000" b="1" dirty="0" err="1"/>
              <a:t>sát</a:t>
            </a:r>
            <a:r>
              <a:rPr lang="en-US" sz="5000" b="1" dirty="0"/>
              <a:t> </a:t>
            </a:r>
            <a:r>
              <a:rPr lang="en-US" sz="5000" b="1" dirty="0" err="1"/>
              <a:t>hình</a:t>
            </a:r>
            <a:r>
              <a:rPr lang="en-US" sz="5000" b="1" dirty="0"/>
              <a:t> </a:t>
            </a:r>
            <a:r>
              <a:rPr lang="en-US" sz="5000" b="1" dirty="0" err="1"/>
              <a:t>ảnh</a:t>
            </a:r>
            <a:r>
              <a:rPr lang="en-US" sz="5000" b="1" dirty="0"/>
              <a:t> </a:t>
            </a:r>
            <a:r>
              <a:rPr lang="en-US" sz="5000" b="1" dirty="0" err="1"/>
              <a:t>sau</a:t>
            </a:r>
            <a:r>
              <a:rPr lang="en-US" sz="5000" b="1" dirty="0"/>
              <a:t>, </a:t>
            </a:r>
            <a:r>
              <a:rPr lang="en-US" sz="5000" b="1" dirty="0" err="1"/>
              <a:t>chỉ</a:t>
            </a:r>
            <a:r>
              <a:rPr lang="en-US" sz="5000" b="1" dirty="0"/>
              <a:t> ra </a:t>
            </a:r>
            <a:r>
              <a:rPr lang="en-US" sz="5000" b="1" dirty="0" err="1"/>
              <a:t>đâu</a:t>
            </a:r>
            <a:r>
              <a:rPr lang="en-US" sz="5000" b="1" dirty="0"/>
              <a:t> </a:t>
            </a:r>
            <a:r>
              <a:rPr lang="en-US" sz="5000" b="1" dirty="0" err="1"/>
              <a:t>là</a:t>
            </a:r>
            <a:r>
              <a:rPr lang="en-US" sz="5000" b="1" dirty="0"/>
              <a:t> </a:t>
            </a:r>
            <a:r>
              <a:rPr lang="en-US" sz="5000" b="1" dirty="0" err="1"/>
              <a:t>vật</a:t>
            </a:r>
            <a:r>
              <a:rPr lang="en-US" sz="5000" b="1" dirty="0"/>
              <a:t> </a:t>
            </a:r>
            <a:r>
              <a:rPr lang="en-US" sz="5000" b="1" dirty="0" err="1"/>
              <a:t>sống</a:t>
            </a:r>
            <a:r>
              <a:rPr lang="en-US" sz="5000" b="1" dirty="0"/>
              <a:t>, </a:t>
            </a:r>
            <a:r>
              <a:rPr lang="en-US" sz="5000" b="1" dirty="0" err="1"/>
              <a:t>vật</a:t>
            </a:r>
            <a:r>
              <a:rPr lang="en-US" sz="5000" b="1" dirty="0"/>
              <a:t> </a:t>
            </a:r>
            <a:r>
              <a:rPr lang="en-US" sz="5000" b="1" dirty="0" err="1"/>
              <a:t>không</a:t>
            </a:r>
            <a:r>
              <a:rPr lang="en-US" sz="5000" b="1" dirty="0"/>
              <a:t> </a:t>
            </a:r>
            <a:r>
              <a:rPr lang="en-US" sz="5000" b="1" dirty="0" err="1"/>
              <a:t>sống</a:t>
            </a:r>
            <a:r>
              <a:rPr lang="en-US" sz="5000" b="1" dirty="0"/>
              <a:t>?</a:t>
            </a:r>
          </a:p>
        </p:txBody>
      </p:sp>
      <p:sp>
        <p:nvSpPr>
          <p:cNvPr id="8" name="Content Placeholder 7">
            <a:extLst>
              <a:ext uri="{FF2B5EF4-FFF2-40B4-BE49-F238E27FC236}">
                <a16:creationId xmlns:a16="http://schemas.microsoft.com/office/drawing/2014/main" id="{3393CF99-FDC1-BD8A-6600-EB58EB5CBC7A}"/>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lgn="ctr">
              <a:buNone/>
            </a:pPr>
            <a:r>
              <a:rPr lang="en-US" sz="2400" b="1" dirty="0" err="1"/>
              <a:t>Dựa</a:t>
            </a:r>
            <a:r>
              <a:rPr lang="en-US" sz="2400" b="1" dirty="0"/>
              <a:t> </a:t>
            </a:r>
            <a:r>
              <a:rPr lang="en-US" sz="2400" b="1" dirty="0" err="1"/>
              <a:t>vào</a:t>
            </a:r>
            <a:r>
              <a:rPr lang="en-US" sz="2400" b="1" dirty="0"/>
              <a:t> </a:t>
            </a:r>
            <a:r>
              <a:rPr lang="en-US" sz="2400" b="1" dirty="0" err="1"/>
              <a:t>đâu</a:t>
            </a:r>
            <a:r>
              <a:rPr lang="en-US" sz="2400" b="1" dirty="0"/>
              <a:t> </a:t>
            </a:r>
            <a:r>
              <a:rPr lang="en-US" sz="2400" b="1" dirty="0" err="1"/>
              <a:t>mà</a:t>
            </a:r>
            <a:r>
              <a:rPr lang="en-US" sz="2400" b="1" dirty="0"/>
              <a:t> </a:t>
            </a:r>
            <a:r>
              <a:rPr lang="en-US" sz="2400" b="1" dirty="0" err="1"/>
              <a:t>em</a:t>
            </a:r>
            <a:r>
              <a:rPr lang="en-US" sz="2400" b="1" dirty="0"/>
              <a:t> </a:t>
            </a:r>
            <a:r>
              <a:rPr lang="en-US" sz="2400" b="1" dirty="0" err="1"/>
              <a:t>lựa</a:t>
            </a:r>
            <a:r>
              <a:rPr lang="en-US" sz="2400" b="1" dirty="0"/>
              <a:t> </a:t>
            </a:r>
            <a:r>
              <a:rPr lang="en-US" sz="2400" b="1" dirty="0" err="1"/>
              <a:t>chọn</a:t>
            </a:r>
            <a:r>
              <a:rPr lang="en-US" sz="2400" b="1" dirty="0"/>
              <a:t> </a:t>
            </a:r>
            <a:r>
              <a:rPr lang="en-US" sz="2400" b="1" dirty="0" err="1"/>
              <a:t>như</a:t>
            </a:r>
            <a:r>
              <a:rPr lang="en-US" sz="2400" b="1" dirty="0"/>
              <a:t> </a:t>
            </a:r>
            <a:r>
              <a:rPr lang="en-US" sz="2400" b="1" dirty="0" err="1"/>
              <a:t>vậy</a:t>
            </a:r>
            <a:r>
              <a:rPr lang="en-US" sz="2400" b="1" dirty="0"/>
              <a:t>?</a:t>
            </a: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hỗ dành sẵn cho Nội dung 3" descr="Ảnh có chứa sàn, người, động vật có vú, gia đình&#10;&#10;Mô tả được tạo tự động">
            <a:extLst>
              <a:ext uri="{FF2B5EF4-FFF2-40B4-BE49-F238E27FC236}">
                <a16:creationId xmlns:a16="http://schemas.microsoft.com/office/drawing/2014/main" id="{5CFA3FAA-FABB-4A20-94D8-55789AD89814}"/>
              </a:ext>
            </a:extLst>
          </p:cNvPr>
          <p:cNvPicPr>
            <a:picLocks noChangeAspect="1"/>
          </p:cNvPicPr>
          <p:nvPr/>
        </p:nvPicPr>
        <p:blipFill rotWithShape="1">
          <a:blip r:embed="rId3">
            <a:extLst>
              <a:ext uri="{28A0092B-C50C-407E-A947-70E740481C1C}">
                <a14:useLocalDpi xmlns:a14="http://schemas.microsoft.com/office/drawing/2010/main" val="0"/>
              </a:ext>
            </a:extLst>
          </a:blip>
          <a:srcRect t="3118" r="-1" b="54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013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Times New Roman" panose="02020603050405020304" pitchFamily="18" charset="0"/>
                <a:cs typeface="Times New Roman" panose="02020603050405020304" pitchFamily="18" charset="0"/>
              </a:rPr>
              <a:t>2/ Mối quan giữa các cấp độ tổ chức của thế giới sống</a:t>
            </a:r>
            <a:endParaRPr lang="vi-VN" sz="3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14425" y="2609850"/>
            <a:ext cx="9210675" cy="1015663"/>
          </a:xfrm>
          <a:prstGeom prst="rect">
            <a:avLst/>
          </a:prstGeom>
          <a:noFill/>
        </p:spPr>
        <p:txBody>
          <a:bodyPr wrap="square" rtlCol="0">
            <a:spAutoFit/>
          </a:bodyPr>
          <a:lstStyle/>
          <a:p>
            <a:r>
              <a:rPr lang="en-US" sz="3000" dirty="0" smtClean="0">
                <a:solidFill>
                  <a:srgbClr val="C00000"/>
                </a:solidFill>
                <a:latin typeface="Times New Roman" panose="02020603050405020304" pitchFamily="18" charset="0"/>
                <a:cs typeface="Times New Roman" panose="02020603050405020304" pitchFamily="18" charset="0"/>
              </a:rPr>
              <a:t>Quan sát hình 3.1 SGK, Giải thích mối quan hệ giữa các cấp độ tổ chức sống.</a:t>
            </a:r>
            <a:endParaRPr lang="vi-VN" sz="3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3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Times New Roman" panose="02020603050405020304" pitchFamily="18" charset="0"/>
                <a:cs typeface="Times New Roman" panose="02020603050405020304" pitchFamily="18" charset="0"/>
              </a:rPr>
              <a:t>2/ Mối quan giữa các cấp độ tổ chức của thế giới sống</a:t>
            </a:r>
            <a:endParaRPr lang="vi-VN" sz="3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52525" y="1690688"/>
            <a:ext cx="10058400" cy="147732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Tế bào là đơn vị tổ chức nhỏ nhất có đầy đủ các dặc điểm của sự sống, được tổ chức từ bậc cấu trúc </a:t>
            </a:r>
            <a:r>
              <a:rPr lang="en-US" sz="3000" u="sng" dirty="0" smtClean="0">
                <a:latin typeface="Times New Roman" panose="02020603050405020304" pitchFamily="18" charset="0"/>
                <a:cs typeface="Times New Roman" panose="02020603050405020304" pitchFamily="18" charset="0"/>
              </a:rPr>
              <a:t>nhỏ hơn </a:t>
            </a:r>
            <a:r>
              <a:rPr lang="en-US" sz="3000" dirty="0" smtClean="0">
                <a:latin typeface="Times New Roman" panose="02020603050405020304" pitchFamily="18" charset="0"/>
                <a:cs typeface="Times New Roman" panose="02020603050405020304" pitchFamily="18" charset="0"/>
              </a:rPr>
              <a:t>là các bào quan, phân tử , nguyên tử.</a:t>
            </a:r>
            <a:endParaRPr lang="vi-VN" sz="3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52525" y="3371850"/>
            <a:ext cx="10201275" cy="1015663"/>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Tiếp đến là cấp độ tổ chức ở bậc cơ thể, đây là cấp độ tổ chức sống có các bậc cấu trúc trung gian là mô, cơ quan, hệ cơ quan.</a:t>
            </a:r>
            <a:endParaRPr lang="vi-VN"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76350" y="4591347"/>
            <a:ext cx="10201275" cy="1938992"/>
          </a:xfrm>
          <a:prstGeom prst="rect">
            <a:avLst/>
          </a:prstGeom>
          <a:noFill/>
        </p:spPr>
        <p:txBody>
          <a:bodyPr wrap="square" rtlCol="0">
            <a:spAutoFit/>
          </a:bodyPr>
          <a:lstStyle/>
          <a:p>
            <a:r>
              <a:rPr lang="de-DE" sz="3000" u="sng" dirty="0" smtClean="0">
                <a:latin typeface="Times New Roman" panose="02020603050405020304" pitchFamily="18" charset="0"/>
                <a:cs typeface="Times New Roman" panose="02020603050405020304" pitchFamily="18" charset="0"/>
              </a:rPr>
              <a:t>Sơ đồ mối quan hệ</a:t>
            </a:r>
            <a:r>
              <a:rPr lang="de-DE" sz="3000" dirty="0" smtClean="0">
                <a:latin typeface="Times New Roman" panose="02020603050405020304" pitchFamily="18" charset="0"/>
                <a:cs typeface="Times New Roman" panose="02020603050405020304" pitchFamily="18" charset="0"/>
              </a:rPr>
              <a:t>:</a:t>
            </a:r>
          </a:p>
          <a:p>
            <a:r>
              <a:rPr lang="de-DE" sz="3000" dirty="0" smtClean="0">
                <a:latin typeface="Times New Roman" panose="02020603050405020304" pitchFamily="18" charset="0"/>
                <a:cs typeface="Times New Roman" panose="02020603050405020304" pitchFamily="18" charset="0"/>
              </a:rPr>
              <a:t>Phân tử – Bào quan – Tế bào – Mô – Cơ quan – Cơ thể – Quần thể – Quần xã – Hệ sinh thái – Sinh quyển</a:t>
            </a:r>
            <a:r>
              <a:rPr lang="vi-VN" sz="3000" dirty="0" smtClean="0">
                <a:latin typeface="Times New Roman" panose="02020603050405020304" pitchFamily="18" charset="0"/>
                <a:cs typeface="Times New Roman" panose="02020603050405020304" pitchFamily="18" charset="0"/>
              </a:rPr>
              <a:t>;</a:t>
            </a:r>
          </a:p>
          <a:p>
            <a:endParaRPr lang="vi-VN" sz="3000" dirty="0">
              <a:latin typeface="Times New Roman" panose="02020603050405020304" pitchFamily="18" charset="0"/>
              <a:cs typeface="Times New Roman" panose="02020603050405020304" pitchFamily="18" charset="0"/>
            </a:endParaRPr>
          </a:p>
        </p:txBody>
      </p:sp>
      <p:pic>
        <p:nvPicPr>
          <p:cNvPr id="6" name="Đồ họa 4" descr="Signature outline">
            <a:extLst>
              <a:ext uri="{FF2B5EF4-FFF2-40B4-BE49-F238E27FC236}">
                <a16:creationId xmlns:a16="http://schemas.microsoft.com/office/drawing/2014/main" id="{9C525D7E-8C86-4701-89E5-6C65CB532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278995" y="93372"/>
            <a:ext cx="1495399" cy="1495399"/>
          </a:xfrm>
          <a:prstGeom prst="rect">
            <a:avLst/>
          </a:prstGeom>
        </p:spPr>
      </p:pic>
    </p:spTree>
    <p:extLst>
      <p:ext uri="{BB962C8B-B14F-4D97-AF65-F5344CB8AC3E}">
        <p14:creationId xmlns:p14="http://schemas.microsoft.com/office/powerpoint/2010/main" val="365310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ỗ dành sẵn cho Nội dung 2">
            <a:extLst>
              <a:ext uri="{FF2B5EF4-FFF2-40B4-BE49-F238E27FC236}">
                <a16:creationId xmlns:a16="http://schemas.microsoft.com/office/drawing/2014/main" id="{609BC6B9-0FFD-4B9A-A5BD-F12632405C50}"/>
              </a:ext>
            </a:extLst>
          </p:cNvPr>
          <p:cNvSpPr>
            <a:spLocks noGrp="1"/>
          </p:cNvSpPr>
          <p:nvPr>
            <p:ph idx="1"/>
          </p:nvPr>
        </p:nvSpPr>
        <p:spPr>
          <a:xfrm>
            <a:off x="630935" y="2660904"/>
            <a:ext cx="8074915" cy="3547872"/>
          </a:xfrm>
        </p:spPr>
        <p:txBody>
          <a:bodyPr anchor="t">
            <a:normAutofit/>
          </a:bodyPr>
          <a:lstStyle/>
          <a:p>
            <a:pPr marL="457200" indent="108585"/>
            <a:r>
              <a:rPr lang="en-US" sz="3200" i="1" dirty="0" smtClean="0">
                <a:effectLst/>
                <a:latin typeface="Times New Roman" panose="02020603050405020304" pitchFamily="18" charset="0"/>
                <a:ea typeface="Arial" panose="020B0604020202020204" pitchFamily="34" charset="0"/>
              </a:rPr>
              <a:t> Tổ chức theo thứ bậc là gì?</a:t>
            </a:r>
            <a:endParaRPr lang="en-US" sz="3200" dirty="0" smtClean="0">
              <a:effectLst/>
              <a:latin typeface="Times New Roman" panose="02020603050405020304" pitchFamily="18" charset="0"/>
              <a:ea typeface="Times New Roman" panose="02020603050405020304" pitchFamily="18" charset="0"/>
            </a:endParaRPr>
          </a:p>
          <a:p>
            <a:pPr marL="457200" indent="108585"/>
            <a:r>
              <a:rPr lang="en-US" sz="3200" i="1" dirty="0" smtClean="0">
                <a:effectLst/>
                <a:latin typeface="Times New Roman" panose="02020603050405020304" pitchFamily="18" charset="0"/>
                <a:ea typeface="Arial" panose="020B0604020202020204" pitchFamily="34" charset="0"/>
              </a:rPr>
              <a:t> Thế nào là đặc tính nổi trội?</a:t>
            </a:r>
            <a:endParaRPr lang="en-US" sz="3200" dirty="0" smtClean="0">
              <a:effectLst/>
              <a:latin typeface="Times New Roman" panose="02020603050405020304" pitchFamily="18" charset="0"/>
              <a:ea typeface="Times New Roman" panose="02020603050405020304" pitchFamily="18" charset="0"/>
            </a:endParaRPr>
          </a:p>
          <a:p>
            <a:pPr marL="457200" indent="108585"/>
            <a:r>
              <a:rPr lang="en-US" sz="3200" i="1" dirty="0" smtClean="0">
                <a:effectLst/>
                <a:latin typeface="Times New Roman" panose="02020603050405020304" pitchFamily="18" charset="0"/>
                <a:ea typeface="Arial" panose="020B0604020202020204" pitchFamily="34" charset="0"/>
              </a:rPr>
              <a:t> </a:t>
            </a:r>
            <a:r>
              <a:rPr lang="en-US" sz="3200" i="1" dirty="0">
                <a:effectLst/>
                <a:latin typeface="Times New Roman" panose="02020603050405020304" pitchFamily="18" charset="0"/>
                <a:ea typeface="Arial" panose="020B0604020202020204" pitchFamily="34" charset="0"/>
              </a:rPr>
              <a:t>Thế nào là hệ mở, tự điều chỉnh? Cho </a:t>
            </a:r>
            <a:r>
              <a:rPr lang="en-US" sz="3200" i="1" dirty="0" err="1">
                <a:effectLst/>
                <a:latin typeface="Times New Roman" panose="02020603050405020304" pitchFamily="18" charset="0"/>
                <a:ea typeface="Arial" panose="020B0604020202020204" pitchFamily="34" charset="0"/>
              </a:rPr>
              <a:t>ví</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dụ</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minh</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hoạ</a:t>
            </a:r>
            <a:r>
              <a:rPr lang="en-US" sz="3200" i="1" dirty="0">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a:p>
            <a:pPr marL="457200" indent="108585"/>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Tế</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giới</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sống</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liên</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tục</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tiến</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hoá</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như</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thế</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nào</a:t>
            </a:r>
            <a:r>
              <a:rPr lang="en-US" sz="3200" i="1" dirty="0">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p:txBody>
      </p:sp>
      <p:pic>
        <p:nvPicPr>
          <p:cNvPr id="19" name="Graphic 6" descr="Help with solid fill">
            <a:extLst>
              <a:ext uri="{FF2B5EF4-FFF2-40B4-BE49-F238E27FC236}">
                <a16:creationId xmlns:a16="http://schemas.microsoft.com/office/drawing/2014/main" id="{988C922C-9981-B5DA-2D47-F425E63EE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408289" y="756666"/>
            <a:ext cx="3145536" cy="3145536"/>
          </a:xfrm>
          <a:prstGeom prst="rect">
            <a:avLst/>
          </a:prstGeom>
        </p:spPr>
      </p:pic>
      <p:sp>
        <p:nvSpPr>
          <p:cNvPr id="8" name="Tiêu đề 1">
            <a:extLst>
              <a:ext uri="{FF2B5EF4-FFF2-40B4-BE49-F238E27FC236}">
                <a16:creationId xmlns:a16="http://schemas.microsoft.com/office/drawing/2014/main" id="{7C722748-45FB-484A-A8A0-34F092B78534}"/>
              </a:ext>
            </a:extLst>
          </p:cNvPr>
          <p:cNvSpPr txBox="1">
            <a:spLocks/>
          </p:cNvSpPr>
          <p:nvPr/>
        </p:nvSpPr>
        <p:spPr>
          <a:xfrm>
            <a:off x="411861" y="16002"/>
            <a:ext cx="11141964" cy="14813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latin typeface="Times New Roman" panose="02020603050405020304" pitchFamily="18" charset="0"/>
                <a:ea typeface="Calibri" panose="020F0502020204030204" pitchFamily="34" charset="0"/>
                <a:cs typeface="Times New Roman" panose="02020603050405020304" pitchFamily="18" charset="0"/>
              </a:rPr>
              <a:t>II. Đặc điểm chung của các cấp độ tổ chức sống.</a:t>
            </a:r>
            <a:endParaRPr lang="en-US" sz="3000" dirty="0"/>
          </a:p>
        </p:txBody>
      </p:sp>
    </p:spTree>
    <p:extLst>
      <p:ext uri="{BB962C8B-B14F-4D97-AF65-F5344CB8AC3E}">
        <p14:creationId xmlns:p14="http://schemas.microsoft.com/office/powerpoint/2010/main" val="37874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a16="http://schemas.microsoft.com/office/drawing/2014/main" id="{7C722748-45FB-484A-A8A0-34F092B78534}"/>
              </a:ext>
            </a:extLst>
          </p:cNvPr>
          <p:cNvSpPr txBox="1">
            <a:spLocks/>
          </p:cNvSpPr>
          <p:nvPr/>
        </p:nvSpPr>
        <p:spPr>
          <a:xfrm>
            <a:off x="402336" y="-217170"/>
            <a:ext cx="11141964" cy="14813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latin typeface="Times New Roman" panose="02020603050405020304" pitchFamily="18" charset="0"/>
                <a:ea typeface="Calibri" panose="020F0502020204030204" pitchFamily="34" charset="0"/>
                <a:cs typeface="Times New Roman" panose="02020603050405020304" pitchFamily="18" charset="0"/>
              </a:rPr>
              <a:t>II. Đặc điểm chung của các cấp độ tổ chức sống.</a:t>
            </a:r>
            <a:endParaRPr lang="en-US" sz="3000" dirty="0"/>
          </a:p>
        </p:txBody>
      </p:sp>
      <p:sp>
        <p:nvSpPr>
          <p:cNvPr id="5" name="TextBox 4"/>
          <p:cNvSpPr txBox="1"/>
          <p:nvPr/>
        </p:nvSpPr>
        <p:spPr>
          <a:xfrm>
            <a:off x="402336" y="2397204"/>
            <a:ext cx="11141964" cy="3785652"/>
          </a:xfrm>
          <a:prstGeom prst="rect">
            <a:avLst/>
          </a:prstGeom>
          <a:noFill/>
        </p:spPr>
        <p:txBody>
          <a:bodyPr wrap="square" rtlCol="0">
            <a:spAutoFit/>
          </a:bodyPr>
          <a:lstStyle/>
          <a:p>
            <a:r>
              <a:rPr lang="vi-VN" sz="3000" dirty="0" smtClean="0">
                <a:latin typeface="+mj-lt"/>
              </a:rPr>
              <a:t>- Thế </a:t>
            </a:r>
            <a:r>
              <a:rPr lang="vi-VN" sz="3000" dirty="0">
                <a:latin typeface="+mj-lt"/>
              </a:rPr>
              <a:t>giới sống được tổ chức theo nguyên tắc thứ bậc: tổ chức sống cấp dưới sẽ làm cơ sở để hình thành nên tổ chức sống cấp trên. </a:t>
            </a:r>
          </a:p>
          <a:p>
            <a:r>
              <a:rPr lang="vi-VN" sz="3000" dirty="0">
                <a:latin typeface="+mj-lt"/>
              </a:rPr>
              <a:t>- Cấp độ tổ chức nhỏ nhất (cơ bản nhất) cấu tạo nên các cấp bậc cao hơn là tế bào.</a:t>
            </a:r>
          </a:p>
          <a:p>
            <a:r>
              <a:rPr lang="vi-VN" sz="3000" dirty="0">
                <a:latin typeface="+mj-lt"/>
              </a:rPr>
              <a:t>- Mỗi cấp tổ chức sống đều được cấu thành từ những bộ phận nhỏ hơn tương tác với nhau tạo nên những đặc điểm mới mà cấp tổ chức nhỏ hơn không có (gọi là đặc tính nổi trội</a:t>
            </a:r>
            <a:r>
              <a:rPr lang="vi-VN" sz="3000" dirty="0" smtClean="0">
                <a:latin typeface="+mj-lt"/>
              </a:rPr>
              <a:t>);</a:t>
            </a:r>
            <a:endParaRPr lang="vi-VN" sz="3000" dirty="0">
              <a:latin typeface="+mj-lt"/>
            </a:endParaRPr>
          </a:p>
          <a:p>
            <a:endParaRPr lang="vi-VN" sz="3000" dirty="0">
              <a:latin typeface="+mj-lt"/>
            </a:endParaRPr>
          </a:p>
        </p:txBody>
      </p:sp>
      <p:sp>
        <p:nvSpPr>
          <p:cNvPr id="6" name="TextBox 5"/>
          <p:cNvSpPr txBox="1"/>
          <p:nvPr/>
        </p:nvSpPr>
        <p:spPr>
          <a:xfrm>
            <a:off x="838200" y="1553682"/>
            <a:ext cx="6781800" cy="553998"/>
          </a:xfrm>
          <a:prstGeom prst="rect">
            <a:avLst/>
          </a:prstGeom>
          <a:noFill/>
        </p:spPr>
        <p:txBody>
          <a:bodyPr wrap="square" rtlCol="0">
            <a:spAutoFit/>
          </a:bodyPr>
          <a:lstStyle/>
          <a:p>
            <a:r>
              <a:rPr lang="vi-VN" sz="3000" b="1" dirty="0" smtClean="0">
                <a:latin typeface="+mj-lt"/>
              </a:rPr>
              <a:t>1/ Tổ chức theo nguyên tắc thứ bậc</a:t>
            </a:r>
            <a:endParaRPr lang="vi-VN" sz="3000" b="1" dirty="0">
              <a:latin typeface="+mj-lt"/>
            </a:endParaRPr>
          </a:p>
        </p:txBody>
      </p:sp>
      <p:pic>
        <p:nvPicPr>
          <p:cNvPr id="7" name="Đồ họa 4" descr="Signature outline">
            <a:extLst>
              <a:ext uri="{FF2B5EF4-FFF2-40B4-BE49-F238E27FC236}">
                <a16:creationId xmlns:a16="http://schemas.microsoft.com/office/drawing/2014/main" id="{9C525D7E-8C86-4701-89E5-6C65CB532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32421" y="349758"/>
            <a:ext cx="1828800" cy="1828800"/>
          </a:xfrm>
          <a:prstGeom prst="rect">
            <a:avLst/>
          </a:prstGeom>
        </p:spPr>
      </p:pic>
    </p:spTree>
    <p:extLst>
      <p:ext uri="{BB962C8B-B14F-4D97-AF65-F5344CB8AC3E}">
        <p14:creationId xmlns:p14="http://schemas.microsoft.com/office/powerpoint/2010/main" val="19417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a16="http://schemas.microsoft.com/office/drawing/2014/main" id="{7C722748-45FB-484A-A8A0-34F092B78534}"/>
              </a:ext>
            </a:extLst>
          </p:cNvPr>
          <p:cNvSpPr txBox="1">
            <a:spLocks/>
          </p:cNvSpPr>
          <p:nvPr/>
        </p:nvSpPr>
        <p:spPr>
          <a:xfrm>
            <a:off x="402336" y="-217170"/>
            <a:ext cx="11141964" cy="14813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latin typeface="Times New Roman" panose="02020603050405020304" pitchFamily="18" charset="0"/>
                <a:ea typeface="Calibri" panose="020F0502020204030204" pitchFamily="34" charset="0"/>
                <a:cs typeface="Times New Roman" panose="02020603050405020304" pitchFamily="18" charset="0"/>
              </a:rPr>
              <a:t>II. Đặc điểm chung của các cấp độ tổ chức sống.</a:t>
            </a:r>
            <a:endParaRPr lang="en-US" sz="3000" dirty="0"/>
          </a:p>
        </p:txBody>
      </p:sp>
      <p:sp>
        <p:nvSpPr>
          <p:cNvPr id="5" name="TextBox 4"/>
          <p:cNvSpPr txBox="1"/>
          <p:nvPr/>
        </p:nvSpPr>
        <p:spPr>
          <a:xfrm>
            <a:off x="402336" y="2397204"/>
            <a:ext cx="11141964" cy="4247317"/>
          </a:xfrm>
          <a:prstGeom prst="rect">
            <a:avLst/>
          </a:prstGeom>
          <a:noFill/>
        </p:spPr>
        <p:txBody>
          <a:bodyPr wrap="square" rtlCol="0">
            <a:spAutoFit/>
          </a:bodyPr>
          <a:lstStyle/>
          <a:p>
            <a:r>
              <a:rPr lang="vi-VN" sz="3000" dirty="0">
                <a:latin typeface="+mj-lt"/>
              </a:rPr>
              <a:t>- Các cấp độ tổ chức sống luôn diễn ra quá trình trao đổi chất và năng lượng với môi trường nên được gọi là hệ thống mở.</a:t>
            </a:r>
          </a:p>
          <a:p>
            <a:r>
              <a:rPr lang="vi-VN" sz="3000" dirty="0">
                <a:latin typeface="+mj-lt"/>
              </a:rPr>
              <a:t>- Hệ thống mở cũng là hệ thống luôn tiếp nhận và xử lí thông tin từ môi trường, đồng thời truyền thông tin trong hệ thống cũng như giữa các hệ thống sống.</a:t>
            </a:r>
          </a:p>
          <a:p>
            <a:r>
              <a:rPr lang="vi-VN" sz="3000" dirty="0">
                <a:latin typeface="+mj-lt"/>
              </a:rPr>
              <a:t>- Các cấp độ tổ chức sống có cơ chế tự điều chỉnh nhằm đảm bảo duy trì và điều hoà các hoạt động sống trong hệ thống để tồn tại và phát triển (gọi là sự cân bằng nội môi</a:t>
            </a:r>
            <a:r>
              <a:rPr lang="vi-VN" sz="3000" dirty="0" smtClean="0">
                <a:latin typeface="+mj-lt"/>
              </a:rPr>
              <a:t>);</a:t>
            </a:r>
            <a:endParaRPr lang="vi-VN" sz="3000" dirty="0">
              <a:latin typeface="+mj-lt"/>
            </a:endParaRPr>
          </a:p>
          <a:p>
            <a:endParaRPr lang="vi-VN" sz="3000" dirty="0">
              <a:latin typeface="+mj-lt"/>
            </a:endParaRPr>
          </a:p>
        </p:txBody>
      </p:sp>
      <p:sp>
        <p:nvSpPr>
          <p:cNvPr id="6" name="TextBox 5"/>
          <p:cNvSpPr txBox="1"/>
          <p:nvPr/>
        </p:nvSpPr>
        <p:spPr>
          <a:xfrm>
            <a:off x="838200" y="1553682"/>
            <a:ext cx="6781800" cy="553998"/>
          </a:xfrm>
          <a:prstGeom prst="rect">
            <a:avLst/>
          </a:prstGeom>
          <a:noFill/>
        </p:spPr>
        <p:txBody>
          <a:bodyPr wrap="square" rtlCol="0">
            <a:spAutoFit/>
          </a:bodyPr>
          <a:lstStyle/>
          <a:p>
            <a:r>
              <a:rPr lang="vi-VN" sz="3000" b="1" dirty="0" smtClean="0">
                <a:latin typeface="+mj-lt"/>
              </a:rPr>
              <a:t>2/ </a:t>
            </a:r>
            <a:r>
              <a:rPr lang="vi-VN" sz="3000" b="1" dirty="0">
                <a:latin typeface="+mj-lt"/>
              </a:rPr>
              <a:t>Hệ thống mở và tự điều chỉnh</a:t>
            </a:r>
            <a:endParaRPr lang="vi-VN" sz="3000" dirty="0">
              <a:latin typeface="+mj-lt"/>
            </a:endParaRPr>
          </a:p>
        </p:txBody>
      </p:sp>
      <p:pic>
        <p:nvPicPr>
          <p:cNvPr id="7" name="Đồ họa 4" descr="Signature outline">
            <a:extLst>
              <a:ext uri="{FF2B5EF4-FFF2-40B4-BE49-F238E27FC236}">
                <a16:creationId xmlns:a16="http://schemas.microsoft.com/office/drawing/2014/main" id="{9C525D7E-8C86-4701-89E5-6C65CB532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37196" y="278880"/>
            <a:ext cx="1828800" cy="1828800"/>
          </a:xfrm>
          <a:prstGeom prst="rect">
            <a:avLst/>
          </a:prstGeom>
        </p:spPr>
      </p:pic>
    </p:spTree>
    <p:extLst>
      <p:ext uri="{BB962C8B-B14F-4D97-AF65-F5344CB8AC3E}">
        <p14:creationId xmlns:p14="http://schemas.microsoft.com/office/powerpoint/2010/main" val="19497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a16="http://schemas.microsoft.com/office/drawing/2014/main" id="{7C722748-45FB-484A-A8A0-34F092B78534}"/>
              </a:ext>
            </a:extLst>
          </p:cNvPr>
          <p:cNvSpPr txBox="1">
            <a:spLocks/>
          </p:cNvSpPr>
          <p:nvPr/>
        </p:nvSpPr>
        <p:spPr>
          <a:xfrm>
            <a:off x="402336" y="-217170"/>
            <a:ext cx="11141964" cy="14813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latin typeface="Times New Roman" panose="02020603050405020304" pitchFamily="18" charset="0"/>
                <a:ea typeface="Calibri" panose="020F0502020204030204" pitchFamily="34" charset="0"/>
                <a:cs typeface="Times New Roman" panose="02020603050405020304" pitchFamily="18" charset="0"/>
              </a:rPr>
              <a:t>II. Đặc điểm chung của các cấp độ tổ chức sống.</a:t>
            </a:r>
            <a:endParaRPr lang="en-US" sz="3000" dirty="0"/>
          </a:p>
        </p:txBody>
      </p:sp>
      <p:sp>
        <p:nvSpPr>
          <p:cNvPr id="5" name="TextBox 4"/>
          <p:cNvSpPr txBox="1"/>
          <p:nvPr/>
        </p:nvSpPr>
        <p:spPr>
          <a:xfrm>
            <a:off x="402336" y="2295525"/>
            <a:ext cx="11141964" cy="4247317"/>
          </a:xfrm>
          <a:prstGeom prst="rect">
            <a:avLst/>
          </a:prstGeom>
          <a:noFill/>
        </p:spPr>
        <p:txBody>
          <a:bodyPr wrap="square" rtlCol="0">
            <a:spAutoFit/>
          </a:bodyPr>
          <a:lstStyle/>
          <a:p>
            <a:r>
              <a:rPr lang="vi-VN" sz="3000" dirty="0">
                <a:latin typeface="+mj-lt"/>
              </a:rPr>
              <a:t>- Nhờ khả năng tiến hoá của sinh giới, sự sống trên hành tinh của chúng ta được sinh sôi và tiếp diễn liên tục qua hàng tỉ năm tạo ra thế giới sống vô cùng đa dạng nhưng cũng có nhiều đặc điểm chung. </a:t>
            </a:r>
          </a:p>
          <a:p>
            <a:r>
              <a:rPr lang="vi-VN" sz="3000" dirty="0">
                <a:latin typeface="+mj-lt"/>
              </a:rPr>
              <a:t>- Sự tiến hóa xảy ra nhờ thông tin di truyền trong các phân tử </a:t>
            </a:r>
            <a:r>
              <a:rPr lang="vi-VN" sz="3000" dirty="0" smtClean="0">
                <a:latin typeface="+mj-lt"/>
              </a:rPr>
              <a:t>ADN được </a:t>
            </a:r>
            <a:r>
              <a:rPr lang="vi-VN" sz="3000" dirty="0">
                <a:latin typeface="+mj-lt"/>
              </a:rPr>
              <a:t>truyền từ tế bào này sang tế bào khác, từ thế hệ này sang thế hệ khác một cách tương đối chính xác nhưng cũng luôn phát sinh những đột biến. </a:t>
            </a:r>
          </a:p>
          <a:p>
            <a:r>
              <a:rPr lang="vi-VN" sz="3000" dirty="0">
                <a:latin typeface="+mj-lt"/>
              </a:rPr>
              <a:t>- Điều kiện môi trường sống khác nhau làm nhiệm vụ lựa chọn những thể đột biến có kiểu hình thích nghỉ nhất với môi </a:t>
            </a:r>
            <a:r>
              <a:rPr lang="vi-VN" sz="3000" dirty="0" smtClean="0">
                <a:latin typeface="+mj-lt"/>
              </a:rPr>
              <a:t>trường;</a:t>
            </a:r>
            <a:endParaRPr lang="vi-VN" sz="3000" dirty="0">
              <a:latin typeface="+mj-lt"/>
            </a:endParaRPr>
          </a:p>
        </p:txBody>
      </p:sp>
      <p:sp>
        <p:nvSpPr>
          <p:cNvPr id="6" name="TextBox 5"/>
          <p:cNvSpPr txBox="1"/>
          <p:nvPr/>
        </p:nvSpPr>
        <p:spPr>
          <a:xfrm>
            <a:off x="838200" y="1553682"/>
            <a:ext cx="6781800" cy="553998"/>
          </a:xfrm>
          <a:prstGeom prst="rect">
            <a:avLst/>
          </a:prstGeom>
          <a:noFill/>
        </p:spPr>
        <p:txBody>
          <a:bodyPr wrap="square" rtlCol="0">
            <a:spAutoFit/>
          </a:bodyPr>
          <a:lstStyle/>
          <a:p>
            <a:r>
              <a:rPr lang="vi-VN" sz="3000" b="1" dirty="0">
                <a:latin typeface="+mj-lt"/>
              </a:rPr>
              <a:t>3. Thế giới sống liên tục tiến hóa</a:t>
            </a:r>
            <a:endParaRPr lang="vi-VN" sz="3000" dirty="0">
              <a:latin typeface="+mj-lt"/>
            </a:endParaRPr>
          </a:p>
        </p:txBody>
      </p:sp>
      <p:pic>
        <p:nvPicPr>
          <p:cNvPr id="7" name="Đồ họa 4" descr="Signature outline">
            <a:extLst>
              <a:ext uri="{FF2B5EF4-FFF2-40B4-BE49-F238E27FC236}">
                <a16:creationId xmlns:a16="http://schemas.microsoft.com/office/drawing/2014/main" id="{9C525D7E-8C86-4701-89E5-6C65CB532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22921" y="349758"/>
            <a:ext cx="1828800" cy="1828800"/>
          </a:xfrm>
          <a:prstGeom prst="rect">
            <a:avLst/>
          </a:prstGeom>
        </p:spPr>
      </p:pic>
    </p:spTree>
    <p:extLst>
      <p:ext uri="{BB962C8B-B14F-4D97-AF65-F5344CB8AC3E}">
        <p14:creationId xmlns:p14="http://schemas.microsoft.com/office/powerpoint/2010/main" val="9144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hỗ dành sẵn cho Nội dung 6">
            <a:extLst>
              <a:ext uri="{FF2B5EF4-FFF2-40B4-BE49-F238E27FC236}">
                <a16:creationId xmlns:a16="http://schemas.microsoft.com/office/drawing/2014/main" id="{F899004E-0255-4992-9948-4EA79F02B951}"/>
              </a:ext>
            </a:extLst>
          </p:cNvPr>
          <p:cNvPicPr>
            <a:picLocks noGrp="1" noChangeAspect="1"/>
          </p:cNvPicPr>
          <p:nvPr>
            <p:ph idx="1"/>
          </p:nvPr>
        </p:nvPicPr>
        <p:blipFill>
          <a:blip r:embed="rId2"/>
          <a:stretch>
            <a:fillRect/>
          </a:stretch>
        </p:blipFill>
        <p:spPr>
          <a:xfrm>
            <a:off x="643467" y="1076325"/>
            <a:ext cx="10905066" cy="4759514"/>
          </a:xfrm>
          <a:prstGeom prst="rect">
            <a:avLst/>
          </a:prstGeom>
          <a:ln>
            <a:noFill/>
          </a:ln>
        </p:spPr>
      </p:pic>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9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3F4A864D-776D-4CF7-B8C3-3ACF56CC070D}"/>
              </a:ext>
            </a:extLst>
          </p:cNvPr>
          <p:cNvSpPr>
            <a:spLocks noGrp="1"/>
          </p:cNvSpPr>
          <p:nvPr>
            <p:ph type="title"/>
          </p:nvPr>
        </p:nvSpPr>
        <p:spPr>
          <a:xfrm>
            <a:off x="841248" y="548640"/>
            <a:ext cx="3600860" cy="5431536"/>
          </a:xfrm>
        </p:spPr>
        <p:txBody>
          <a:bodyPr>
            <a:normAutofit/>
          </a:bodyPr>
          <a:lstStyle/>
          <a:p>
            <a:r>
              <a:rPr lang="en-US" sz="6600" b="1" dirty="0" err="1"/>
              <a:t>Vận</a:t>
            </a:r>
            <a:r>
              <a:rPr lang="en-US" sz="6600" b="1" dirty="0"/>
              <a:t> </a:t>
            </a:r>
            <a:r>
              <a:rPr lang="en-US" sz="6600" b="1" dirty="0" err="1"/>
              <a:t>dụng</a:t>
            </a:r>
            <a:endParaRPr lang="en-US" sz="6600" b="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ỗ dành sẵn cho Nội dung 2">
            <a:extLst>
              <a:ext uri="{FF2B5EF4-FFF2-40B4-BE49-F238E27FC236}">
                <a16:creationId xmlns:a16="http://schemas.microsoft.com/office/drawing/2014/main" id="{E8AB0F51-1234-4BCD-8F4C-E2741EB02A30}"/>
              </a:ext>
            </a:extLst>
          </p:cNvPr>
          <p:cNvSpPr>
            <a:spLocks noGrp="1"/>
          </p:cNvSpPr>
          <p:nvPr>
            <p:ph idx="1"/>
          </p:nvPr>
        </p:nvSpPr>
        <p:spPr>
          <a:xfrm>
            <a:off x="5126418" y="552091"/>
            <a:ext cx="6224335" cy="5431536"/>
          </a:xfrm>
        </p:spPr>
        <p:txBody>
          <a:bodyPr anchor="ctr">
            <a:normAutofit/>
          </a:bodyPr>
          <a:lstStyle/>
          <a:p>
            <a:pPr marL="0" indent="0">
              <a:buNone/>
            </a:pP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tính</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nổi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trội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so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cá</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26028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192000" cy="7437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88834"/>
            <a:ext cx="6143624" cy="272415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accent3">
                    <a:lumMod val="50000"/>
                  </a:schemeClr>
                </a:solidFill>
                <a:latin typeface="#9Slide03 FS Neusa Bold" panose="00000800000000000000" pitchFamily="2" charset="0"/>
              </a:rPr>
              <a:t>CÁM ƠN CÁC EM ĐÃ CHÚ Ý LẮNG NGHE</a:t>
            </a:r>
          </a:p>
          <a:p>
            <a:pPr algn="ctr"/>
            <a:endParaRPr lang="en-US" dirty="0">
              <a:solidFill>
                <a:schemeClr val="accent3">
                  <a:lumMod val="50000"/>
                </a:schemeClr>
              </a:solidFill>
            </a:endParaRPr>
          </a:p>
        </p:txBody>
      </p:sp>
    </p:spTree>
    <p:extLst>
      <p:ext uri="{BB962C8B-B14F-4D97-AF65-F5344CB8AC3E}">
        <p14:creationId xmlns:p14="http://schemas.microsoft.com/office/powerpoint/2010/main" val="3282347198"/>
      </p:ext>
    </p:extLst>
  </p:cSld>
  <p:clrMapOvr>
    <a:masterClrMapping/>
  </p:clrMapOvr>
  <mc:AlternateContent xmlns:mc="http://schemas.openxmlformats.org/markup-compatibility/2006" xmlns:p14="http://schemas.microsoft.com/office/powerpoint/2010/main">
    <mc:Choice Requires="p14">
      <p:transition spd="slow" p14:dur="2000" advTm="11410"/>
    </mc:Choice>
    <mc:Fallback xmlns="">
      <p:transition spd="slow" advTm="114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5FC5CDAC-7008-45AA-B9CE-EE2043D18115}"/>
              </a:ext>
            </a:extLst>
          </p:cNvPr>
          <p:cNvSpPr>
            <a:spLocks noGrp="1"/>
          </p:cNvSpPr>
          <p:nvPr>
            <p:ph type="title"/>
          </p:nvPr>
        </p:nvSpPr>
        <p:spPr>
          <a:xfrm>
            <a:off x="594360" y="637125"/>
            <a:ext cx="3802276" cy="5256371"/>
          </a:xfrm>
        </p:spPr>
        <p:txBody>
          <a:bodyPr>
            <a:normAutofit/>
          </a:bodyPr>
          <a:lstStyle/>
          <a:p>
            <a:r>
              <a:rPr lang="en-US" sz="4800" b="1" dirty="0">
                <a:solidFill>
                  <a:schemeClr val="bg1"/>
                </a:solidFill>
              </a:rPr>
              <a:t>I. </a:t>
            </a:r>
            <a:r>
              <a:rPr lang="en-US" sz="4800" b="1" dirty="0" err="1">
                <a:solidFill>
                  <a:schemeClr val="bg1"/>
                </a:solidFill>
              </a:rPr>
              <a:t>Các</a:t>
            </a:r>
            <a:r>
              <a:rPr lang="en-US" sz="4800" b="1" dirty="0">
                <a:solidFill>
                  <a:schemeClr val="bg1"/>
                </a:solidFill>
              </a:rPr>
              <a:t> </a:t>
            </a:r>
            <a:r>
              <a:rPr lang="en-US" sz="4800" b="1" dirty="0" err="1">
                <a:solidFill>
                  <a:schemeClr val="bg1"/>
                </a:solidFill>
              </a:rPr>
              <a:t>cấp</a:t>
            </a:r>
            <a:r>
              <a:rPr lang="en-US" sz="4800" b="1" dirty="0">
                <a:solidFill>
                  <a:schemeClr val="bg1"/>
                </a:solidFill>
              </a:rPr>
              <a:t> </a:t>
            </a:r>
            <a:r>
              <a:rPr lang="en-US" sz="4800" b="1" dirty="0" err="1">
                <a:solidFill>
                  <a:schemeClr val="bg1"/>
                </a:solidFill>
              </a:rPr>
              <a:t>tổ</a:t>
            </a:r>
            <a:r>
              <a:rPr lang="en-US" sz="4800" b="1" dirty="0">
                <a:solidFill>
                  <a:schemeClr val="bg1"/>
                </a:solidFill>
              </a:rPr>
              <a:t> </a:t>
            </a:r>
            <a:r>
              <a:rPr lang="en-US" sz="4800" b="1" dirty="0" err="1">
                <a:solidFill>
                  <a:schemeClr val="bg1"/>
                </a:solidFill>
              </a:rPr>
              <a:t>chức</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giới</a:t>
            </a:r>
            <a:r>
              <a:rPr lang="en-US" sz="4800" b="1" dirty="0">
                <a:solidFill>
                  <a:schemeClr val="bg1"/>
                </a:solidFill>
              </a:rPr>
              <a:t> </a:t>
            </a:r>
            <a:r>
              <a:rPr lang="en-US" sz="4800" b="1" dirty="0" err="1">
                <a:solidFill>
                  <a:schemeClr val="bg1"/>
                </a:solidFill>
              </a:rPr>
              <a:t>sống</a:t>
            </a:r>
            <a:endParaRPr lang="en-US" sz="4800" b="1" dirty="0">
              <a:solidFill>
                <a:schemeClr val="bg1"/>
              </a:solidFill>
            </a:endParaRPr>
          </a:p>
        </p:txBody>
      </p:sp>
      <p:graphicFrame>
        <p:nvGraphicFramePr>
          <p:cNvPr id="14" name="Chỗ dành sẵn cho Nội dung 2">
            <a:hlinkClick r:id="" action="ppaction://noaction" highlightClick="1"/>
            <a:extLst>
              <a:ext uri="{FF2B5EF4-FFF2-40B4-BE49-F238E27FC236}">
                <a16:creationId xmlns:a16="http://schemas.microsoft.com/office/drawing/2014/main" id="{3F6E8F7F-527A-BA2A-368E-F1E42E123ED1}"/>
              </a:ext>
            </a:extLst>
          </p:cNvPr>
          <p:cNvGraphicFramePr>
            <a:graphicFrameLocks noGrp="1"/>
          </p:cNvGraphicFramePr>
          <p:nvPr>
            <p:ph idx="1"/>
            <p:extLst>
              <p:ext uri="{D42A27DB-BD31-4B8C-83A1-F6EECF244321}">
                <p14:modId xmlns:p14="http://schemas.microsoft.com/office/powerpoint/2010/main" val="535480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29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_04cBiologicalOrg-U">
            <a:extLst>
              <a:ext uri="{FF2B5EF4-FFF2-40B4-BE49-F238E27FC236}">
                <a16:creationId xmlns:a16="http://schemas.microsoft.com/office/drawing/2014/main" id="{81C05170-2037-4F0D-BB8C-5CE40A5614D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90600" y="958850"/>
            <a:ext cx="2320925" cy="2581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01_04kBiologicalOrg-U">
            <a:extLst>
              <a:ext uri="{FF2B5EF4-FFF2-40B4-BE49-F238E27FC236}">
                <a16:creationId xmlns:a16="http://schemas.microsoft.com/office/drawing/2014/main" id="{32FC2EC0-A311-4DAF-A333-8C0540EB636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0600" y="3609975"/>
            <a:ext cx="2320925" cy="2228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1_04eBiologicalOrg-U">
            <a:extLst>
              <a:ext uri="{FF2B5EF4-FFF2-40B4-BE49-F238E27FC236}">
                <a16:creationId xmlns:a16="http://schemas.microsoft.com/office/drawing/2014/main" id="{A4B4BEFA-9E55-43E1-A696-7B427282973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79788" y="958850"/>
            <a:ext cx="2184400" cy="22018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01_04hBiologicalOrg-U">
            <a:extLst>
              <a:ext uri="{FF2B5EF4-FFF2-40B4-BE49-F238E27FC236}">
                <a16:creationId xmlns:a16="http://schemas.microsoft.com/office/drawing/2014/main" id="{74E95297-0651-4005-A6B0-D47D79EB5A9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379788" y="3228975"/>
            <a:ext cx="2184400" cy="2609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01_04jBiologicalOrg-U">
            <a:extLst>
              <a:ext uri="{FF2B5EF4-FFF2-40B4-BE49-F238E27FC236}">
                <a16:creationId xmlns:a16="http://schemas.microsoft.com/office/drawing/2014/main" id="{4606970D-AA87-46BD-9D86-337DF1E681D4}"/>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9330" r="16378"/>
          <a:stretch/>
        </p:blipFill>
        <p:spPr bwMode="auto">
          <a:xfrm>
            <a:off x="5634038" y="958850"/>
            <a:ext cx="1274763" cy="165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01_04lBiologicalOrg-U">
            <a:extLst>
              <a:ext uri="{FF2B5EF4-FFF2-40B4-BE49-F238E27FC236}">
                <a16:creationId xmlns:a16="http://schemas.microsoft.com/office/drawing/2014/main" id="{11BFBAB4-870B-498D-92AE-36F32A196D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4038" y="2679700"/>
            <a:ext cx="1274763" cy="3159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01_04gBiologicalOrg-U">
            <a:extLst>
              <a:ext uri="{FF2B5EF4-FFF2-40B4-BE49-F238E27FC236}">
                <a16:creationId xmlns:a16="http://schemas.microsoft.com/office/drawing/2014/main" id="{6C622348-ED2F-4EEE-B958-01A0CBB58AC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978650" y="958850"/>
            <a:ext cx="2073275" cy="29003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01_04iBiologicalOrg-U">
            <a:extLst>
              <a:ext uri="{FF2B5EF4-FFF2-40B4-BE49-F238E27FC236}">
                <a16:creationId xmlns:a16="http://schemas.microsoft.com/office/drawing/2014/main" id="{2064E580-3C08-4E6D-92D7-468D63101D5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78650" y="3929063"/>
            <a:ext cx="2073275" cy="19097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01_04fBiologicalOrg-U">
            <a:extLst>
              <a:ext uri="{FF2B5EF4-FFF2-40B4-BE49-F238E27FC236}">
                <a16:creationId xmlns:a16="http://schemas.microsoft.com/office/drawing/2014/main" id="{0A7836CB-BF4F-4A43-94AD-0874B57B6A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20188" y="958850"/>
            <a:ext cx="2005013" cy="30241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1_04dBiologicalOrg-U">
            <a:extLst>
              <a:ext uri="{FF2B5EF4-FFF2-40B4-BE49-F238E27FC236}">
                <a16:creationId xmlns:a16="http://schemas.microsoft.com/office/drawing/2014/main" id="{9E8C7B8D-0D37-4848-999C-A75B9651D19F}"/>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120188" y="4052888"/>
            <a:ext cx="2005013" cy="1787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FF63C7B5-A16A-4D34-AEB9-155D2410EC89}"/>
              </a:ext>
            </a:extLst>
          </p:cNvPr>
          <p:cNvSpPr txBox="1"/>
          <p:nvPr/>
        </p:nvSpPr>
        <p:spPr>
          <a:xfrm>
            <a:off x="1850265" y="589518"/>
            <a:ext cx="321972" cy="369332"/>
          </a:xfrm>
          <a:prstGeom prst="rect">
            <a:avLst/>
          </a:prstGeom>
          <a:noFill/>
        </p:spPr>
        <p:txBody>
          <a:bodyPr wrap="square" rtlCol="0">
            <a:spAutoFit/>
          </a:bodyPr>
          <a:lstStyle/>
          <a:p>
            <a:r>
              <a:rPr lang="en-US" b="1" dirty="0"/>
              <a:t>1</a:t>
            </a:r>
          </a:p>
        </p:txBody>
      </p:sp>
      <p:sp>
        <p:nvSpPr>
          <p:cNvPr id="15" name="Hộp Văn bản 14">
            <a:extLst>
              <a:ext uri="{FF2B5EF4-FFF2-40B4-BE49-F238E27FC236}">
                <a16:creationId xmlns:a16="http://schemas.microsoft.com/office/drawing/2014/main" id="{29F4CC0D-E2AC-406C-91D1-589D540F91F1}"/>
              </a:ext>
            </a:extLst>
          </p:cNvPr>
          <p:cNvSpPr txBox="1"/>
          <p:nvPr/>
        </p:nvSpPr>
        <p:spPr>
          <a:xfrm>
            <a:off x="4311002" y="519178"/>
            <a:ext cx="321972" cy="369332"/>
          </a:xfrm>
          <a:prstGeom prst="rect">
            <a:avLst/>
          </a:prstGeom>
          <a:noFill/>
        </p:spPr>
        <p:txBody>
          <a:bodyPr wrap="square" rtlCol="0">
            <a:spAutoFit/>
          </a:bodyPr>
          <a:lstStyle/>
          <a:p>
            <a:r>
              <a:rPr lang="en-US" b="1" dirty="0"/>
              <a:t>2</a:t>
            </a:r>
          </a:p>
        </p:txBody>
      </p:sp>
      <p:sp>
        <p:nvSpPr>
          <p:cNvPr id="16" name="Hộp Văn bản 15">
            <a:extLst>
              <a:ext uri="{FF2B5EF4-FFF2-40B4-BE49-F238E27FC236}">
                <a16:creationId xmlns:a16="http://schemas.microsoft.com/office/drawing/2014/main" id="{C5D73399-D20C-4E40-8B30-56B640276D57}"/>
              </a:ext>
            </a:extLst>
          </p:cNvPr>
          <p:cNvSpPr txBox="1"/>
          <p:nvPr/>
        </p:nvSpPr>
        <p:spPr>
          <a:xfrm>
            <a:off x="6090544" y="554593"/>
            <a:ext cx="321972" cy="369332"/>
          </a:xfrm>
          <a:prstGeom prst="rect">
            <a:avLst/>
          </a:prstGeom>
          <a:noFill/>
        </p:spPr>
        <p:txBody>
          <a:bodyPr wrap="square" rtlCol="0">
            <a:spAutoFit/>
          </a:bodyPr>
          <a:lstStyle/>
          <a:p>
            <a:r>
              <a:rPr lang="en-US" b="1" dirty="0"/>
              <a:t>3</a:t>
            </a:r>
          </a:p>
        </p:txBody>
      </p:sp>
      <p:sp>
        <p:nvSpPr>
          <p:cNvPr id="17" name="Hộp Văn bản 16">
            <a:extLst>
              <a:ext uri="{FF2B5EF4-FFF2-40B4-BE49-F238E27FC236}">
                <a16:creationId xmlns:a16="http://schemas.microsoft.com/office/drawing/2014/main" id="{B978F1FE-4022-4688-984E-3B768E68DAC2}"/>
              </a:ext>
            </a:extLst>
          </p:cNvPr>
          <p:cNvSpPr txBox="1"/>
          <p:nvPr/>
        </p:nvSpPr>
        <p:spPr>
          <a:xfrm>
            <a:off x="7854301" y="525686"/>
            <a:ext cx="321972" cy="369332"/>
          </a:xfrm>
          <a:prstGeom prst="rect">
            <a:avLst/>
          </a:prstGeom>
          <a:noFill/>
        </p:spPr>
        <p:txBody>
          <a:bodyPr wrap="square" rtlCol="0">
            <a:spAutoFit/>
          </a:bodyPr>
          <a:lstStyle/>
          <a:p>
            <a:r>
              <a:rPr lang="en-US" b="1" dirty="0"/>
              <a:t>4</a:t>
            </a:r>
          </a:p>
        </p:txBody>
      </p:sp>
      <p:sp>
        <p:nvSpPr>
          <p:cNvPr id="18" name="Hộp Văn bản 17">
            <a:extLst>
              <a:ext uri="{FF2B5EF4-FFF2-40B4-BE49-F238E27FC236}">
                <a16:creationId xmlns:a16="http://schemas.microsoft.com/office/drawing/2014/main" id="{7A97857E-7F84-41CF-BCC3-6DE281645058}"/>
              </a:ext>
            </a:extLst>
          </p:cNvPr>
          <p:cNvSpPr txBox="1"/>
          <p:nvPr/>
        </p:nvSpPr>
        <p:spPr>
          <a:xfrm>
            <a:off x="10122693" y="519178"/>
            <a:ext cx="321972" cy="369332"/>
          </a:xfrm>
          <a:prstGeom prst="rect">
            <a:avLst/>
          </a:prstGeom>
          <a:noFill/>
        </p:spPr>
        <p:txBody>
          <a:bodyPr wrap="square" rtlCol="0">
            <a:spAutoFit/>
          </a:bodyPr>
          <a:lstStyle/>
          <a:p>
            <a:r>
              <a:rPr lang="en-US" b="1" dirty="0"/>
              <a:t>5</a:t>
            </a:r>
          </a:p>
        </p:txBody>
      </p:sp>
      <p:sp>
        <p:nvSpPr>
          <p:cNvPr id="23" name="Hộp Văn bản 22">
            <a:extLst>
              <a:ext uri="{FF2B5EF4-FFF2-40B4-BE49-F238E27FC236}">
                <a16:creationId xmlns:a16="http://schemas.microsoft.com/office/drawing/2014/main" id="{77DD498A-6D92-4CE8-8109-753DE65CC0E3}"/>
              </a:ext>
            </a:extLst>
          </p:cNvPr>
          <p:cNvSpPr txBox="1"/>
          <p:nvPr/>
        </p:nvSpPr>
        <p:spPr>
          <a:xfrm>
            <a:off x="1697865" y="5832523"/>
            <a:ext cx="321972" cy="369332"/>
          </a:xfrm>
          <a:prstGeom prst="rect">
            <a:avLst/>
          </a:prstGeom>
          <a:noFill/>
        </p:spPr>
        <p:txBody>
          <a:bodyPr wrap="square" rtlCol="0">
            <a:spAutoFit/>
          </a:bodyPr>
          <a:lstStyle/>
          <a:p>
            <a:r>
              <a:rPr lang="en-US" b="1" dirty="0"/>
              <a:t>6</a:t>
            </a:r>
          </a:p>
        </p:txBody>
      </p:sp>
      <p:sp>
        <p:nvSpPr>
          <p:cNvPr id="24" name="Hộp Văn bản 23">
            <a:extLst>
              <a:ext uri="{FF2B5EF4-FFF2-40B4-BE49-F238E27FC236}">
                <a16:creationId xmlns:a16="http://schemas.microsoft.com/office/drawing/2014/main" id="{9604139E-3691-4A9A-8225-EA18BC1000E3}"/>
              </a:ext>
            </a:extLst>
          </p:cNvPr>
          <p:cNvSpPr txBox="1"/>
          <p:nvPr/>
        </p:nvSpPr>
        <p:spPr>
          <a:xfrm>
            <a:off x="4311796" y="5816445"/>
            <a:ext cx="321972" cy="369332"/>
          </a:xfrm>
          <a:prstGeom prst="rect">
            <a:avLst/>
          </a:prstGeom>
          <a:noFill/>
        </p:spPr>
        <p:txBody>
          <a:bodyPr wrap="square" rtlCol="0">
            <a:spAutoFit/>
          </a:bodyPr>
          <a:lstStyle/>
          <a:p>
            <a:r>
              <a:rPr lang="en-US" b="1" dirty="0"/>
              <a:t>7</a:t>
            </a:r>
          </a:p>
        </p:txBody>
      </p:sp>
      <p:sp>
        <p:nvSpPr>
          <p:cNvPr id="25" name="Hộp Văn bản 24">
            <a:extLst>
              <a:ext uri="{FF2B5EF4-FFF2-40B4-BE49-F238E27FC236}">
                <a16:creationId xmlns:a16="http://schemas.microsoft.com/office/drawing/2014/main" id="{4EF87862-CEF1-465A-97D6-E376111A25A3}"/>
              </a:ext>
            </a:extLst>
          </p:cNvPr>
          <p:cNvSpPr txBox="1"/>
          <p:nvPr/>
        </p:nvSpPr>
        <p:spPr>
          <a:xfrm>
            <a:off x="6096000" y="5816445"/>
            <a:ext cx="321972" cy="369332"/>
          </a:xfrm>
          <a:prstGeom prst="rect">
            <a:avLst/>
          </a:prstGeom>
          <a:noFill/>
        </p:spPr>
        <p:txBody>
          <a:bodyPr wrap="square" rtlCol="0">
            <a:spAutoFit/>
          </a:bodyPr>
          <a:lstStyle/>
          <a:p>
            <a:r>
              <a:rPr lang="en-US" b="1" dirty="0"/>
              <a:t>8</a:t>
            </a:r>
          </a:p>
        </p:txBody>
      </p:sp>
      <p:sp>
        <p:nvSpPr>
          <p:cNvPr id="26" name="Hộp Văn bản 25">
            <a:extLst>
              <a:ext uri="{FF2B5EF4-FFF2-40B4-BE49-F238E27FC236}">
                <a16:creationId xmlns:a16="http://schemas.microsoft.com/office/drawing/2014/main" id="{E8F82CF8-8777-4D7E-A68C-1B9E69A2EDBD}"/>
              </a:ext>
            </a:extLst>
          </p:cNvPr>
          <p:cNvSpPr txBox="1"/>
          <p:nvPr/>
        </p:nvSpPr>
        <p:spPr>
          <a:xfrm>
            <a:off x="7753116" y="5816445"/>
            <a:ext cx="321972" cy="369332"/>
          </a:xfrm>
          <a:prstGeom prst="rect">
            <a:avLst/>
          </a:prstGeom>
          <a:noFill/>
        </p:spPr>
        <p:txBody>
          <a:bodyPr wrap="square" rtlCol="0">
            <a:spAutoFit/>
          </a:bodyPr>
          <a:lstStyle/>
          <a:p>
            <a:r>
              <a:rPr lang="en-US" b="1" dirty="0"/>
              <a:t>9</a:t>
            </a:r>
          </a:p>
        </p:txBody>
      </p:sp>
      <p:sp>
        <p:nvSpPr>
          <p:cNvPr id="27" name="Hộp Văn bản 26">
            <a:extLst>
              <a:ext uri="{FF2B5EF4-FFF2-40B4-BE49-F238E27FC236}">
                <a16:creationId xmlns:a16="http://schemas.microsoft.com/office/drawing/2014/main" id="{ADA51C01-1105-46C8-B7EF-78E3FAB03DF9}"/>
              </a:ext>
            </a:extLst>
          </p:cNvPr>
          <p:cNvSpPr txBox="1"/>
          <p:nvPr/>
        </p:nvSpPr>
        <p:spPr>
          <a:xfrm>
            <a:off x="9896240" y="5832523"/>
            <a:ext cx="452907" cy="369332"/>
          </a:xfrm>
          <a:prstGeom prst="rect">
            <a:avLst/>
          </a:prstGeom>
          <a:noFill/>
        </p:spPr>
        <p:txBody>
          <a:bodyPr wrap="square" rtlCol="0">
            <a:spAutoFit/>
          </a:bodyPr>
          <a:lstStyle/>
          <a:p>
            <a:r>
              <a:rPr lang="en-US" b="1" dirty="0"/>
              <a:t>10</a:t>
            </a:r>
          </a:p>
        </p:txBody>
      </p:sp>
    </p:spTree>
    <p:extLst>
      <p:ext uri="{BB962C8B-B14F-4D97-AF65-F5344CB8AC3E}">
        <p14:creationId xmlns:p14="http://schemas.microsoft.com/office/powerpoint/2010/main" val="749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9"/>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0"/>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4"/>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1"/>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anim calcmode="lin" valueType="num">
                                      <p:cBhvr>
                                        <p:cTn id="35" dur="2000" fill="hold"/>
                                        <p:tgtEl>
                                          <p:spTgt spid="15"/>
                                        </p:tgtEl>
                                        <p:attrNameLst>
                                          <p:attrName>ppt_w</p:attrName>
                                        </p:attrNameLst>
                                      </p:cBhvr>
                                      <p:tavLst>
                                        <p:tav tm="0" fmla="#ppt_w*sin(2.5*pi*$)">
                                          <p:val>
                                            <p:fltVal val="0"/>
                                          </p:val>
                                        </p:tav>
                                        <p:tav tm="100000">
                                          <p:val>
                                            <p:fltVal val="1"/>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anim calcmode="lin" valueType="num">
                                      <p:cBhvr>
                                        <p:cTn id="40" dur="2000" fill="hold"/>
                                        <p:tgtEl>
                                          <p:spTgt spid="16"/>
                                        </p:tgtEl>
                                        <p:attrNameLst>
                                          <p:attrName>ppt_w</p:attrName>
                                        </p:attrNameLst>
                                      </p:cBhvr>
                                      <p:tavLst>
                                        <p:tav tm="0" fmla="#ppt_w*sin(2.5*pi*$)">
                                          <p:val>
                                            <p:fltVal val="0"/>
                                          </p:val>
                                        </p:tav>
                                        <p:tav tm="100000">
                                          <p:val>
                                            <p:fltVal val="1"/>
                                          </p:val>
                                        </p:tav>
                                      </p:tavLst>
                                    </p:anim>
                                    <p:anim calcmode="lin" valueType="num">
                                      <p:cBhvr>
                                        <p:cTn id="41" dur="2000" fill="hold"/>
                                        <p:tgtEl>
                                          <p:spTgt spid="1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anim calcmode="lin" valueType="num">
                                      <p:cBhvr>
                                        <p:cTn id="45" dur="2000" fill="hold"/>
                                        <p:tgtEl>
                                          <p:spTgt spid="17"/>
                                        </p:tgtEl>
                                        <p:attrNameLst>
                                          <p:attrName>ppt_w</p:attrName>
                                        </p:attrNameLst>
                                      </p:cBhvr>
                                      <p:tavLst>
                                        <p:tav tm="0" fmla="#ppt_w*sin(2.5*pi*$)">
                                          <p:val>
                                            <p:fltVal val="0"/>
                                          </p:val>
                                        </p:tav>
                                        <p:tav tm="100000">
                                          <p:val>
                                            <p:fltVal val="1"/>
                                          </p:val>
                                        </p:tav>
                                      </p:tavLst>
                                    </p:anim>
                                    <p:anim calcmode="lin" valueType="num">
                                      <p:cBhvr>
                                        <p:cTn id="46" dur="2000" fill="hold"/>
                                        <p:tgtEl>
                                          <p:spTgt spid="17"/>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ppt_w</p:attrName>
                                        </p:attrNameLst>
                                      </p:cBhvr>
                                      <p:tavLst>
                                        <p:tav tm="0" fmla="#ppt_w*sin(2.5*pi*$)">
                                          <p:val>
                                            <p:fltVal val="0"/>
                                          </p:val>
                                        </p:tav>
                                        <p:tav tm="100000">
                                          <p:val>
                                            <p:fltVal val="1"/>
                                          </p:val>
                                        </p:tav>
                                      </p:tavLst>
                                    </p:anim>
                                    <p:anim calcmode="lin" valueType="num">
                                      <p:cBhvr>
                                        <p:cTn id="51" dur="2000" fill="hold"/>
                                        <p:tgtEl>
                                          <p:spTgt spid="1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anim calcmode="lin" valueType="num">
                                      <p:cBhvr>
                                        <p:cTn id="55" dur="2000" fill="hold"/>
                                        <p:tgtEl>
                                          <p:spTgt spid="23"/>
                                        </p:tgtEl>
                                        <p:attrNameLst>
                                          <p:attrName>ppt_w</p:attrName>
                                        </p:attrNameLst>
                                      </p:cBhvr>
                                      <p:tavLst>
                                        <p:tav tm="0" fmla="#ppt_w*sin(2.5*pi*$)">
                                          <p:val>
                                            <p:fltVal val="0"/>
                                          </p:val>
                                        </p:tav>
                                        <p:tav tm="100000">
                                          <p:val>
                                            <p:fltVal val="1"/>
                                          </p:val>
                                        </p:tav>
                                      </p:tavLst>
                                    </p:anim>
                                    <p:anim calcmode="lin" valueType="num">
                                      <p:cBhvr>
                                        <p:cTn id="56" dur="2000" fill="hold"/>
                                        <p:tgtEl>
                                          <p:spTgt spid="23"/>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anim calcmode="lin" valueType="num">
                                      <p:cBhvr>
                                        <p:cTn id="60" dur="2000" fill="hold"/>
                                        <p:tgtEl>
                                          <p:spTgt spid="24"/>
                                        </p:tgtEl>
                                        <p:attrNameLst>
                                          <p:attrName>ppt_w</p:attrName>
                                        </p:attrNameLst>
                                      </p:cBhvr>
                                      <p:tavLst>
                                        <p:tav tm="0" fmla="#ppt_w*sin(2.5*pi*$)">
                                          <p:val>
                                            <p:fltVal val="0"/>
                                          </p:val>
                                        </p:tav>
                                        <p:tav tm="100000">
                                          <p:val>
                                            <p:fltVal val="1"/>
                                          </p:val>
                                        </p:tav>
                                      </p:tavLst>
                                    </p:anim>
                                    <p:anim calcmode="lin" valueType="num">
                                      <p:cBhvr>
                                        <p:cTn id="61" dur="2000" fill="hold"/>
                                        <p:tgtEl>
                                          <p:spTgt spid="24"/>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2000"/>
                                        <p:tgtEl>
                                          <p:spTgt spid="25"/>
                                        </p:tgtEl>
                                      </p:cBhvr>
                                    </p:animEffect>
                                    <p:anim calcmode="lin" valueType="num">
                                      <p:cBhvr>
                                        <p:cTn id="65" dur="2000" fill="hold"/>
                                        <p:tgtEl>
                                          <p:spTgt spid="25"/>
                                        </p:tgtEl>
                                        <p:attrNameLst>
                                          <p:attrName>ppt_w</p:attrName>
                                        </p:attrNameLst>
                                      </p:cBhvr>
                                      <p:tavLst>
                                        <p:tav tm="0" fmla="#ppt_w*sin(2.5*pi*$)">
                                          <p:val>
                                            <p:fltVal val="0"/>
                                          </p:val>
                                        </p:tav>
                                        <p:tav tm="100000">
                                          <p:val>
                                            <p:fltVal val="1"/>
                                          </p:val>
                                        </p:tav>
                                      </p:tavLst>
                                    </p:anim>
                                    <p:anim calcmode="lin" valueType="num">
                                      <p:cBhvr>
                                        <p:cTn id="66" dur="2000" fill="hold"/>
                                        <p:tgtEl>
                                          <p:spTgt spid="25"/>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anim calcmode="lin" valueType="num">
                                      <p:cBhvr>
                                        <p:cTn id="70" dur="2000" fill="hold"/>
                                        <p:tgtEl>
                                          <p:spTgt spid="26"/>
                                        </p:tgtEl>
                                        <p:attrNameLst>
                                          <p:attrName>ppt_w</p:attrName>
                                        </p:attrNameLst>
                                      </p:cBhvr>
                                      <p:tavLst>
                                        <p:tav tm="0" fmla="#ppt_w*sin(2.5*pi*$)">
                                          <p:val>
                                            <p:fltVal val="0"/>
                                          </p:val>
                                        </p:tav>
                                        <p:tav tm="100000">
                                          <p:val>
                                            <p:fltVal val="1"/>
                                          </p:val>
                                        </p:tav>
                                      </p:tavLst>
                                    </p:anim>
                                    <p:anim calcmode="lin" valueType="num">
                                      <p:cBhvr>
                                        <p:cTn id="71" dur="2000" fill="hold"/>
                                        <p:tgtEl>
                                          <p:spTgt spid="26"/>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2000"/>
                                        <p:tgtEl>
                                          <p:spTgt spid="27"/>
                                        </p:tgtEl>
                                      </p:cBhvr>
                                    </p:animEffect>
                                    <p:anim calcmode="lin" valueType="num">
                                      <p:cBhvr>
                                        <p:cTn id="75" dur="2000" fill="hold"/>
                                        <p:tgtEl>
                                          <p:spTgt spid="27"/>
                                        </p:tgtEl>
                                        <p:attrNameLst>
                                          <p:attrName>ppt_w</p:attrName>
                                        </p:attrNameLst>
                                      </p:cBhvr>
                                      <p:tavLst>
                                        <p:tav tm="0" fmla="#ppt_w*sin(2.5*pi*$)">
                                          <p:val>
                                            <p:fltVal val="0"/>
                                          </p:val>
                                        </p:tav>
                                        <p:tav tm="100000">
                                          <p:val>
                                            <p:fltVal val="1"/>
                                          </p:val>
                                        </p:tav>
                                      </p:tavLst>
                                    </p:anim>
                                    <p:anim calcmode="lin" valueType="num">
                                      <p:cBhvr>
                                        <p:cTn id="76"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849" y="1171575"/>
            <a:ext cx="9553576" cy="2554545"/>
          </a:xfrm>
          <a:prstGeom prst="rect">
            <a:avLst/>
          </a:prstGeom>
          <a:noFill/>
        </p:spPr>
        <p:txBody>
          <a:bodyPr wrap="square" rtlCol="0">
            <a:spAutoFit/>
          </a:bodyPr>
          <a:lstStyle/>
          <a:p>
            <a:pPr algn="ctr"/>
            <a:r>
              <a:rPr lang="en-US" sz="4000" b="1" dirty="0" smtClean="0"/>
              <a:t>THỨ TỰ TỪ LỚN ĐẾN NHỎ:</a:t>
            </a:r>
          </a:p>
          <a:p>
            <a:r>
              <a:rPr lang="en-US" sz="4000" b="1" dirty="0" smtClean="0"/>
              <a:t>1        10       2         5        4        7       9       3</a:t>
            </a:r>
          </a:p>
          <a:p>
            <a:r>
              <a:rPr lang="en-US" sz="4000" b="1" dirty="0" smtClean="0"/>
              <a:t>6        8</a:t>
            </a:r>
          </a:p>
          <a:p>
            <a:endParaRPr lang="vi-VN" sz="4000" b="1" dirty="0"/>
          </a:p>
        </p:txBody>
      </p:sp>
      <p:cxnSp>
        <p:nvCxnSpPr>
          <p:cNvPr id="6" name="Straight Arrow Connector 5"/>
          <p:cNvCxnSpPr/>
          <p:nvPr/>
        </p:nvCxnSpPr>
        <p:spPr>
          <a:xfrm>
            <a:off x="1562100" y="2200275"/>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24175" y="2200275"/>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86225" y="2171700"/>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14950" y="2200275"/>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96050" y="2200275"/>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581900" y="2200275"/>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705850" y="2228850"/>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696450" y="2228850"/>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09725" y="2809875"/>
            <a:ext cx="7048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53" name="Rectangle 44052">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6" name="Text Box 4">
            <a:extLst>
              <a:ext uri="{FF2B5EF4-FFF2-40B4-BE49-F238E27FC236}">
                <a16:creationId xmlns:a16="http://schemas.microsoft.com/office/drawing/2014/main" id="{4D6F8BED-1AB1-4E21-893F-31E128198591}"/>
              </a:ext>
            </a:extLst>
          </p:cNvPr>
          <p:cNvSpPr txBox="1">
            <a:spLocks noChangeArrowheads="1"/>
          </p:cNvSpPr>
          <p:nvPr/>
        </p:nvSpPr>
        <p:spPr bwMode="auto">
          <a:xfrm>
            <a:off x="890338" y="640080"/>
            <a:ext cx="4164620"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Sinh</a:t>
            </a:r>
            <a:r>
              <a:rPr lang="en-US" altLang="en-US" sz="5400" b="1" dirty="0">
                <a:latin typeface="+mj-lt"/>
                <a:ea typeface="+mj-ea"/>
                <a:cs typeface="+mj-cs"/>
              </a:rPr>
              <a:t> </a:t>
            </a:r>
            <a:r>
              <a:rPr lang="en-US" altLang="en-US" sz="5400" b="1" dirty="0" err="1">
                <a:latin typeface="+mj-lt"/>
                <a:ea typeface="+mj-ea"/>
                <a:cs typeface="+mj-cs"/>
              </a:rPr>
              <a:t>quyển</a:t>
            </a:r>
            <a:r>
              <a:rPr lang="en-US" altLang="en-US" sz="5400" b="1" dirty="0">
                <a:latin typeface="+mj-lt"/>
                <a:ea typeface="+mj-ea"/>
                <a:cs typeface="+mj-cs"/>
              </a:rPr>
              <a:t> </a:t>
            </a:r>
            <a:r>
              <a:rPr lang="en-US" altLang="en-US" sz="3600" b="1" dirty="0">
                <a:latin typeface="+mj-lt"/>
                <a:ea typeface="+mj-ea"/>
                <a:cs typeface="+mj-cs"/>
              </a:rPr>
              <a:t>(1)</a:t>
            </a:r>
            <a:endParaRPr lang="en-US" altLang="en-US" sz="5400" b="1" dirty="0">
              <a:latin typeface="+mj-lt"/>
              <a:ea typeface="+mj-ea"/>
              <a:cs typeface="+mj-cs"/>
            </a:endParaRPr>
          </a:p>
        </p:txBody>
      </p:sp>
      <p:sp>
        <p:nvSpPr>
          <p:cNvPr id="4405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5" name="Picture 3" descr="01_04cBiologicalOrg-U">
            <a:extLst>
              <a:ext uri="{FF2B5EF4-FFF2-40B4-BE49-F238E27FC236}">
                <a16:creationId xmlns:a16="http://schemas.microsoft.com/office/drawing/2014/main" id="{2D01E6A0-5E5D-4EDB-B6CC-46FC9AFA7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77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6" name="Rectangle 46095">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4" name="Text Box 6">
            <a:extLst>
              <a:ext uri="{FF2B5EF4-FFF2-40B4-BE49-F238E27FC236}">
                <a16:creationId xmlns:a16="http://schemas.microsoft.com/office/drawing/2014/main" id="{4F20F0DC-8C20-4377-B051-137B7B7CA58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000" b="1" dirty="0" err="1">
                <a:latin typeface="+mj-lt"/>
                <a:ea typeface="+mj-ea"/>
                <a:cs typeface="+mj-cs"/>
              </a:rPr>
              <a:t>Hệ</a:t>
            </a:r>
            <a:r>
              <a:rPr lang="en-US" altLang="en-US" sz="4000" b="1" dirty="0">
                <a:latin typeface="+mj-lt"/>
                <a:ea typeface="+mj-ea"/>
                <a:cs typeface="+mj-cs"/>
              </a:rPr>
              <a:t> </a:t>
            </a:r>
            <a:r>
              <a:rPr lang="en-US" altLang="en-US" sz="4000" b="1" dirty="0" err="1">
                <a:latin typeface="+mj-lt"/>
                <a:ea typeface="+mj-ea"/>
                <a:cs typeface="+mj-cs"/>
              </a:rPr>
              <a:t>sinh</a:t>
            </a:r>
            <a:r>
              <a:rPr lang="en-US" altLang="en-US" sz="4000" b="1" dirty="0">
                <a:latin typeface="+mj-lt"/>
                <a:ea typeface="+mj-ea"/>
                <a:cs typeface="+mj-cs"/>
              </a:rPr>
              <a:t> </a:t>
            </a:r>
            <a:r>
              <a:rPr lang="en-US" altLang="en-US" sz="4000" b="1" dirty="0" err="1">
                <a:latin typeface="+mj-lt"/>
                <a:ea typeface="+mj-ea"/>
                <a:cs typeface="+mj-cs"/>
              </a:rPr>
              <a:t>thái</a:t>
            </a:r>
            <a:r>
              <a:rPr lang="en-US" altLang="en-US" sz="4000" b="1" dirty="0">
                <a:latin typeface="+mj-lt"/>
                <a:ea typeface="+mj-ea"/>
                <a:cs typeface="+mj-cs"/>
              </a:rPr>
              <a:t> (10)</a:t>
            </a:r>
          </a:p>
        </p:txBody>
      </p:sp>
      <p:sp>
        <p:nvSpPr>
          <p:cNvPr id="4609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3" name="Picture 5" descr="01_04dBiologicalOrg-U">
            <a:extLst>
              <a:ext uri="{FF2B5EF4-FFF2-40B4-BE49-F238E27FC236}">
                <a16:creationId xmlns:a16="http://schemas.microsoft.com/office/drawing/2014/main" id="{FDF1A1AD-0B30-44BA-AB13-75851A0658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6" r="549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7" name="Rectangle 48136">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2" name="Text Box 6">
            <a:extLst>
              <a:ext uri="{FF2B5EF4-FFF2-40B4-BE49-F238E27FC236}">
                <a16:creationId xmlns:a16="http://schemas.microsoft.com/office/drawing/2014/main" id="{FAB0772E-BE40-4570-AA8E-5D812BEFFA0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Quần</a:t>
            </a:r>
            <a:r>
              <a:rPr lang="en-US" altLang="en-US" sz="5400" b="1" dirty="0">
                <a:latin typeface="+mj-lt"/>
                <a:ea typeface="+mj-ea"/>
                <a:cs typeface="+mj-cs"/>
              </a:rPr>
              <a:t> </a:t>
            </a:r>
            <a:r>
              <a:rPr lang="en-US" altLang="en-US" sz="5400" b="1" dirty="0" err="1">
                <a:latin typeface="+mj-lt"/>
                <a:ea typeface="+mj-ea"/>
                <a:cs typeface="+mj-cs"/>
              </a:rPr>
              <a:t>xã</a:t>
            </a:r>
            <a:r>
              <a:rPr lang="en-US" altLang="en-US" sz="5400" b="1" dirty="0">
                <a:latin typeface="+mj-lt"/>
                <a:ea typeface="+mj-ea"/>
                <a:cs typeface="+mj-cs"/>
              </a:rPr>
              <a:t> (2)</a:t>
            </a:r>
          </a:p>
        </p:txBody>
      </p:sp>
      <p:sp>
        <p:nvSpPr>
          <p:cNvPr id="4813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1" name="Picture 5" descr="01_04eBiologicalOrg-U">
            <a:extLst>
              <a:ext uri="{FF2B5EF4-FFF2-40B4-BE49-F238E27FC236}">
                <a16:creationId xmlns:a16="http://schemas.microsoft.com/office/drawing/2014/main" id="{5C76F5F0-6D1D-4960-91F3-32ADE0EDDC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5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95" name="Rectangle 50194">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0" name="Text Box 4">
            <a:extLst>
              <a:ext uri="{FF2B5EF4-FFF2-40B4-BE49-F238E27FC236}">
                <a16:creationId xmlns:a16="http://schemas.microsoft.com/office/drawing/2014/main" id="{115826B6-165A-4850-AAA4-FDA63E265D9B}"/>
              </a:ext>
            </a:extLst>
          </p:cNvPr>
          <p:cNvSpPr txBox="1">
            <a:spLocks noChangeArrowheads="1"/>
          </p:cNvSpPr>
          <p:nvPr/>
        </p:nvSpPr>
        <p:spPr bwMode="auto">
          <a:xfrm>
            <a:off x="6790414" y="640080"/>
            <a:ext cx="4758458"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6600" b="1" dirty="0" err="1">
                <a:latin typeface="+mj-lt"/>
                <a:ea typeface="+mj-ea"/>
                <a:cs typeface="+mj-cs"/>
              </a:rPr>
              <a:t>Quần</a:t>
            </a:r>
            <a:r>
              <a:rPr lang="en-US" altLang="en-US" sz="6600" b="1" dirty="0">
                <a:latin typeface="+mj-lt"/>
                <a:ea typeface="+mj-ea"/>
                <a:cs typeface="+mj-cs"/>
              </a:rPr>
              <a:t> </a:t>
            </a:r>
            <a:r>
              <a:rPr lang="en-US" altLang="en-US" sz="6600" b="1" dirty="0" err="1">
                <a:latin typeface="+mj-lt"/>
                <a:ea typeface="+mj-ea"/>
                <a:cs typeface="+mj-cs"/>
              </a:rPr>
              <a:t>thể</a:t>
            </a:r>
            <a:r>
              <a:rPr lang="en-US" altLang="en-US" sz="6600" b="1" dirty="0">
                <a:latin typeface="+mj-lt"/>
                <a:ea typeface="+mj-ea"/>
                <a:cs typeface="+mj-cs"/>
              </a:rPr>
              <a:t> (5)</a:t>
            </a:r>
          </a:p>
        </p:txBody>
      </p:sp>
      <p:pic>
        <p:nvPicPr>
          <p:cNvPr id="50179" name="Picture 3" descr="01_04fBiologicalOrg-U">
            <a:extLst>
              <a:ext uri="{FF2B5EF4-FFF2-40B4-BE49-F238E27FC236}">
                <a16:creationId xmlns:a16="http://schemas.microsoft.com/office/drawing/2014/main" id="{E3BC242F-1AE0-4A5E-BBDB-49ACECD849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45" r="2" b="11422"/>
          <a:stretch/>
        </p:blipFill>
        <p:spPr bwMode="auto">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1013</Words>
  <Application>Microsoft Office PowerPoint</Application>
  <PresentationFormat>Widescreen</PresentationFormat>
  <Paragraphs>87</Paragraphs>
  <Slides>28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#9Slide03 FS Neusa Bold</vt:lpstr>
      <vt:lpstr>#9Slide05 Brannboll Ny</vt:lpstr>
      <vt:lpstr>Arial</vt:lpstr>
      <vt:lpstr>Calibri</vt:lpstr>
      <vt:lpstr>Calibri Light</vt:lpstr>
      <vt:lpstr>Segoe UI Historic</vt:lpstr>
      <vt:lpstr>Segoe UI Semibold</vt:lpstr>
      <vt:lpstr>Times New Roman</vt:lpstr>
      <vt:lpstr>Chủ đề Office</vt:lpstr>
      <vt:lpstr>CÁC CẤP ĐỘ TỔ CHỨC CỦA  THẾ GIỚI SỐNG </vt:lpstr>
      <vt:lpstr>Quan sát hình ảnh sau, chỉ ra đâu là vật sống, vật không sống?</vt:lpstr>
      <vt:lpstr>I. Các cấp tổ chức của thế giới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Mối quan giữa các cấp độ tổ chức của thế giới sống</vt:lpstr>
      <vt:lpstr>2/ Mối quan giữa các cấp độ tổ chức của thế giới sống</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CẤP TỔ CHỨC CỦA THẾ GIỚI SỐNG </dc:title>
  <dc:creator>VnTeach.Com</dc:creator>
  <cp:keywords>VnTeach.Com</cp:keywords>
  <cp:lastModifiedBy>MyPC</cp:lastModifiedBy>
  <cp:revision>11</cp:revision>
  <dcterms:created xsi:type="dcterms:W3CDTF">2022-07-18T15:40:02Z</dcterms:created>
  <dcterms:modified xsi:type="dcterms:W3CDTF">2023-09-18T12:05:22Z</dcterms:modified>
</cp:coreProperties>
</file>