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sldIdLst>
    <p:sldId id="259" r:id="rId5"/>
    <p:sldId id="261" r:id="rId6"/>
    <p:sldId id="262" r:id="rId7"/>
    <p:sldId id="263" r:id="rId8"/>
    <p:sldId id="264" r:id="rId9"/>
    <p:sldId id="265" r:id="rId10"/>
    <p:sldId id="266" r:id="rId11"/>
    <p:sldId id="291" r:id="rId12"/>
    <p:sldId id="292" r:id="rId13"/>
    <p:sldId id="268" r:id="rId14"/>
    <p:sldId id="269" r:id="rId15"/>
    <p:sldId id="273" r:id="rId16"/>
    <p:sldId id="274" r:id="rId17"/>
    <p:sldId id="293" r:id="rId18"/>
    <p:sldId id="294" r:id="rId19"/>
    <p:sldId id="295" r:id="rId20"/>
    <p:sldId id="275" r:id="rId21"/>
    <p:sldId id="277" r:id="rId22"/>
    <p:sldId id="278" r:id="rId23"/>
    <p:sldId id="279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705A-CA5A-4A0E-84C4-122170A78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E4356-5FD8-4945-A91D-47C15DDBE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6981B-D634-4BD1-99E6-B2EE3151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FCE8-2509-495F-A1D3-6CE9F10C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729C4-9EA4-46B3-86CD-E29ABFC6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1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C6DA-0590-48EF-935D-A91A5A74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F8C2-EFDB-4126-8F73-28B54E50E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FB39-17AA-4A47-BCA5-ECBDE485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EBFFF-FC66-41BE-8EF0-776E9E1B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ED003-04B7-4D04-82E4-BE59B2BF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1E39-4DCF-41CF-AA1D-28C7EB37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23236-9EA0-48D9-A4A6-7DAA4092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1CD7D-1BCE-4B33-AD6A-86B65783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905C0-970A-4D9E-A368-6E2C10EB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3A44-D767-4B97-84EC-A5E747EF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6B06-F120-4C4B-9F08-5472B3ED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3841-5060-4A03-94D4-EF3FF4279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259B9-71DA-456B-915C-ED3E6616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35F1B-D3AA-441E-9B4B-7558CA4D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DA40-24A6-425D-8604-438FA51F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7C05-51F9-47AD-853C-F79F96E9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C281-170B-49E4-BBEA-626E1BAB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302F4-E81D-4488-B607-4F4AAC04C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94108-3D1B-40AB-8A31-70ADA9E29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A3989-0074-4010-88A1-9F9C885B2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1E1AC-EB3B-49A6-8D56-258EA6C91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50E3E-754F-4804-BDB6-717DFF63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2231A-1940-48DB-933D-1471F7CF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FE282-8BEB-43E7-A4E6-BBB3AC6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6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2544-83C0-4A75-87B1-B6AD8E71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2853C-3A61-4FF6-9879-E1E4F895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4F797-D803-400F-AB29-DC80D325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A5722-ECF2-444A-9984-831101D6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36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548D6-B24C-4BC9-BF2D-85029234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18EDA-C1EE-40BF-A60E-E18B04A7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C938D-AE22-47C8-9E85-5A7E7F09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69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4033-B754-44C3-9613-E2B7364A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D71C-891A-4D91-9D8E-C660B59C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D7E60-A05D-48C5-B9CB-35FAA94B2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DEFF5-720E-4201-8DB9-14E1711D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0985E-220F-4B78-AD08-E38E1013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2D181-95F2-4275-B9E6-A2725289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2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396F-39FF-4935-9D12-0A0F2B7A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5342E-7F71-440C-87B2-BECF1407B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FB659-D478-4942-BAB2-DDEE245A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1DC1-7BE4-4335-8F84-FE588B08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A329B-E1E7-4771-9024-036873FA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DC175-6304-429A-8C91-CBCF8EEE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9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633E-E9DE-4510-8865-88A21B50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2047F-E056-4679-92F0-641C4D5F5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752D9-545F-482F-83D3-4D9116E0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FCAE4-D58E-459E-888A-0FC374E7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8423-1BF3-41F8-9EA8-BA6D879E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1D2C5-CEE9-4BF7-BD85-2A7AA0E73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C75E1-5D2D-4F79-A385-CE72E6047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308A-7055-4A79-93A7-8824C1B8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83EA-0587-4A48-95CD-7CD0B3DC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60B5E-D43C-46F1-84B9-CFE4B4F8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47250-F49C-4B09-8134-BDE2AD8E3D82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717006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0F9EB-3FBF-48EF-BA5E-749909A8A8D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38495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601A7D-941D-47B0-9D7C-B4BC94B5EDB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29335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E3088-75CF-490A-B783-190C5A8CDDF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52530"/>
      </p:ext>
    </p:extLst>
  </p:cSld>
  <p:clrMapOvr>
    <a:masterClrMapping/>
  </p:clrMapOvr>
  <p:transition spd="slow">
    <p:split orient="vert"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A944C-3019-402E-97B5-C1CE289EFE7F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662824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D2D7C-BEAA-49C0-8FD6-4E3807DA614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033935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665D7F-7698-43DD-B981-1D7923DD56CB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5517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38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66C7FB-EBF6-40A6-8B0E-CB22645EADEB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74184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6A3C4-480A-4631-B6E1-D3EEC3115B7C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02738"/>
      </p:ext>
    </p:extLst>
  </p:cSld>
  <p:clrMapOvr>
    <a:masterClrMapping/>
  </p:clrMapOvr>
  <p:transition spd="slow">
    <p:split orient="vert"/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44B14-1AF9-47F2-9308-4E3343E6208C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38594"/>
      </p:ext>
    </p:extLst>
  </p:cSld>
  <p:clrMapOvr>
    <a:masterClrMapping/>
  </p:clrMapOvr>
  <p:transition spd="slow">
    <p:split orient="vert"/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5DFD8-2B28-4E4F-AD04-AB1DF3A7407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11922"/>
      </p:ext>
    </p:extLst>
  </p:cSld>
  <p:clrMapOvr>
    <a:masterClrMapping/>
  </p:clrMapOvr>
  <p:transition spd="slow">
    <p:split orient="vert"/>
  </p:transition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98F2E-527B-4908-8CC5-F8D19910593E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752058"/>
      </p:ext>
    </p:extLst>
  </p:cSld>
  <p:clrMapOvr>
    <a:masterClrMapping/>
  </p:clrMapOvr>
  <p:transition spd="slow">
    <p:split orient="vert"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489174-6A70-4BD4-B9F3-5DCC88B9592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573543"/>
      </p:ext>
    </p:extLst>
  </p:cSld>
  <p:clrMapOvr>
    <a:masterClrMapping/>
  </p:clrMapOvr>
  <p:transition spd="slow">
    <p:split orient="vert"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90E54-B91F-4D71-A5AA-2A217829C371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592986"/>
      </p:ext>
    </p:extLst>
  </p:cSld>
  <p:clrMapOvr>
    <a:masterClrMapping/>
  </p:clrMapOvr>
  <p:transition spd="slow">
    <p:split orient="vert"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74485-F113-4042-9288-54DC73C1857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137032"/>
      </p:ext>
    </p:extLst>
  </p:cSld>
  <p:clrMapOvr>
    <a:masterClrMapping/>
  </p:clrMapOvr>
  <p:transition spd="slow">
    <p:split orient="vert"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CB3FD-0004-4FA5-9B59-CDB6FD61DAC7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63611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F3DC4-ED05-4931-865C-640A925AD37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13186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6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5B5E4D-D404-42B1-A800-BD86535450E5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5789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6FF34-E4D3-4394-9435-16C1A8D28C9D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52418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610E24-6262-460D-947F-FE00A769C5BA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41924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F718D-DA25-4ACD-8221-6ACBA0C7A45F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729036"/>
      </p:ext>
    </p:extLst>
  </p:cSld>
  <p:clrMapOvr>
    <a:masterClrMapping/>
  </p:clrMapOvr>
  <p:transition spd="slow">
    <p:split orient="vert"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F52D2-2A09-41DF-ADE5-DC3587D7DFD4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99736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83904-F099-4ED7-8325-F5CF72B2B06C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04158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6BCD-1C72-4A13-A38D-27BF95E55797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2866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F50D3-BC78-4FAD-B665-E50F69CF62B3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168703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2480D-91F1-4D3B-A451-E2CF91EF5E7C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37150"/>
      </p:ext>
    </p:extLst>
  </p:cSld>
  <p:clrMapOvr>
    <a:masterClrMapping/>
  </p:clrMapOvr>
  <p:transition spd="slow">
    <p:split orient="vert"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66631-6FCF-4078-8C84-9C39497C8F7B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520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9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295DD6-AB63-4202-AB44-9E1AF082352A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84802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767BDC-1BE2-4205-8BF4-73A01728BAEB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78381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AFE89F-8DCC-473E-B08E-312A97C52DAF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58613"/>
      </p:ext>
    </p:extLst>
  </p:cSld>
  <p:clrMapOvr>
    <a:masterClrMapping/>
  </p:clrMapOvr>
  <p:transition spd="slow">
    <p:split orient="vert"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803AD-188A-487A-9AB2-DFBEBD9766CB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63184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2D1AE-3FD3-4D87-A886-E88F9B565066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6032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78140-B406-46FF-944C-A2BBF908E6FE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05537"/>
      </p:ext>
    </p:extLst>
  </p:cSld>
  <p:clrMapOvr>
    <a:masterClrMapping/>
  </p:clrMapOvr>
  <p:transition spd="slow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B7A618-18BC-42D1-B85E-A5D0C20C102A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24706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E81A-E58F-4169-ACDB-A6EC403C1CE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55C1-4F9C-4CCF-8F10-2ED4621B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EC63B-9268-4246-A191-231DEBCD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0C405-8CE2-4548-8A35-1B01DBB7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BE5A6-30F2-4B87-A6CB-79D2FF4FE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E563-91E0-44A6-A718-FD9420A7679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C037-4CFA-4314-A099-90485C71F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DC29-C8C9-40DC-85EC-3AAC62C4E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ABD31-7B4D-4A86-B301-926955C5E4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03131"/>
            <a:ext cx="656916" cy="6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A304A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37385-56C3-4220-9858-80805EC61E5A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0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14C82F-8718-4DCB-9D65-F240DFCF50D3}" type="slidenum"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82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Google Shape;231;p27">
            <a:extLst>
              <a:ext uri="{FF2B5EF4-FFF2-40B4-BE49-F238E27FC236}">
                <a16:creationId xmlns:a16="http://schemas.microsoft.com/office/drawing/2014/main" id="{097C5323-DF8D-45C2-84F2-058F99931638}"/>
              </a:ext>
            </a:extLst>
          </p:cNvPr>
          <p:cNvSpPr txBox="1">
            <a:spLocks/>
          </p:cNvSpPr>
          <p:nvPr/>
        </p:nvSpPr>
        <p:spPr>
          <a:xfrm>
            <a:off x="3223046" y="2345611"/>
            <a:ext cx="5989146" cy="92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0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91919"/>
              </a:buClr>
              <a:buSzPts val="5200"/>
              <a:buFont typeface="Montserrat ExtraBold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1A5653"/>
                </a:solidFill>
                <a:effectLst/>
                <a:highlight>
                  <a:srgbClr val="FFE4BD"/>
                </a:highlight>
                <a:uLnTx/>
                <a:uFillTx/>
                <a:latin typeface="Montserrat ExtraBold" panose="00000900000000000000" pitchFamily="2" charset="0"/>
                <a:ea typeface="Roboto Black"/>
                <a:cs typeface="Roboto Black"/>
                <a:sym typeface="Roboto Black"/>
              </a:rPr>
              <a:t>NHIỄM 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1A5653"/>
                </a:solidFill>
                <a:effectLst/>
                <a:highlight>
                  <a:srgbClr val="FCCFC8"/>
                </a:highlight>
                <a:uLnTx/>
                <a:uFillTx/>
                <a:latin typeface="Montserrat ExtraBold" panose="00000900000000000000" pitchFamily="2" charset="0"/>
                <a:ea typeface="Roboto Black"/>
                <a:cs typeface="Roboto Black"/>
                <a:sym typeface="Roboto Black"/>
              </a:rPr>
              <a:t>SẮC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1A5653"/>
                </a:solidFill>
                <a:effectLst/>
                <a:highlight>
                  <a:srgbClr val="D1F1EF"/>
                </a:highlight>
                <a:uLnTx/>
                <a:uFillTx/>
                <a:latin typeface="Montserrat ExtraBold" panose="00000900000000000000" pitchFamily="2" charset="0"/>
                <a:ea typeface="Roboto Black"/>
                <a:cs typeface="Roboto Black"/>
                <a:sym typeface="Roboto Black"/>
              </a:rPr>
              <a:t> THỂ 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1A5653"/>
              </a:solidFill>
              <a:effectLst/>
              <a:highlight>
                <a:srgbClr val="D1F1EF"/>
              </a:highlight>
              <a:uLnTx/>
              <a:uFillTx/>
              <a:latin typeface="Montserrat ExtraBold" panose="00000900000000000000" pitchFamily="2" charset="0"/>
              <a:ea typeface="Roboto Black"/>
              <a:sym typeface="Roboto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C9CBD-F630-AEE7-4F18-FF7A73736EE1}"/>
              </a:ext>
            </a:extLst>
          </p:cNvPr>
          <p:cNvSpPr txBox="1"/>
          <p:nvPr/>
        </p:nvSpPr>
        <p:spPr>
          <a:xfrm>
            <a:off x="3010039" y="3176130"/>
            <a:ext cx="7675721" cy="590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 CƠ CHẾ DI TRUYỀN NHIỄM SẮC THỂ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F0D22F-D15F-F855-9AA2-5B25AD7EB9FD}"/>
              </a:ext>
            </a:extLst>
          </p:cNvPr>
          <p:cNvCxnSpPr/>
          <p:nvPr/>
        </p:nvCxnSpPr>
        <p:spPr>
          <a:xfrm>
            <a:off x="4111753" y="3766595"/>
            <a:ext cx="48777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Chromosomes Detailed Flat Circular Flat icon">
            <a:extLst>
              <a:ext uri="{FF2B5EF4-FFF2-40B4-BE49-F238E27FC236}">
                <a16:creationId xmlns:a16="http://schemas.microsoft.com/office/drawing/2014/main" id="{79F010F4-C6E6-FB7B-EC87-4CFE7ACA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21" y="2196612"/>
            <a:ext cx="1670821" cy="16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F8F1FF-8E95-694D-D84D-0CD2CE7A0E02}"/>
              </a:ext>
            </a:extLst>
          </p:cNvPr>
          <p:cNvSpPr txBox="1"/>
          <p:nvPr/>
        </p:nvSpPr>
        <p:spPr>
          <a:xfrm>
            <a:off x="1320227" y="1186091"/>
            <a:ext cx="5240069" cy="3354765"/>
          </a:xfrm>
          <a:prstGeom prst="rect">
            <a:avLst/>
          </a:prstGeom>
          <a:solidFill>
            <a:srgbClr val="EFFBFA"/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cuộn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xoắn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giúp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nằm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nằm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chia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0A2D6EF2-A9CE-8803-3D43-57187508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3" y="976223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hromatids hi-res stock photography and images - Alamy">
            <a:extLst>
              <a:ext uri="{FF2B5EF4-FFF2-40B4-BE49-F238E27FC236}">
                <a16:creationId xmlns:a16="http://schemas.microsoft.com/office/drawing/2014/main" id="{177A6D8A-2B46-69E0-E304-0CF71E9CF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1" b="90000" l="10000" r="90000">
                        <a14:foregroundMark x1="38077" y1="8417" x2="38077" y2="8417"/>
                        <a14:foregroundMark x1="64846" y1="6691" x2="64846" y2="6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" t="4112" r="10161" b="8749"/>
          <a:stretch/>
        </p:blipFill>
        <p:spPr bwMode="auto">
          <a:xfrm>
            <a:off x="7035134" y="1186091"/>
            <a:ext cx="3575357" cy="3898504"/>
          </a:xfrm>
          <a:prstGeom prst="rect">
            <a:avLst/>
          </a:prstGeom>
          <a:noFill/>
          <a:ln>
            <a:solidFill>
              <a:srgbClr val="92CE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0+ Telomerase Stock Photos, Pictures &amp; Royalty-Free Images - iStock |  Telomere, Aging, Chromosome">
            <a:extLst>
              <a:ext uri="{FF2B5EF4-FFF2-40B4-BE49-F238E27FC236}">
                <a16:creationId xmlns:a16="http://schemas.microsoft.com/office/drawing/2014/main" id="{785161F1-FDAE-5606-5BDB-05DF250A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57" y="839110"/>
            <a:ext cx="4031861" cy="43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60CC8D-1B68-7466-4B45-321A1835C78D}"/>
              </a:ext>
            </a:extLst>
          </p:cNvPr>
          <p:cNvSpPr txBox="1"/>
          <p:nvPr/>
        </p:nvSpPr>
        <p:spPr>
          <a:xfrm>
            <a:off x="4666891" y="1468647"/>
            <a:ext cx="6996023" cy="3139321"/>
          </a:xfrm>
          <a:prstGeom prst="rect">
            <a:avLst/>
          </a:prstGeom>
          <a:solidFill>
            <a:srgbClr val="EFFBFA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Telomere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chứa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nucleotide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lặp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telomere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mỗi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Khi telomere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dừng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hoặc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chặn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thường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sức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khỏe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telomere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ngắn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nghĩa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Cừu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Dolly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tính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tuổi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cừu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15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khoa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cừu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Dolly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telomere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ngắn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so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cừu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tuổi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69EF0-66AC-C54D-898A-045ADC9D00D1}"/>
              </a:ext>
            </a:extLst>
          </p:cNvPr>
          <p:cNvSpPr txBox="1"/>
          <p:nvPr/>
        </p:nvSpPr>
        <p:spPr>
          <a:xfrm>
            <a:off x="6857999" y="690497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 CÓ BIẾT</a:t>
            </a:r>
          </a:p>
        </p:txBody>
      </p:sp>
    </p:spTree>
    <p:extLst>
      <p:ext uri="{BB962C8B-B14F-4D97-AF65-F5344CB8AC3E}">
        <p14:creationId xmlns:p14="http://schemas.microsoft.com/office/powerpoint/2010/main" val="31368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28">
            <a:extLst>
              <a:ext uri="{FF2B5EF4-FFF2-40B4-BE49-F238E27FC236}">
                <a16:creationId xmlns:a16="http://schemas.microsoft.com/office/drawing/2014/main" id="{6B2364F0-0065-3C41-D2B0-7EB8E3F84333}"/>
              </a:ext>
            </a:extLst>
          </p:cNvPr>
          <p:cNvSpPr txBox="1">
            <a:spLocks/>
          </p:cNvSpPr>
          <p:nvPr/>
        </p:nvSpPr>
        <p:spPr>
          <a:xfrm>
            <a:off x="3452083" y="2453476"/>
            <a:ext cx="819959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Krona One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Nhiễm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thể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Roboto" panose="02000000000000000000" pitchFamily="2" charset="0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Krona One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cấp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bào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Roboto" panose="02000000000000000000" pitchFamily="2" charset="0"/>
              <a:sym typeface="Montserra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55628E-E22A-5F19-4912-55A018C30437}"/>
              </a:ext>
            </a:extLst>
          </p:cNvPr>
          <p:cNvGrpSpPr/>
          <p:nvPr/>
        </p:nvGrpSpPr>
        <p:grpSpPr>
          <a:xfrm>
            <a:off x="2458800" y="2403617"/>
            <a:ext cx="993283" cy="862860"/>
            <a:chOff x="1020930" y="3289702"/>
            <a:chExt cx="898865" cy="862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8C908C-DFAE-6D49-BD0B-BB5AE475980D}"/>
                </a:ext>
              </a:extLst>
            </p:cNvPr>
            <p:cNvSpPr/>
            <p:nvPr/>
          </p:nvSpPr>
          <p:spPr>
            <a:xfrm>
              <a:off x="1020930" y="3289702"/>
              <a:ext cx="898865" cy="862860"/>
            </a:xfrm>
            <a:prstGeom prst="ellipse">
              <a:avLst/>
            </a:prstGeom>
            <a:solidFill>
              <a:srgbClr val="FFAA2D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" name="Google Shape;333;p34">
              <a:extLst>
                <a:ext uri="{FF2B5EF4-FFF2-40B4-BE49-F238E27FC236}">
                  <a16:creationId xmlns:a16="http://schemas.microsoft.com/office/drawing/2014/main" id="{23B43FA1-0F80-1CD0-0C02-7FE5D48EC54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14257" y="3381126"/>
              <a:ext cx="495789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76A28"/>
                </a:buClr>
                <a:buSzPts val="16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4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100"/>
                <a:buFont typeface="Nunito Light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sym typeface="Montserrat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7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F8F1FF-8E95-694D-D84D-0CD2CE7A0E02}"/>
              </a:ext>
            </a:extLst>
          </p:cNvPr>
          <p:cNvSpPr txBox="1"/>
          <p:nvPr/>
        </p:nvSpPr>
        <p:spPr>
          <a:xfrm>
            <a:off x="1581509" y="276682"/>
            <a:ext cx="1016766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0A2D6EF2-A9CE-8803-3D43-57187508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4" y="276682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61DEC46-8908-9FD0-75BA-E4E7312E205B}"/>
              </a:ext>
            </a:extLst>
          </p:cNvPr>
          <p:cNvGrpSpPr/>
          <p:nvPr/>
        </p:nvGrpSpPr>
        <p:grpSpPr>
          <a:xfrm>
            <a:off x="4276928" y="1415455"/>
            <a:ext cx="4123620" cy="4333111"/>
            <a:chOff x="4276928" y="1415455"/>
            <a:chExt cx="4123620" cy="43331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77E7CEF-36C4-1F90-19E7-07E4DEBCEA17}"/>
                </a:ext>
              </a:extLst>
            </p:cNvPr>
            <p:cNvGrpSpPr/>
            <p:nvPr/>
          </p:nvGrpSpPr>
          <p:grpSpPr>
            <a:xfrm>
              <a:off x="4377447" y="1415455"/>
              <a:ext cx="4023101" cy="3921670"/>
              <a:chOff x="7120647" y="1523579"/>
              <a:chExt cx="4023101" cy="3921670"/>
            </a:xfrm>
          </p:grpSpPr>
          <p:pic>
            <p:nvPicPr>
              <p:cNvPr id="11266" name="Picture 2" descr="Study confirms that telomere length in blood is reliable stand-in for  telomere length in other tissues | NHLBI, NIH">
                <a:extLst>
                  <a:ext uri="{FF2B5EF4-FFF2-40B4-BE49-F238E27FC236}">
                    <a16:creationId xmlns:a16="http://schemas.microsoft.com/office/drawing/2014/main" id="{7B0BF835-FD74-F05D-9AEB-577631B5FB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641" b="90365" l="9896" r="89974">
                            <a14:foregroundMark x1="37891" y1="8333" x2="37891" y2="8333"/>
                            <a14:foregroundMark x1="64844" y1="7292" x2="64844" y2="7292"/>
                            <a14:foregroundMark x1="66016" y1="90104" x2="66016" y2="90104"/>
                            <a14:foregroundMark x1="32813" y1="90365" x2="32813" y2="90365"/>
                            <a14:foregroundMark x1="35417" y1="6901" x2="35417" y2="6901"/>
                            <a14:foregroundMark x1="65495" y1="6641" x2="65495" y2="66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75" r="19052" b="7048"/>
              <a:stretch/>
            </p:blipFill>
            <p:spPr bwMode="auto">
              <a:xfrm>
                <a:off x="7120647" y="1523579"/>
                <a:ext cx="2402732" cy="3557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D9AA1C88-2A2F-349B-BDC8-B45E16957418}"/>
                  </a:ext>
                </a:extLst>
              </p:cNvPr>
              <p:cNvCxnSpPr/>
              <p:nvPr/>
            </p:nvCxnSpPr>
            <p:spPr>
              <a:xfrm flipH="1">
                <a:off x="9148864" y="2027575"/>
                <a:ext cx="749030" cy="0"/>
              </a:xfrm>
              <a:prstGeom prst="straightConnector1">
                <a:avLst/>
              </a:prstGeom>
              <a:ln w="19050">
                <a:solidFill>
                  <a:srgbClr val="084B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6D6C80A-75A5-5FC2-EBA0-FC2B5E6F47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35192" y="2714812"/>
                <a:ext cx="962702" cy="0"/>
              </a:xfrm>
              <a:prstGeom prst="straightConnector1">
                <a:avLst/>
              </a:prstGeom>
              <a:ln w="19050">
                <a:solidFill>
                  <a:srgbClr val="084B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9A9D15D-D579-011A-801B-D8863F9E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60677" y="3220895"/>
                <a:ext cx="1337217" cy="0"/>
              </a:xfrm>
              <a:prstGeom prst="straightConnector1">
                <a:avLst/>
              </a:prstGeom>
              <a:ln w="19050">
                <a:solidFill>
                  <a:srgbClr val="084B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F05027C-4C15-4821-27CF-1DB5DD43BBB8}"/>
                  </a:ext>
                </a:extLst>
              </p:cNvPr>
              <p:cNvCxnSpPr/>
              <p:nvPr/>
            </p:nvCxnSpPr>
            <p:spPr>
              <a:xfrm flipH="1">
                <a:off x="9148864" y="3991523"/>
                <a:ext cx="749030" cy="0"/>
              </a:xfrm>
              <a:prstGeom prst="straightConnector1">
                <a:avLst/>
              </a:prstGeom>
              <a:ln w="19050">
                <a:solidFill>
                  <a:srgbClr val="084B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20E4E6E-8F5C-D758-81AF-BCE1D64960DE}"/>
                  </a:ext>
                </a:extLst>
              </p:cNvPr>
              <p:cNvCxnSpPr/>
              <p:nvPr/>
            </p:nvCxnSpPr>
            <p:spPr>
              <a:xfrm flipH="1">
                <a:off x="9148864" y="4765025"/>
                <a:ext cx="749030" cy="0"/>
              </a:xfrm>
              <a:prstGeom prst="straightConnector1">
                <a:avLst/>
              </a:prstGeom>
              <a:ln w="19050">
                <a:solidFill>
                  <a:srgbClr val="084B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A6C9A-3DFF-631D-0FCE-F4123E9AA665}"/>
                  </a:ext>
                </a:extLst>
              </p:cNvPr>
              <p:cNvSpPr txBox="1"/>
              <p:nvPr/>
            </p:nvSpPr>
            <p:spPr>
              <a:xfrm>
                <a:off x="9897894" y="1791760"/>
                <a:ext cx="11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Telomere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6AF16B-2495-81B9-7346-547CCDD5739E}"/>
                  </a:ext>
                </a:extLst>
              </p:cNvPr>
              <p:cNvSpPr txBox="1"/>
              <p:nvPr/>
            </p:nvSpPr>
            <p:spPr>
              <a:xfrm>
                <a:off x="9897894" y="4512243"/>
                <a:ext cx="11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Telomere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59F5AB-CAFE-2164-B584-7E34F463A0BE}"/>
                  </a:ext>
                </a:extLst>
              </p:cNvPr>
              <p:cNvSpPr txBox="1"/>
              <p:nvPr/>
            </p:nvSpPr>
            <p:spPr>
              <a:xfrm>
                <a:off x="9897894" y="2490866"/>
                <a:ext cx="1225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Cánh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 NST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EB929-8D84-B166-53D7-0BF8DCEB765F}"/>
                  </a:ext>
                </a:extLst>
              </p:cNvPr>
              <p:cNvSpPr txBox="1"/>
              <p:nvPr/>
            </p:nvSpPr>
            <p:spPr>
              <a:xfrm>
                <a:off x="9897894" y="3766606"/>
                <a:ext cx="1225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Cánh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 NST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2B3373-890D-46F9-C63E-91A017576A20}"/>
                  </a:ext>
                </a:extLst>
              </p:cNvPr>
              <p:cNvSpPr txBox="1"/>
              <p:nvPr/>
            </p:nvSpPr>
            <p:spPr>
              <a:xfrm>
                <a:off x="9897894" y="3005306"/>
                <a:ext cx="1245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Tâm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động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282459-9ACD-E504-F329-7EE70F7BEFF2}"/>
                  </a:ext>
                </a:extLst>
              </p:cNvPr>
              <p:cNvSpPr txBox="1"/>
              <p:nvPr/>
            </p:nvSpPr>
            <p:spPr>
              <a:xfrm>
                <a:off x="8502559" y="5075917"/>
                <a:ext cx="136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chromatide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A6F66-689D-B657-522A-6B4D40381545}"/>
                  </a:ext>
                </a:extLst>
              </p:cNvPr>
              <p:cNvSpPr txBox="1"/>
              <p:nvPr/>
            </p:nvSpPr>
            <p:spPr>
              <a:xfrm>
                <a:off x="7120647" y="5075917"/>
                <a:ext cx="136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84B5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chromatide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A3E131-55A1-7E4B-DB44-DA8B9D47665D}"/>
                </a:ext>
              </a:extLst>
            </p:cNvPr>
            <p:cNvCxnSpPr/>
            <p:nvPr/>
          </p:nvCxnSpPr>
          <p:spPr>
            <a:xfrm>
              <a:off x="4276928" y="5337125"/>
              <a:ext cx="2850113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33CE0C-8AA6-7EF4-9541-2EA09B588A39}"/>
                </a:ext>
              </a:extLst>
            </p:cNvPr>
            <p:cNvSpPr txBox="1"/>
            <p:nvPr/>
          </p:nvSpPr>
          <p:spPr>
            <a:xfrm>
              <a:off x="5436391" y="537923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smtClean="0">
                  <a:solidFill>
                    <a:srgbClr val="084B5E"/>
                  </a:solidFill>
                  <a:latin typeface="Roboto"/>
                </a:rPr>
                <a:t>NST </a:t>
              </a:r>
              <a:r>
                <a:rPr lang="en-US" b="1" dirty="0" err="1" smtClean="0">
                  <a:solidFill>
                    <a:srgbClr val="084B5E"/>
                  </a:solidFill>
                  <a:latin typeface="Roboto"/>
                </a:rPr>
                <a:t>kép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6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L="0" marR="0" lvl="0" indent="-889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798513"/>
            <a:ext cx="7035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nn-NO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thích vào hình sau mô tả cấu trúc siêu hiển vi của NST?</a:t>
            </a: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612" name="Rectangle 9"/>
          <p:cNvSpPr>
            <a:spLocks noChangeArrowheads="1"/>
          </p:cNvSpPr>
          <p:nvPr/>
        </p:nvSpPr>
        <p:spPr bwMode="auto">
          <a:xfrm>
            <a:off x="1219200" y="619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650875" y="1828800"/>
            <a:ext cx="47275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các nhóm chú thích hình và tìm hiểu chức năng mỗi chú thích đó?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……………………</a:t>
            </a:r>
          </a:p>
        </p:txBody>
      </p:sp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1530350"/>
            <a:ext cx="3598862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043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L="0" marR="0" lvl="0" indent="-889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1788" y="722313"/>
            <a:ext cx="7035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nn-NO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thích vào hình sau mô tả cấu trúc siêu hiển vi của NST?</a:t>
            </a: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636" name="Rectangle 9"/>
          <p:cNvSpPr>
            <a:spLocks noChangeArrowheads="1"/>
          </p:cNvSpPr>
          <p:nvPr/>
        </p:nvSpPr>
        <p:spPr bwMode="auto">
          <a:xfrm>
            <a:off x="1219200" y="619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4850" y="1752600"/>
            <a:ext cx="56007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Hai chromatid chị 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Hai chromatid không chị 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Locus A / locus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Locus B / locus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Tâm động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Locus D / locus 3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76325"/>
            <a:ext cx="35972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L="0" marR="0" lvl="0" indent="-889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L="0" marR="0" lvl="0" indent="-889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  <p:extLst>
      <p:ext uri="{BB962C8B-B14F-4D97-AF65-F5344CB8AC3E}">
        <p14:creationId xmlns:p14="http://schemas.microsoft.com/office/powerpoint/2010/main" val="982587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L="0" marR="0" lvl="0" indent="-889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488950"/>
            <a:ext cx="703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nn-NO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Mang thông tin di truyền</a:t>
            </a: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660" name="Rectangle 9"/>
          <p:cNvSpPr>
            <a:spLocks noChangeArrowheads="1"/>
          </p:cNvSpPr>
          <p:nvPr/>
        </p:nvSpPr>
        <p:spPr bwMode="auto">
          <a:xfrm>
            <a:off x="1219200" y="619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228600" y="1009650"/>
            <a:ext cx="96774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Mỗi gene là 1 đoạn DNA → gene trên NST.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Trên NST mang nhiều gene. Vị trí của gene trên NST được gọi là locus =&gt; NST mang thông tin di truyền.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Trên cặp NST tương đồng: (hình)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 Hai gene cùng locus/cặp NST tương đồng = cặp alelle (Hình bên 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……..)</a:t>
            </a:r>
            <a:endParaRPr kumimoji="0" lang="vi-VN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 Cùng một locus có thể chứa trình tự nucleotide khác nhau hoặc giống: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++ Một locus/cặp NST tương đồng có trình tự nucleotide khác → alelle khác nhau của 1 gene  = cặp alelle dị hợp: ………………………..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++ Một locus/cặp NST tương đồng có trình tự nucleotide giống → alelle giống nhau của 1 gene  = cặp alelle đồng hợp……………………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Số lượng gene / các NST (không thuộc cặp tương đồng) là khác nhau.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Vùng đầu mút:  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 Chứa các trình tự nucleotide bảo về NST chống dính, 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 Không mang gene.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Tâm động: ……………..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 Chứa trình tự nucleotide đặc biệt, để gắn thoi phân bào.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 Không mang gene.</a:t>
            </a:r>
          </a:p>
        </p:txBody>
      </p:sp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60388"/>
            <a:ext cx="2320925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6329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434574-298D-0BB3-1FAC-D438C06839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37743" y="1944617"/>
          <a:ext cx="871651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3971">
                  <a:extLst>
                    <a:ext uri="{9D8B030D-6E8A-4147-A177-3AD203B41FA5}">
                      <a16:colId xmlns:a16="http://schemas.microsoft.com/office/drawing/2014/main" val="3448746131"/>
                    </a:ext>
                  </a:extLst>
                </a:gridCol>
                <a:gridCol w="3312543">
                  <a:extLst>
                    <a:ext uri="{9D8B030D-6E8A-4147-A177-3AD203B41FA5}">
                      <a16:colId xmlns:a16="http://schemas.microsoft.com/office/drawing/2014/main" val="309974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84B5E"/>
                          </a:solidFill>
                        </a:rPr>
                        <a:t>Loài</a:t>
                      </a:r>
                      <a:endParaRPr lang="en-US" sz="2400" b="1" dirty="0">
                        <a:solidFill>
                          <a:srgbClr val="084B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84B5E"/>
                          </a:solidFill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84B5E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84B5E"/>
                          </a:solidFill>
                        </a:rPr>
                        <a:t>lượng</a:t>
                      </a:r>
                      <a:r>
                        <a:rPr lang="en-US" sz="2400" b="1" dirty="0">
                          <a:solidFill>
                            <a:srgbClr val="084B5E"/>
                          </a:solidFill>
                        </a:rPr>
                        <a:t> NST (2n)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48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84B5E"/>
                          </a:solidFill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 (</a:t>
                      </a:r>
                      <a:r>
                        <a:rPr lang="en-US" sz="2400" i="1" dirty="0">
                          <a:solidFill>
                            <a:srgbClr val="084B5E"/>
                          </a:solidFill>
                        </a:rPr>
                        <a:t>Homo sapiens)</a:t>
                      </a:r>
                      <a:endParaRPr lang="en-US" sz="2400" dirty="0">
                        <a:solidFill>
                          <a:srgbClr val="084B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54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84B5E"/>
                          </a:solidFill>
                        </a:rPr>
                        <a:t>Ruồi</a:t>
                      </a:r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84B5E"/>
                          </a:solidFill>
                        </a:rPr>
                        <a:t>giấm</a:t>
                      </a:r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 (</a:t>
                      </a:r>
                      <a:r>
                        <a:rPr lang="en-US" sz="2400" i="1" dirty="0">
                          <a:solidFill>
                            <a:srgbClr val="084B5E"/>
                          </a:solidFill>
                        </a:rPr>
                        <a:t>Drosophila melanogaster)</a:t>
                      </a:r>
                      <a:endParaRPr lang="en-US" sz="2400" dirty="0">
                        <a:solidFill>
                          <a:srgbClr val="084B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6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84B5E"/>
                          </a:solidFill>
                        </a:rPr>
                        <a:t>Lúa</a:t>
                      </a:r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 (</a:t>
                      </a:r>
                      <a:r>
                        <a:rPr lang="en-US" sz="2400" i="1" dirty="0">
                          <a:solidFill>
                            <a:srgbClr val="084B5E"/>
                          </a:solidFill>
                        </a:rPr>
                        <a:t>Oryza sativa)</a:t>
                      </a:r>
                      <a:endParaRPr lang="en-US" sz="2400" dirty="0">
                        <a:solidFill>
                          <a:srgbClr val="084B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5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84B5E"/>
                          </a:solidFill>
                        </a:rPr>
                        <a:t>Chó</a:t>
                      </a:r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 </a:t>
                      </a:r>
                      <a:r>
                        <a:rPr lang="en-US" sz="2400" i="1" dirty="0">
                          <a:solidFill>
                            <a:srgbClr val="084B5E"/>
                          </a:solidFill>
                        </a:rPr>
                        <a:t>(</a:t>
                      </a:r>
                      <a:r>
                        <a:rPr lang="en-US" sz="2400" b="0" i="1" kern="1200" dirty="0">
                          <a:solidFill>
                            <a:srgbClr val="084B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Canis </a:t>
                      </a:r>
                      <a:r>
                        <a:rPr lang="en-US" sz="2400" b="0" i="1" kern="1200" dirty="0" err="1">
                          <a:solidFill>
                            <a:srgbClr val="084B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familiaris</a:t>
                      </a:r>
                      <a:r>
                        <a:rPr lang="en-US" sz="2400" b="0" i="1" kern="1200" dirty="0">
                          <a:solidFill>
                            <a:srgbClr val="084B5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i="1" dirty="0">
                        <a:solidFill>
                          <a:srgbClr val="084B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4B5E"/>
                          </a:solidFill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8748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ED21CC-FA2C-4720-688D-35D381198C36}"/>
              </a:ext>
            </a:extLst>
          </p:cNvPr>
          <p:cNvSpPr txBox="1"/>
          <p:nvPr/>
        </p:nvSpPr>
        <p:spPr>
          <a:xfrm>
            <a:off x="1408981" y="276682"/>
            <a:ext cx="1016766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xét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giữa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giữa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?</a:t>
            </a:r>
          </a:p>
        </p:txBody>
      </p:sp>
      <p:pic>
        <p:nvPicPr>
          <p:cNvPr id="6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03E79CD4-EB03-8B14-AA7B-152395B5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0" y="276682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F01E5-AFC6-40C9-AE6B-33A31A1EA075}"/>
              </a:ext>
            </a:extLst>
          </p:cNvPr>
          <p:cNvSpPr txBox="1"/>
          <p:nvPr/>
        </p:nvSpPr>
        <p:spPr>
          <a:xfrm>
            <a:off x="2064562" y="171115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NST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F72A17-1460-4E41-9B33-DF765E6874A5}"/>
              </a:ext>
            </a:extLst>
          </p:cNvPr>
          <p:cNvSpPr txBox="1"/>
          <p:nvPr/>
        </p:nvSpPr>
        <p:spPr>
          <a:xfrm>
            <a:off x="3525732" y="171115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NST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460913-1442-6827-E939-F7A4BCFC7B5E}"/>
              </a:ext>
            </a:extLst>
          </p:cNvPr>
          <p:cNvGrpSpPr/>
          <p:nvPr/>
        </p:nvGrpSpPr>
        <p:grpSpPr>
          <a:xfrm>
            <a:off x="2286887" y="2231881"/>
            <a:ext cx="338409" cy="1629508"/>
            <a:chOff x="3557998" y="1060909"/>
            <a:chExt cx="338409" cy="16295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CDD348-FD48-4772-88FA-D3BDE51E87C5}"/>
                </a:ext>
              </a:extLst>
            </p:cNvPr>
            <p:cNvGrpSpPr/>
            <p:nvPr/>
          </p:nvGrpSpPr>
          <p:grpSpPr>
            <a:xfrm>
              <a:off x="3572991" y="1585879"/>
              <a:ext cx="323416" cy="1104538"/>
              <a:chOff x="3572991" y="1585879"/>
              <a:chExt cx="323416" cy="1104538"/>
            </a:xfrm>
          </p:grpSpPr>
          <p:sp>
            <p:nvSpPr>
              <p:cNvPr id="12" name="Rounded Rectangle 2">
                <a:extLst>
                  <a:ext uri="{FF2B5EF4-FFF2-40B4-BE49-F238E27FC236}">
                    <a16:creationId xmlns:a16="http://schemas.microsoft.com/office/drawing/2014/main" id="{029B9526-24B0-4811-9EC1-7583D6B0AE02}"/>
                  </a:ext>
                </a:extLst>
              </p:cNvPr>
              <p:cNvSpPr/>
              <p:nvPr/>
            </p:nvSpPr>
            <p:spPr>
              <a:xfrm>
                <a:off x="3598877" y="1585879"/>
                <a:ext cx="246888" cy="110453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FC697A-2AE1-436C-9B1B-B398992F31E0}"/>
                  </a:ext>
                </a:extLst>
              </p:cNvPr>
              <p:cNvSpPr/>
              <p:nvPr/>
            </p:nvSpPr>
            <p:spPr>
              <a:xfrm>
                <a:off x="3607267" y="1857863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17705F-6496-411B-B7AA-BB1F04E1D1B5}"/>
                  </a:ext>
                </a:extLst>
              </p:cNvPr>
              <p:cNvSpPr txBox="1"/>
              <p:nvPr/>
            </p:nvSpPr>
            <p:spPr>
              <a:xfrm>
                <a:off x="3572991" y="1778081"/>
                <a:ext cx="219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065434-2DE9-4517-BEAD-7316D36D41B4}"/>
                  </a:ext>
                </a:extLst>
              </p:cNvPr>
              <p:cNvSpPr/>
              <p:nvPr/>
            </p:nvSpPr>
            <p:spPr>
              <a:xfrm>
                <a:off x="3608665" y="2152876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2ECDEB-80BC-4D36-8183-6909C8FC9C17}"/>
                  </a:ext>
                </a:extLst>
              </p:cNvPr>
              <p:cNvSpPr txBox="1"/>
              <p:nvPr/>
            </p:nvSpPr>
            <p:spPr>
              <a:xfrm>
                <a:off x="3578691" y="2078655"/>
                <a:ext cx="3177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D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C80E01-4E49-46F5-94E9-99DCFCCCFA49}"/>
                </a:ext>
              </a:extLst>
            </p:cNvPr>
            <p:cNvGrpSpPr/>
            <p:nvPr/>
          </p:nvGrpSpPr>
          <p:grpSpPr>
            <a:xfrm>
              <a:off x="3557998" y="1060909"/>
              <a:ext cx="287767" cy="524970"/>
              <a:chOff x="3557998" y="1060909"/>
              <a:chExt cx="287767" cy="524970"/>
            </a:xfrm>
          </p:grpSpPr>
          <p:sp>
            <p:nvSpPr>
              <p:cNvPr id="13" name="Rounded Rectangle 3">
                <a:extLst>
                  <a:ext uri="{FF2B5EF4-FFF2-40B4-BE49-F238E27FC236}">
                    <a16:creationId xmlns:a16="http://schemas.microsoft.com/office/drawing/2014/main" id="{48AFD0C5-F744-4F03-9A31-E5CAA5F127E5}"/>
                  </a:ext>
                </a:extLst>
              </p:cNvPr>
              <p:cNvSpPr/>
              <p:nvPr/>
            </p:nvSpPr>
            <p:spPr>
              <a:xfrm>
                <a:off x="3598877" y="1060909"/>
                <a:ext cx="246888" cy="524970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0CDD45-BE73-4918-B303-1A89223089FD}"/>
                  </a:ext>
                </a:extLst>
              </p:cNvPr>
              <p:cNvSpPr/>
              <p:nvPr/>
            </p:nvSpPr>
            <p:spPr>
              <a:xfrm>
                <a:off x="3608946" y="1238845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6D8FF3-0301-48A1-A5B1-8BAF774E1514}"/>
                  </a:ext>
                </a:extLst>
              </p:cNvPr>
              <p:cNvSpPr txBox="1"/>
              <p:nvPr/>
            </p:nvSpPr>
            <p:spPr>
              <a:xfrm>
                <a:off x="3557998" y="1161277"/>
                <a:ext cx="219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3F0D59-2AC7-296F-EF03-A5F0928E439E}"/>
              </a:ext>
            </a:extLst>
          </p:cNvPr>
          <p:cNvGrpSpPr/>
          <p:nvPr/>
        </p:nvGrpSpPr>
        <p:grpSpPr>
          <a:xfrm>
            <a:off x="3769108" y="2231881"/>
            <a:ext cx="312386" cy="1629508"/>
            <a:chOff x="6285818" y="1043109"/>
            <a:chExt cx="312386" cy="16295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9849A5-4BB2-4DCE-9FB7-A36EDBBD8267}"/>
                </a:ext>
              </a:extLst>
            </p:cNvPr>
            <p:cNvGrpSpPr/>
            <p:nvPr/>
          </p:nvGrpSpPr>
          <p:grpSpPr>
            <a:xfrm>
              <a:off x="6292422" y="1568079"/>
              <a:ext cx="305782" cy="1104538"/>
              <a:chOff x="6292422" y="1568079"/>
              <a:chExt cx="305782" cy="1104538"/>
            </a:xfrm>
          </p:grpSpPr>
          <p:sp>
            <p:nvSpPr>
              <p:cNvPr id="32" name="Rounded Rectangle 2">
                <a:extLst>
                  <a:ext uri="{FF2B5EF4-FFF2-40B4-BE49-F238E27FC236}">
                    <a16:creationId xmlns:a16="http://schemas.microsoft.com/office/drawing/2014/main" id="{EB86E98F-337C-4661-9CA0-D817CF39A5D8}"/>
                  </a:ext>
                </a:extLst>
              </p:cNvPr>
              <p:cNvSpPr/>
              <p:nvPr/>
            </p:nvSpPr>
            <p:spPr>
              <a:xfrm>
                <a:off x="6318308" y="1568079"/>
                <a:ext cx="246888" cy="1104538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36CAB3D-D195-402F-A594-5A61B88415ED}"/>
                  </a:ext>
                </a:extLst>
              </p:cNvPr>
              <p:cNvSpPr/>
              <p:nvPr/>
            </p:nvSpPr>
            <p:spPr>
              <a:xfrm>
                <a:off x="6326698" y="1840063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DF8ECCD-277D-496F-9C90-564769198F61}"/>
                  </a:ext>
                </a:extLst>
              </p:cNvPr>
              <p:cNvSpPr txBox="1"/>
              <p:nvPr/>
            </p:nvSpPr>
            <p:spPr>
              <a:xfrm>
                <a:off x="6292422" y="1760281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C72AC40-3610-408A-A005-CF9B5F6578E8}"/>
                  </a:ext>
                </a:extLst>
              </p:cNvPr>
              <p:cNvSpPr/>
              <p:nvPr/>
            </p:nvSpPr>
            <p:spPr>
              <a:xfrm>
                <a:off x="6328096" y="2135076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20B14B-BB9E-4096-8E88-1B4E5A0C488F}"/>
                  </a:ext>
                </a:extLst>
              </p:cNvPr>
              <p:cNvSpPr txBox="1"/>
              <p:nvPr/>
            </p:nvSpPr>
            <p:spPr>
              <a:xfrm>
                <a:off x="6298122" y="2060855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d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E253B0-E404-446F-B191-867DE16CF80D}"/>
                </a:ext>
              </a:extLst>
            </p:cNvPr>
            <p:cNvGrpSpPr/>
            <p:nvPr/>
          </p:nvGrpSpPr>
          <p:grpSpPr>
            <a:xfrm>
              <a:off x="6285818" y="1043109"/>
              <a:ext cx="295274" cy="524970"/>
              <a:chOff x="6285818" y="1043109"/>
              <a:chExt cx="295274" cy="524970"/>
            </a:xfrm>
          </p:grpSpPr>
          <p:sp>
            <p:nvSpPr>
              <p:cNvPr id="33" name="Rounded Rectangle 3">
                <a:extLst>
                  <a:ext uri="{FF2B5EF4-FFF2-40B4-BE49-F238E27FC236}">
                    <a16:creationId xmlns:a16="http://schemas.microsoft.com/office/drawing/2014/main" id="{D9B7598B-D222-43D1-940A-63EBA345FA4F}"/>
                  </a:ext>
                </a:extLst>
              </p:cNvPr>
              <p:cNvSpPr/>
              <p:nvPr/>
            </p:nvSpPr>
            <p:spPr>
              <a:xfrm>
                <a:off x="6318308" y="1043109"/>
                <a:ext cx="246888" cy="524970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69C835-C582-40AD-BC23-72A0023B5DF3}"/>
                  </a:ext>
                </a:extLst>
              </p:cNvPr>
              <p:cNvSpPr/>
              <p:nvPr/>
            </p:nvSpPr>
            <p:spPr>
              <a:xfrm>
                <a:off x="6328377" y="1221045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8C7228-2332-418B-9F4C-0928815B7A69}"/>
                  </a:ext>
                </a:extLst>
              </p:cNvPr>
              <p:cNvSpPr txBox="1"/>
              <p:nvPr/>
            </p:nvSpPr>
            <p:spPr>
              <a:xfrm>
                <a:off x="6285818" y="1143477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3E1B0E-1122-464C-90F5-1624068C2F47}"/>
              </a:ext>
            </a:extLst>
          </p:cNvPr>
          <p:cNvGrpSpPr/>
          <p:nvPr/>
        </p:nvGrpSpPr>
        <p:grpSpPr>
          <a:xfrm>
            <a:off x="7683254" y="2107347"/>
            <a:ext cx="320775" cy="1629508"/>
            <a:chOff x="3874612" y="3260222"/>
            <a:chExt cx="320775" cy="162950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211DE6F-91EE-49C6-99C4-7C9FB4F64134}"/>
                </a:ext>
              </a:extLst>
            </p:cNvPr>
            <p:cNvGrpSpPr/>
            <p:nvPr/>
          </p:nvGrpSpPr>
          <p:grpSpPr>
            <a:xfrm>
              <a:off x="3889605" y="3785192"/>
              <a:ext cx="305782" cy="1104538"/>
              <a:chOff x="3572991" y="1585879"/>
              <a:chExt cx="305782" cy="1104538"/>
            </a:xfrm>
          </p:grpSpPr>
          <p:sp>
            <p:nvSpPr>
              <p:cNvPr id="41" name="Rounded Rectangle 2">
                <a:extLst>
                  <a:ext uri="{FF2B5EF4-FFF2-40B4-BE49-F238E27FC236}">
                    <a16:creationId xmlns:a16="http://schemas.microsoft.com/office/drawing/2014/main" id="{0C652238-BC1F-40D1-B396-F8A0D719D5CB}"/>
                  </a:ext>
                </a:extLst>
              </p:cNvPr>
              <p:cNvSpPr/>
              <p:nvPr/>
            </p:nvSpPr>
            <p:spPr>
              <a:xfrm>
                <a:off x="3598877" y="1585879"/>
                <a:ext cx="246888" cy="110453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FE27689-DE83-46B3-BB97-CA498C5DF0C9}"/>
                  </a:ext>
                </a:extLst>
              </p:cNvPr>
              <p:cNvSpPr/>
              <p:nvPr/>
            </p:nvSpPr>
            <p:spPr>
              <a:xfrm>
                <a:off x="3607267" y="1857863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76D10DE-51B0-4D23-8ECB-51E4FB1ADC3A}"/>
                  </a:ext>
                </a:extLst>
              </p:cNvPr>
              <p:cNvSpPr txBox="1"/>
              <p:nvPr/>
            </p:nvSpPr>
            <p:spPr>
              <a:xfrm>
                <a:off x="3572991" y="1778081"/>
                <a:ext cx="219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734651B-ADB1-4241-987D-B8ACA9B32C13}"/>
                  </a:ext>
                </a:extLst>
              </p:cNvPr>
              <p:cNvSpPr/>
              <p:nvPr/>
            </p:nvSpPr>
            <p:spPr>
              <a:xfrm>
                <a:off x="3608665" y="2152876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65D3EC5-BE4F-4821-B108-C9AF7366D66C}"/>
                  </a:ext>
                </a:extLst>
              </p:cNvPr>
              <p:cNvSpPr txBox="1"/>
              <p:nvPr/>
            </p:nvSpPr>
            <p:spPr>
              <a:xfrm>
                <a:off x="3578691" y="2078655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d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52D0BA0-D153-45A2-9BEB-3B64082F6F4B}"/>
                </a:ext>
              </a:extLst>
            </p:cNvPr>
            <p:cNvGrpSpPr/>
            <p:nvPr/>
          </p:nvGrpSpPr>
          <p:grpSpPr>
            <a:xfrm>
              <a:off x="3874612" y="3260222"/>
              <a:ext cx="287767" cy="524970"/>
              <a:chOff x="3557998" y="1060909"/>
              <a:chExt cx="287767" cy="524970"/>
            </a:xfrm>
          </p:grpSpPr>
          <p:sp>
            <p:nvSpPr>
              <p:cNvPr id="47" name="Rounded Rectangle 3">
                <a:extLst>
                  <a:ext uri="{FF2B5EF4-FFF2-40B4-BE49-F238E27FC236}">
                    <a16:creationId xmlns:a16="http://schemas.microsoft.com/office/drawing/2014/main" id="{2705852D-5BFE-4E6F-A8F3-3940782364C7}"/>
                  </a:ext>
                </a:extLst>
              </p:cNvPr>
              <p:cNvSpPr/>
              <p:nvPr/>
            </p:nvSpPr>
            <p:spPr>
              <a:xfrm>
                <a:off x="3598877" y="1060909"/>
                <a:ext cx="246888" cy="524970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7534FF6-88A4-4997-84D1-C299533B1BA3}"/>
                  </a:ext>
                </a:extLst>
              </p:cNvPr>
              <p:cNvSpPr/>
              <p:nvPr/>
            </p:nvSpPr>
            <p:spPr>
              <a:xfrm>
                <a:off x="3608946" y="1238845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032BBED-0117-4065-8FC8-C243D599032B}"/>
                  </a:ext>
                </a:extLst>
              </p:cNvPr>
              <p:cNvSpPr txBox="1"/>
              <p:nvPr/>
            </p:nvSpPr>
            <p:spPr>
              <a:xfrm>
                <a:off x="3557998" y="1161277"/>
                <a:ext cx="219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5FD17B6-A450-4C7C-B1A9-00ACE98006F8}"/>
              </a:ext>
            </a:extLst>
          </p:cNvPr>
          <p:cNvGrpSpPr/>
          <p:nvPr/>
        </p:nvGrpSpPr>
        <p:grpSpPr>
          <a:xfrm>
            <a:off x="8044773" y="2124110"/>
            <a:ext cx="320775" cy="1637897"/>
            <a:chOff x="4236266" y="3268194"/>
            <a:chExt cx="320775" cy="163789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70AD76A-2DC1-431A-964F-0F95314D8E22}"/>
                </a:ext>
              </a:extLst>
            </p:cNvPr>
            <p:cNvGrpSpPr/>
            <p:nvPr/>
          </p:nvGrpSpPr>
          <p:grpSpPr>
            <a:xfrm>
              <a:off x="4251259" y="3801553"/>
              <a:ext cx="305782" cy="1104538"/>
              <a:chOff x="3572991" y="1585879"/>
              <a:chExt cx="305782" cy="1104538"/>
            </a:xfrm>
          </p:grpSpPr>
          <p:sp>
            <p:nvSpPr>
              <p:cNvPr id="51" name="Rounded Rectangle 2">
                <a:extLst>
                  <a:ext uri="{FF2B5EF4-FFF2-40B4-BE49-F238E27FC236}">
                    <a16:creationId xmlns:a16="http://schemas.microsoft.com/office/drawing/2014/main" id="{AA88947C-B52F-428B-B75C-F0D2C3F102EF}"/>
                  </a:ext>
                </a:extLst>
              </p:cNvPr>
              <p:cNvSpPr/>
              <p:nvPr/>
            </p:nvSpPr>
            <p:spPr>
              <a:xfrm>
                <a:off x="3598877" y="1585879"/>
                <a:ext cx="246888" cy="1104538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B7D737E-1F63-4148-8FE5-1165EC316B79}"/>
                  </a:ext>
                </a:extLst>
              </p:cNvPr>
              <p:cNvSpPr/>
              <p:nvPr/>
            </p:nvSpPr>
            <p:spPr>
              <a:xfrm>
                <a:off x="3607267" y="1857863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2538EF-03EF-48A6-90F8-606DB586268B}"/>
                  </a:ext>
                </a:extLst>
              </p:cNvPr>
              <p:cNvSpPr txBox="1"/>
              <p:nvPr/>
            </p:nvSpPr>
            <p:spPr>
              <a:xfrm>
                <a:off x="3572991" y="1778081"/>
                <a:ext cx="219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9579116-AF0F-4050-BD4F-D206FD95EB0C}"/>
                  </a:ext>
                </a:extLst>
              </p:cNvPr>
              <p:cNvSpPr/>
              <p:nvPr/>
            </p:nvSpPr>
            <p:spPr>
              <a:xfrm>
                <a:off x="3608665" y="2152876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9DA164-26A1-4E80-8798-B8D6F1A82832}"/>
                  </a:ext>
                </a:extLst>
              </p:cNvPr>
              <p:cNvSpPr txBox="1"/>
              <p:nvPr/>
            </p:nvSpPr>
            <p:spPr>
              <a:xfrm>
                <a:off x="3578691" y="2078655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d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D700CB3-99EF-419C-9145-563B50014CD0}"/>
                </a:ext>
              </a:extLst>
            </p:cNvPr>
            <p:cNvGrpSpPr/>
            <p:nvPr/>
          </p:nvGrpSpPr>
          <p:grpSpPr>
            <a:xfrm>
              <a:off x="4236266" y="3268194"/>
              <a:ext cx="287767" cy="524970"/>
              <a:chOff x="3557998" y="1060909"/>
              <a:chExt cx="287767" cy="524970"/>
            </a:xfrm>
          </p:grpSpPr>
          <p:sp>
            <p:nvSpPr>
              <p:cNvPr id="57" name="Rounded Rectangle 3">
                <a:extLst>
                  <a:ext uri="{FF2B5EF4-FFF2-40B4-BE49-F238E27FC236}">
                    <a16:creationId xmlns:a16="http://schemas.microsoft.com/office/drawing/2014/main" id="{248CF91E-D358-4293-B354-EDE94B47A1E2}"/>
                  </a:ext>
                </a:extLst>
              </p:cNvPr>
              <p:cNvSpPr/>
              <p:nvPr/>
            </p:nvSpPr>
            <p:spPr>
              <a:xfrm>
                <a:off x="3598877" y="1060909"/>
                <a:ext cx="246888" cy="524970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642E1EC-065B-4957-8B94-054E88530374}"/>
                  </a:ext>
                </a:extLst>
              </p:cNvPr>
              <p:cNvSpPr/>
              <p:nvPr/>
            </p:nvSpPr>
            <p:spPr>
              <a:xfrm>
                <a:off x="3608946" y="1238845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365FAC-F07A-46E8-9A39-595853E0BC53}"/>
                  </a:ext>
                </a:extLst>
              </p:cNvPr>
              <p:cNvSpPr txBox="1"/>
              <p:nvPr/>
            </p:nvSpPr>
            <p:spPr>
              <a:xfrm>
                <a:off x="3557998" y="1161277"/>
                <a:ext cx="219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020B080-13A6-451D-9FE0-D38B61218E57}"/>
              </a:ext>
            </a:extLst>
          </p:cNvPr>
          <p:cNvGrpSpPr/>
          <p:nvPr/>
        </p:nvGrpSpPr>
        <p:grpSpPr>
          <a:xfrm>
            <a:off x="9201576" y="2107347"/>
            <a:ext cx="312386" cy="1629508"/>
            <a:chOff x="5392934" y="3276583"/>
            <a:chExt cx="312386" cy="162950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F5E9A2-CA97-426E-8046-33B941BEE4F9}"/>
                </a:ext>
              </a:extLst>
            </p:cNvPr>
            <p:cNvGrpSpPr/>
            <p:nvPr/>
          </p:nvGrpSpPr>
          <p:grpSpPr>
            <a:xfrm>
              <a:off x="5399538" y="3801553"/>
              <a:ext cx="305782" cy="1104538"/>
              <a:chOff x="6292422" y="1568079"/>
              <a:chExt cx="305782" cy="1104538"/>
            </a:xfrm>
          </p:grpSpPr>
          <p:sp>
            <p:nvSpPr>
              <p:cNvPr id="61" name="Rounded Rectangle 2">
                <a:extLst>
                  <a:ext uri="{FF2B5EF4-FFF2-40B4-BE49-F238E27FC236}">
                    <a16:creationId xmlns:a16="http://schemas.microsoft.com/office/drawing/2014/main" id="{A7805295-B794-4124-8681-9809BA505F5A}"/>
                  </a:ext>
                </a:extLst>
              </p:cNvPr>
              <p:cNvSpPr/>
              <p:nvPr/>
            </p:nvSpPr>
            <p:spPr>
              <a:xfrm>
                <a:off x="6318308" y="1568079"/>
                <a:ext cx="246888" cy="1104538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5FA96B8-EE08-4383-AD50-3B48F8B11BE1}"/>
                  </a:ext>
                </a:extLst>
              </p:cNvPr>
              <p:cNvSpPr/>
              <p:nvPr/>
            </p:nvSpPr>
            <p:spPr>
              <a:xfrm>
                <a:off x="6326698" y="1840063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9DFD2DC-30EB-479E-A45A-94D7137F1598}"/>
                  </a:ext>
                </a:extLst>
              </p:cNvPr>
              <p:cNvSpPr txBox="1"/>
              <p:nvPr/>
            </p:nvSpPr>
            <p:spPr>
              <a:xfrm>
                <a:off x="6292422" y="1760281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9FDFE18-6627-4AE9-AF11-1C1D840A495F}"/>
                  </a:ext>
                </a:extLst>
              </p:cNvPr>
              <p:cNvSpPr/>
              <p:nvPr/>
            </p:nvSpPr>
            <p:spPr>
              <a:xfrm>
                <a:off x="6328096" y="2135076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219748-D9BA-49F0-B7AF-2C4FE812A0B1}"/>
                  </a:ext>
                </a:extLst>
              </p:cNvPr>
              <p:cNvSpPr txBox="1"/>
              <p:nvPr/>
            </p:nvSpPr>
            <p:spPr>
              <a:xfrm>
                <a:off x="6298122" y="2060855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d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6CD3BD9-1ED1-4F10-BA20-0E12B74FCC60}"/>
                </a:ext>
              </a:extLst>
            </p:cNvPr>
            <p:cNvGrpSpPr/>
            <p:nvPr/>
          </p:nvGrpSpPr>
          <p:grpSpPr>
            <a:xfrm>
              <a:off x="5392934" y="3276583"/>
              <a:ext cx="295274" cy="524970"/>
              <a:chOff x="6285818" y="1043109"/>
              <a:chExt cx="295274" cy="524970"/>
            </a:xfrm>
          </p:grpSpPr>
          <p:sp>
            <p:nvSpPr>
              <p:cNvPr id="67" name="Rounded Rectangle 3">
                <a:extLst>
                  <a:ext uri="{FF2B5EF4-FFF2-40B4-BE49-F238E27FC236}">
                    <a16:creationId xmlns:a16="http://schemas.microsoft.com/office/drawing/2014/main" id="{3701ED04-CC08-4563-BFF6-5162BC4EE2E5}"/>
                  </a:ext>
                </a:extLst>
              </p:cNvPr>
              <p:cNvSpPr/>
              <p:nvPr/>
            </p:nvSpPr>
            <p:spPr>
              <a:xfrm>
                <a:off x="6318308" y="1043109"/>
                <a:ext cx="246888" cy="524970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7E5B45-EFFA-41F7-AB4C-68C23E78C440}"/>
                  </a:ext>
                </a:extLst>
              </p:cNvPr>
              <p:cNvSpPr/>
              <p:nvPr/>
            </p:nvSpPr>
            <p:spPr>
              <a:xfrm>
                <a:off x="6328377" y="1221045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28FD099-08CB-4BD1-A467-DC37299B4FE2}"/>
                  </a:ext>
                </a:extLst>
              </p:cNvPr>
              <p:cNvSpPr txBox="1"/>
              <p:nvPr/>
            </p:nvSpPr>
            <p:spPr>
              <a:xfrm>
                <a:off x="6285818" y="1143477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540E4BF-3AAD-409B-8A32-94712FE763E6}"/>
              </a:ext>
            </a:extLst>
          </p:cNvPr>
          <p:cNvGrpSpPr/>
          <p:nvPr/>
        </p:nvGrpSpPr>
        <p:grpSpPr>
          <a:xfrm>
            <a:off x="9628728" y="2107347"/>
            <a:ext cx="312386" cy="1629508"/>
            <a:chOff x="5820086" y="3291311"/>
            <a:chExt cx="312386" cy="162950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4F754EB-043F-40BB-9CED-304D1B5DB234}"/>
                </a:ext>
              </a:extLst>
            </p:cNvPr>
            <p:cNvGrpSpPr/>
            <p:nvPr/>
          </p:nvGrpSpPr>
          <p:grpSpPr>
            <a:xfrm>
              <a:off x="5826690" y="3816281"/>
              <a:ext cx="305782" cy="1104538"/>
              <a:chOff x="6292422" y="1568079"/>
              <a:chExt cx="305782" cy="1104538"/>
            </a:xfrm>
          </p:grpSpPr>
          <p:sp>
            <p:nvSpPr>
              <p:cNvPr id="71" name="Rounded Rectangle 2">
                <a:extLst>
                  <a:ext uri="{FF2B5EF4-FFF2-40B4-BE49-F238E27FC236}">
                    <a16:creationId xmlns:a16="http://schemas.microsoft.com/office/drawing/2014/main" id="{304A1CBF-7BCA-474F-8E0F-D31735B944AE}"/>
                  </a:ext>
                </a:extLst>
              </p:cNvPr>
              <p:cNvSpPr/>
              <p:nvPr/>
            </p:nvSpPr>
            <p:spPr>
              <a:xfrm>
                <a:off x="6318308" y="1568079"/>
                <a:ext cx="246888" cy="1104538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10021B6-9F4A-4F38-B9E2-6C5A284F3D7E}"/>
                  </a:ext>
                </a:extLst>
              </p:cNvPr>
              <p:cNvSpPr/>
              <p:nvPr/>
            </p:nvSpPr>
            <p:spPr>
              <a:xfrm>
                <a:off x="6326698" y="1840063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F310A42-E954-45E6-92B2-26CA82D3F00A}"/>
                  </a:ext>
                </a:extLst>
              </p:cNvPr>
              <p:cNvSpPr txBox="1"/>
              <p:nvPr/>
            </p:nvSpPr>
            <p:spPr>
              <a:xfrm>
                <a:off x="6292422" y="1760281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5566273-5251-41AA-A4AE-E9F6D3C0F02F}"/>
                  </a:ext>
                </a:extLst>
              </p:cNvPr>
              <p:cNvSpPr/>
              <p:nvPr/>
            </p:nvSpPr>
            <p:spPr>
              <a:xfrm>
                <a:off x="6328096" y="2135076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390F453-0809-432D-AEA1-4BAB1F85B61C}"/>
                  </a:ext>
                </a:extLst>
              </p:cNvPr>
              <p:cNvSpPr txBox="1"/>
              <p:nvPr/>
            </p:nvSpPr>
            <p:spPr>
              <a:xfrm>
                <a:off x="6298122" y="2060855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d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149DCF9-48FB-4457-81C8-365D78E43411}"/>
                </a:ext>
              </a:extLst>
            </p:cNvPr>
            <p:cNvGrpSpPr/>
            <p:nvPr/>
          </p:nvGrpSpPr>
          <p:grpSpPr>
            <a:xfrm>
              <a:off x="5820086" y="3291311"/>
              <a:ext cx="295274" cy="524970"/>
              <a:chOff x="6285818" y="1043109"/>
              <a:chExt cx="295274" cy="524970"/>
            </a:xfrm>
          </p:grpSpPr>
          <p:sp>
            <p:nvSpPr>
              <p:cNvPr id="77" name="Rounded Rectangle 3">
                <a:extLst>
                  <a:ext uri="{FF2B5EF4-FFF2-40B4-BE49-F238E27FC236}">
                    <a16:creationId xmlns:a16="http://schemas.microsoft.com/office/drawing/2014/main" id="{0D15389D-78A1-4650-BFF8-E5B3C2B374E4}"/>
                  </a:ext>
                </a:extLst>
              </p:cNvPr>
              <p:cNvSpPr/>
              <p:nvPr/>
            </p:nvSpPr>
            <p:spPr>
              <a:xfrm>
                <a:off x="6318308" y="1043109"/>
                <a:ext cx="246888" cy="524970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756F7A1-49C4-4C11-ACF2-955250CC7D03}"/>
                  </a:ext>
                </a:extLst>
              </p:cNvPr>
              <p:cNvSpPr/>
              <p:nvPr/>
            </p:nvSpPr>
            <p:spPr>
              <a:xfrm>
                <a:off x="6328377" y="1221045"/>
                <a:ext cx="219456" cy="18246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47E3F0-0F89-4CA6-BAC8-7947EF7810CF}"/>
                  </a:ext>
                </a:extLst>
              </p:cNvPr>
              <p:cNvSpPr txBox="1"/>
              <p:nvPr/>
            </p:nvSpPr>
            <p:spPr>
              <a:xfrm>
                <a:off x="6285818" y="1143477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sp>
        <p:nvSpPr>
          <p:cNvPr id="10" name="Right Brace 9">
            <a:extLst>
              <a:ext uri="{FF2B5EF4-FFF2-40B4-BE49-F238E27FC236}">
                <a16:creationId xmlns:a16="http://schemas.microsoft.com/office/drawing/2014/main" id="{AFE962EA-3C1C-94AA-9AB8-82F162153688}"/>
              </a:ext>
            </a:extLst>
          </p:cNvPr>
          <p:cNvSpPr/>
          <p:nvPr/>
        </p:nvSpPr>
        <p:spPr>
          <a:xfrm rot="5400000">
            <a:off x="3102989" y="3120831"/>
            <a:ext cx="195813" cy="1810766"/>
          </a:xfrm>
          <a:prstGeom prst="rightBrac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D850A-23AA-6F06-788A-9BC45AA5D86B}"/>
              </a:ext>
            </a:extLst>
          </p:cNvPr>
          <p:cNvSpPr txBox="1"/>
          <p:nvPr/>
        </p:nvSpPr>
        <p:spPr>
          <a:xfrm>
            <a:off x="1743276" y="4096196"/>
            <a:ext cx="314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Cặp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đồng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bố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mẹ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B6BB54-33A1-C484-3E6B-5EDABE66D400}"/>
              </a:ext>
            </a:extLst>
          </p:cNvPr>
          <p:cNvCxnSpPr>
            <a:cxnSpLocks/>
          </p:cNvCxnSpPr>
          <p:nvPr/>
        </p:nvCxnSpPr>
        <p:spPr>
          <a:xfrm flipH="1">
            <a:off x="1883695" y="2510286"/>
            <a:ext cx="361733" cy="0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A93358-B747-F096-461E-81BE5749297B}"/>
              </a:ext>
            </a:extLst>
          </p:cNvPr>
          <p:cNvCxnSpPr>
            <a:cxnSpLocks/>
          </p:cNvCxnSpPr>
          <p:nvPr/>
        </p:nvCxnSpPr>
        <p:spPr>
          <a:xfrm flipH="1">
            <a:off x="1895146" y="3118330"/>
            <a:ext cx="361733" cy="0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B0DFA2-C75A-A42F-D60F-0F61D02B0940}"/>
              </a:ext>
            </a:extLst>
          </p:cNvPr>
          <p:cNvCxnSpPr>
            <a:cxnSpLocks/>
          </p:cNvCxnSpPr>
          <p:nvPr/>
        </p:nvCxnSpPr>
        <p:spPr>
          <a:xfrm flipH="1">
            <a:off x="1883695" y="3433304"/>
            <a:ext cx="361733" cy="0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28EE4C2-4A31-47F8-AE7F-F6127CD113B3}"/>
              </a:ext>
            </a:extLst>
          </p:cNvPr>
          <p:cNvSpPr txBox="1"/>
          <p:nvPr/>
        </p:nvSpPr>
        <p:spPr>
          <a:xfrm>
            <a:off x="863397" y="2341009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Locus 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D9EBD5B-B9B9-C4BE-B455-632AD331DF6E}"/>
              </a:ext>
            </a:extLst>
          </p:cNvPr>
          <p:cNvSpPr txBox="1"/>
          <p:nvPr/>
        </p:nvSpPr>
        <p:spPr>
          <a:xfrm>
            <a:off x="863397" y="2925251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Locus 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15FD76-40A5-09C1-47B4-B37F237B531A}"/>
              </a:ext>
            </a:extLst>
          </p:cNvPr>
          <p:cNvSpPr txBox="1"/>
          <p:nvPr/>
        </p:nvSpPr>
        <p:spPr>
          <a:xfrm>
            <a:off x="863397" y="326835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Locus 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47945F-3F34-4C8B-B351-6A8C6971208F}"/>
              </a:ext>
            </a:extLst>
          </p:cNvPr>
          <p:cNvSpPr txBox="1"/>
          <p:nvPr/>
        </p:nvSpPr>
        <p:spPr>
          <a:xfrm>
            <a:off x="4151225" y="2341009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Allele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6C260BD-8EC4-B4CC-17B3-981DE7ED6D3A}"/>
              </a:ext>
            </a:extLst>
          </p:cNvPr>
          <p:cNvSpPr txBox="1"/>
          <p:nvPr/>
        </p:nvSpPr>
        <p:spPr>
          <a:xfrm>
            <a:off x="4139813" y="2925251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Allele B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43C552E-07AC-E71C-C81B-4D8155295545}"/>
              </a:ext>
            </a:extLst>
          </p:cNvPr>
          <p:cNvSpPr txBox="1"/>
          <p:nvPr/>
        </p:nvSpPr>
        <p:spPr>
          <a:xfrm>
            <a:off x="4151225" y="3309342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Allele 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95B970-7EE5-94DE-B628-B0A4AE5AE996}"/>
              </a:ext>
            </a:extLst>
          </p:cNvPr>
          <p:cNvSpPr txBox="1"/>
          <p:nvPr/>
        </p:nvSpPr>
        <p:spPr>
          <a:xfrm>
            <a:off x="7172565" y="1375058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chromatide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chị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7340F32-A6C2-8AD1-EDC0-7292F5F00D3D}"/>
              </a:ext>
            </a:extLst>
          </p:cNvPr>
          <p:cNvSpPr txBox="1"/>
          <p:nvPr/>
        </p:nvSpPr>
        <p:spPr>
          <a:xfrm>
            <a:off x="8871152" y="1372285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chromatide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chị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D6FF9A9-72F9-BDB4-A6A1-52101DB4DF0A}"/>
              </a:ext>
            </a:extLst>
          </p:cNvPr>
          <p:cNvSpPr txBox="1"/>
          <p:nvPr/>
        </p:nvSpPr>
        <p:spPr>
          <a:xfrm>
            <a:off x="7426686" y="3929057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chromatide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không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chị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0B6137-F7F9-2C2D-72CC-C47E98C5A2A8}"/>
              </a:ext>
            </a:extLst>
          </p:cNvPr>
          <p:cNvSpPr txBox="1"/>
          <p:nvPr/>
        </p:nvSpPr>
        <p:spPr>
          <a:xfrm>
            <a:off x="6962855" y="4431577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Hai NST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kép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cặp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đồng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88FE1B2-0A59-719B-D548-C22C5FC40C18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8871152" y="3624632"/>
            <a:ext cx="371304" cy="304425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0B3F363-D10A-76D5-1F37-14D2E025E153}"/>
              </a:ext>
            </a:extLst>
          </p:cNvPr>
          <p:cNvCxnSpPr>
            <a:cxnSpLocks/>
          </p:cNvCxnSpPr>
          <p:nvPr/>
        </p:nvCxnSpPr>
        <p:spPr>
          <a:xfrm flipH="1" flipV="1">
            <a:off x="8332540" y="3681762"/>
            <a:ext cx="536716" cy="245259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Brace 101">
            <a:extLst>
              <a:ext uri="{FF2B5EF4-FFF2-40B4-BE49-F238E27FC236}">
                <a16:creationId xmlns:a16="http://schemas.microsoft.com/office/drawing/2014/main" id="{0A3CCC34-0DEC-9FEC-2939-36E075E2801A}"/>
              </a:ext>
            </a:extLst>
          </p:cNvPr>
          <p:cNvSpPr/>
          <p:nvPr/>
        </p:nvSpPr>
        <p:spPr>
          <a:xfrm rot="5400000">
            <a:off x="8758194" y="2920517"/>
            <a:ext cx="225916" cy="2888932"/>
          </a:xfrm>
          <a:prstGeom prst="rightBrac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9A65C82-6406-A3D0-44EC-497DB896053B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7890124" y="1959833"/>
            <a:ext cx="80897" cy="170061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E3BF44D-A8F3-15F0-3CD6-9B0DF5B03590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7971021" y="1959833"/>
            <a:ext cx="227304" cy="193196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DF5E03A-56E5-4D8B-D684-C57651448963}"/>
              </a:ext>
            </a:extLst>
          </p:cNvPr>
          <p:cNvCxnSpPr>
            <a:cxnSpLocks/>
          </p:cNvCxnSpPr>
          <p:nvPr/>
        </p:nvCxnSpPr>
        <p:spPr>
          <a:xfrm flipH="1">
            <a:off x="9409975" y="1938533"/>
            <a:ext cx="80897" cy="170061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0908634-7ADB-7DB0-7A51-A9897605C92F}"/>
              </a:ext>
            </a:extLst>
          </p:cNvPr>
          <p:cNvCxnSpPr>
            <a:cxnSpLocks/>
          </p:cNvCxnSpPr>
          <p:nvPr/>
        </p:nvCxnSpPr>
        <p:spPr>
          <a:xfrm>
            <a:off x="9490872" y="1938533"/>
            <a:ext cx="227304" cy="193196"/>
          </a:xfrm>
          <a:prstGeom prst="line">
            <a:avLst/>
          </a:prstGeom>
          <a:ln w="19050">
            <a:solidFill>
              <a:srgbClr val="08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34A1ED19-58E1-DFD0-8C9B-9C4368AD53CE}"/>
              </a:ext>
            </a:extLst>
          </p:cNvPr>
          <p:cNvSpPr/>
          <p:nvPr/>
        </p:nvSpPr>
        <p:spPr>
          <a:xfrm>
            <a:off x="5572664" y="2849671"/>
            <a:ext cx="1725283" cy="75580"/>
          </a:xfrm>
          <a:prstGeom prst="rightArrow">
            <a:avLst/>
          </a:prstGeom>
          <a:solidFill>
            <a:srgbClr val="084B5E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9321B78-9ADE-3C88-5893-C8D4D7873827}"/>
              </a:ext>
            </a:extLst>
          </p:cNvPr>
          <p:cNvSpPr txBox="1"/>
          <p:nvPr/>
        </p:nvSpPr>
        <p:spPr>
          <a:xfrm>
            <a:off x="5776792" y="246216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Nhân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8CA7673-3688-33E0-B8D0-ABD4F8BAB7D9}"/>
              </a:ext>
            </a:extLst>
          </p:cNvPr>
          <p:cNvSpPr txBox="1"/>
          <p:nvPr/>
        </p:nvSpPr>
        <p:spPr>
          <a:xfrm>
            <a:off x="1641894" y="338045"/>
            <a:ext cx="101676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xếp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gene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NST?</a:t>
            </a:r>
          </a:p>
        </p:txBody>
      </p:sp>
      <p:pic>
        <p:nvPicPr>
          <p:cNvPr id="113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BDBF719F-FEE1-6051-933B-58856491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0" y="276682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02" grpId="0" animBg="1"/>
      <p:bldP spid="109" grpId="0" animBg="1"/>
      <p:bldP spid="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1401790" y="1544127"/>
            <a:ext cx="9744691" cy="3278038"/>
          </a:xfrm>
          <a:prstGeom prst="rect">
            <a:avLst/>
          </a:prstGeom>
          <a:solidFill>
            <a:srgbClr val="EFFBFA"/>
          </a:solidFill>
          <a:ln w="25400" cap="flat" cmpd="sng" algn="ctr">
            <a:solidFill>
              <a:srgbClr val="D1F1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- Do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DNA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trúc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mang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gene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năng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lưu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giữ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bảo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quản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tin di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điều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hòa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hoạt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gene.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-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TB con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quá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năng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tin.</a:t>
            </a:r>
          </a:p>
        </p:txBody>
      </p:sp>
      <p:pic>
        <p:nvPicPr>
          <p:cNvPr id="5" name="Picture 14" descr="Copyright - Free files and folders icons">
            <a:extLst>
              <a:ext uri="{FF2B5EF4-FFF2-40B4-BE49-F238E27FC236}">
                <a16:creationId xmlns:a16="http://schemas.microsoft.com/office/drawing/2014/main" id="{D520CC94-C8C0-4571-B086-D98EE05D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0" y="1220825"/>
            <a:ext cx="870889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1574771" y="741629"/>
            <a:ext cx="9398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Nhiễm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cấp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bào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;p28">
            <a:extLst>
              <a:ext uri="{FF2B5EF4-FFF2-40B4-BE49-F238E27FC236}">
                <a16:creationId xmlns:a16="http://schemas.microsoft.com/office/drawing/2014/main" id="{6595C786-04C7-4229-B224-129995117D91}"/>
              </a:ext>
            </a:extLst>
          </p:cNvPr>
          <p:cNvSpPr txBox="1">
            <a:spLocks/>
          </p:cNvSpPr>
          <p:nvPr/>
        </p:nvSpPr>
        <p:spPr>
          <a:xfrm>
            <a:off x="3488361" y="2549100"/>
            <a:ext cx="7370574" cy="87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Cấu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trúc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siêu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hiển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nhiễm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thể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79A17D-D7F4-4FD4-BBD0-BC1525919157}"/>
              </a:ext>
            </a:extLst>
          </p:cNvPr>
          <p:cNvGrpSpPr/>
          <p:nvPr/>
        </p:nvGrpSpPr>
        <p:grpSpPr>
          <a:xfrm>
            <a:off x="2080261" y="2423160"/>
            <a:ext cx="1321832" cy="1211580"/>
            <a:chOff x="1005839" y="2137110"/>
            <a:chExt cx="898865" cy="862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66F4-0630-4F44-B606-1B6D1CC0D1E2}"/>
                </a:ext>
              </a:extLst>
            </p:cNvPr>
            <p:cNvSpPr/>
            <p:nvPr/>
          </p:nvSpPr>
          <p:spPr>
            <a:xfrm>
              <a:off x="1005839" y="2137110"/>
              <a:ext cx="898865" cy="862860"/>
            </a:xfrm>
            <a:prstGeom prst="ellipse">
              <a:avLst/>
            </a:prstGeom>
            <a:solidFill>
              <a:srgbClr val="35CEC3"/>
            </a:solidFill>
            <a:ln>
              <a:solidFill>
                <a:srgbClr val="35CEC3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" name="Google Shape;333;p34">
              <a:extLst>
                <a:ext uri="{FF2B5EF4-FFF2-40B4-BE49-F238E27FC236}">
                  <a16:creationId xmlns:a16="http://schemas.microsoft.com/office/drawing/2014/main" id="{ADFD4F14-9CAF-41C5-A17D-199C0E7A629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325978" y="2137110"/>
              <a:ext cx="31725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76A28"/>
                </a:buClr>
                <a:buSzPts val="16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4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100"/>
                <a:buFont typeface="Nunito Light"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sym typeface="Montserrat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9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1297120" y="1259456"/>
            <a:ext cx="9744691" cy="4166559"/>
          </a:xfrm>
          <a:prstGeom prst="rect">
            <a:avLst/>
          </a:prstGeom>
          <a:solidFill>
            <a:srgbClr val="EFFBFA"/>
          </a:solidFill>
          <a:ln w="25400" cap="flat" cmpd="sng" algn="ctr">
            <a:solidFill>
              <a:srgbClr val="D1F1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gene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nằm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tiếp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dọc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theo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chiều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dài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gene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gọi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locus.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locus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cặp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tương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đồng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nucleotide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gọi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allele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gene.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Ngoài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gene,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còn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nucleotide ở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đầu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mút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bảo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tâm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gắn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thoi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 di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chuyển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chia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.</a:t>
            </a:r>
          </a:p>
        </p:txBody>
      </p:sp>
      <p:pic>
        <p:nvPicPr>
          <p:cNvPr id="5" name="Picture 14" descr="Copyright - Free files and folders icons">
            <a:extLst>
              <a:ext uri="{FF2B5EF4-FFF2-40B4-BE49-F238E27FC236}">
                <a16:creationId xmlns:a16="http://schemas.microsoft.com/office/drawing/2014/main" id="{D520CC94-C8C0-4571-B086-D98EE05D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1" y="824011"/>
            <a:ext cx="870889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1478366" y="473295"/>
            <a:ext cx="9398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Nhiễm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cấp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</a:rPr>
              <a:t>bào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20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28">
            <a:extLst>
              <a:ext uri="{FF2B5EF4-FFF2-40B4-BE49-F238E27FC236}">
                <a16:creationId xmlns:a16="http://schemas.microsoft.com/office/drawing/2014/main" id="{26D7AC7F-6413-D6DA-E707-63CB4971CADB}"/>
              </a:ext>
            </a:extLst>
          </p:cNvPr>
          <p:cNvSpPr txBox="1">
            <a:spLocks/>
          </p:cNvSpPr>
          <p:nvPr/>
        </p:nvSpPr>
        <p:spPr>
          <a:xfrm>
            <a:off x="2870759" y="2416246"/>
            <a:ext cx="8204264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Krona One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Truyền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đạt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tin di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truyền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cấp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NST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265ADA-5253-A238-C36D-E2E384A8F4E4}"/>
              </a:ext>
            </a:extLst>
          </p:cNvPr>
          <p:cNvGrpSpPr/>
          <p:nvPr/>
        </p:nvGrpSpPr>
        <p:grpSpPr>
          <a:xfrm>
            <a:off x="1691050" y="2424766"/>
            <a:ext cx="919012" cy="862860"/>
            <a:chOff x="1091526" y="4526673"/>
            <a:chExt cx="919012" cy="862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5BFAA3-9B4F-7A0D-2A06-03A1E379FF3F}"/>
                </a:ext>
              </a:extLst>
            </p:cNvPr>
            <p:cNvSpPr/>
            <p:nvPr/>
          </p:nvSpPr>
          <p:spPr>
            <a:xfrm>
              <a:off x="1091526" y="4526673"/>
              <a:ext cx="898865" cy="8628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A5653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" name="Google Shape;333;p34">
              <a:extLst>
                <a:ext uri="{FF2B5EF4-FFF2-40B4-BE49-F238E27FC236}">
                  <a16:creationId xmlns:a16="http://schemas.microsoft.com/office/drawing/2014/main" id="{8E2EB032-3D97-4616-3B8D-6032D596685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66002" y="4558613"/>
              <a:ext cx="744536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76A28"/>
                </a:buClr>
                <a:buSzPts val="16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4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100"/>
                <a:buFont typeface="Nunito Light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sym typeface="Montserrat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98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5022012-DD24-639E-70A5-A097C112BBD8}"/>
              </a:ext>
            </a:extLst>
          </p:cNvPr>
          <p:cNvSpPr/>
          <p:nvPr/>
        </p:nvSpPr>
        <p:spPr>
          <a:xfrm>
            <a:off x="4761773" y="791236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E151D2-50A9-F29B-E20D-440715F14761}"/>
              </a:ext>
            </a:extLst>
          </p:cNvPr>
          <p:cNvSpPr/>
          <p:nvPr/>
        </p:nvSpPr>
        <p:spPr>
          <a:xfrm>
            <a:off x="4103290" y="2082323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3BBC3D-271E-A38F-AD6D-5B2ED63F11C1}"/>
              </a:ext>
            </a:extLst>
          </p:cNvPr>
          <p:cNvSpPr/>
          <p:nvPr/>
        </p:nvSpPr>
        <p:spPr>
          <a:xfrm>
            <a:off x="2196626" y="383875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5E31BE-7EC3-FBDC-A16B-83593E02BB05}"/>
              </a:ext>
            </a:extLst>
          </p:cNvPr>
          <p:cNvSpPr/>
          <p:nvPr/>
        </p:nvSpPr>
        <p:spPr>
          <a:xfrm>
            <a:off x="3360734" y="383875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70B272-FAF0-1C41-C2BF-B9377853EA20}"/>
              </a:ext>
            </a:extLst>
          </p:cNvPr>
          <p:cNvSpPr/>
          <p:nvPr/>
        </p:nvSpPr>
        <p:spPr>
          <a:xfrm>
            <a:off x="4880864" y="383875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5B6B3B-131F-D2BE-7A10-1B92C1C4BE18}"/>
              </a:ext>
            </a:extLst>
          </p:cNvPr>
          <p:cNvSpPr/>
          <p:nvPr/>
        </p:nvSpPr>
        <p:spPr>
          <a:xfrm>
            <a:off x="5984105" y="3847863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3C9025-434E-D708-EC35-52AA0F469A05}"/>
              </a:ext>
            </a:extLst>
          </p:cNvPr>
          <p:cNvSpPr/>
          <p:nvPr/>
        </p:nvSpPr>
        <p:spPr>
          <a:xfrm>
            <a:off x="1434626" y="4439727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570C81-31E0-980F-9072-3C1766373547}"/>
              </a:ext>
            </a:extLst>
          </p:cNvPr>
          <p:cNvSpPr/>
          <p:nvPr/>
        </p:nvSpPr>
        <p:spPr>
          <a:xfrm>
            <a:off x="1434623" y="5083833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ADFCCC-3CBF-7BFA-53A4-070150A259E9}"/>
              </a:ext>
            </a:extLst>
          </p:cNvPr>
          <p:cNvSpPr/>
          <p:nvPr/>
        </p:nvSpPr>
        <p:spPr>
          <a:xfrm>
            <a:off x="1434624" y="5727939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D33E38-9953-7F6D-1A82-A0EA96EBED2B}"/>
              </a:ext>
            </a:extLst>
          </p:cNvPr>
          <p:cNvSpPr/>
          <p:nvPr/>
        </p:nvSpPr>
        <p:spPr>
          <a:xfrm>
            <a:off x="1434623" y="63242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D0CA14-87D6-8DCB-562F-2B4BC603FF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71183" y="4327586"/>
          <a:ext cx="4342032" cy="2461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508">
                  <a:extLst>
                    <a:ext uri="{9D8B030D-6E8A-4147-A177-3AD203B41FA5}">
                      <a16:colId xmlns:a16="http://schemas.microsoft.com/office/drawing/2014/main" val="653798044"/>
                    </a:ext>
                  </a:extLst>
                </a:gridCol>
                <a:gridCol w="1085508">
                  <a:extLst>
                    <a:ext uri="{9D8B030D-6E8A-4147-A177-3AD203B41FA5}">
                      <a16:colId xmlns:a16="http://schemas.microsoft.com/office/drawing/2014/main" val="2865984792"/>
                    </a:ext>
                  </a:extLst>
                </a:gridCol>
                <a:gridCol w="1085508">
                  <a:extLst>
                    <a:ext uri="{9D8B030D-6E8A-4147-A177-3AD203B41FA5}">
                      <a16:colId xmlns:a16="http://schemas.microsoft.com/office/drawing/2014/main" val="1183161605"/>
                    </a:ext>
                  </a:extLst>
                </a:gridCol>
                <a:gridCol w="1085508">
                  <a:extLst>
                    <a:ext uri="{9D8B030D-6E8A-4147-A177-3AD203B41FA5}">
                      <a16:colId xmlns:a16="http://schemas.microsoft.com/office/drawing/2014/main" val="1337653032"/>
                    </a:ext>
                  </a:extLst>
                </a:gridCol>
              </a:tblGrid>
              <a:tr h="615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155615"/>
                  </a:ext>
                </a:extLst>
              </a:tr>
              <a:tr h="615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042102"/>
                  </a:ext>
                </a:extLst>
              </a:tr>
              <a:tr h="615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207929"/>
                  </a:ext>
                </a:extLst>
              </a:tr>
              <a:tr h="615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93539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0B082C-6AE8-AD5D-FC83-6EE8C07BAFE3}"/>
              </a:ext>
            </a:extLst>
          </p:cNvPr>
          <p:cNvCxnSpPr>
            <a:cxnSpLocks/>
          </p:cNvCxnSpPr>
          <p:nvPr/>
        </p:nvCxnSpPr>
        <p:spPr>
          <a:xfrm>
            <a:off x="5064728" y="690595"/>
            <a:ext cx="0" cy="100641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D54731-D4A7-FBAD-9B74-E8CF6A2B5A43}"/>
              </a:ext>
            </a:extLst>
          </p:cNvPr>
          <p:cNvCxnSpPr>
            <a:cxnSpLocks/>
          </p:cNvCxnSpPr>
          <p:nvPr/>
        </p:nvCxnSpPr>
        <p:spPr>
          <a:xfrm flipH="1">
            <a:off x="4681260" y="1381189"/>
            <a:ext cx="352004" cy="277002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930777-DF5E-111E-E5F5-B8EE6EA9265E}"/>
              </a:ext>
            </a:extLst>
          </p:cNvPr>
          <p:cNvCxnSpPr>
            <a:cxnSpLocks/>
          </p:cNvCxnSpPr>
          <p:nvPr/>
        </p:nvCxnSpPr>
        <p:spPr>
          <a:xfrm>
            <a:off x="5033264" y="1381189"/>
            <a:ext cx="386992" cy="277002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D39CD0-3851-CC32-55D7-FA82616218F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392275" y="1947176"/>
            <a:ext cx="0" cy="135147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A2DC02-BAD1-9DC9-0A8E-2B5726E28932}"/>
              </a:ext>
            </a:extLst>
          </p:cNvPr>
          <p:cNvCxnSpPr>
            <a:cxnSpLocks/>
          </p:cNvCxnSpPr>
          <p:nvPr/>
        </p:nvCxnSpPr>
        <p:spPr>
          <a:xfrm>
            <a:off x="4392165" y="2660293"/>
            <a:ext cx="0" cy="135147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18974A0-9E24-75F2-05BF-95F1E259A356}"/>
              </a:ext>
            </a:extLst>
          </p:cNvPr>
          <p:cNvCxnSpPr>
            <a:cxnSpLocks/>
          </p:cNvCxnSpPr>
          <p:nvPr/>
        </p:nvCxnSpPr>
        <p:spPr>
          <a:xfrm flipH="1">
            <a:off x="3309663" y="3084425"/>
            <a:ext cx="859963" cy="344575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2812CE-F112-2FFC-25E0-B27FBC53B541}"/>
              </a:ext>
            </a:extLst>
          </p:cNvPr>
          <p:cNvCxnSpPr>
            <a:cxnSpLocks/>
          </p:cNvCxnSpPr>
          <p:nvPr/>
        </p:nvCxnSpPr>
        <p:spPr>
          <a:xfrm>
            <a:off x="4564185" y="3084425"/>
            <a:ext cx="778437" cy="344575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E0647C8-FD8F-E47A-327A-D31A01D1A08E}"/>
              </a:ext>
            </a:extLst>
          </p:cNvPr>
          <p:cNvSpPr/>
          <p:nvPr/>
        </p:nvSpPr>
        <p:spPr>
          <a:xfrm>
            <a:off x="4103290" y="2795440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7FB9A0A-CE2D-0F66-1B34-7C0BFF1E568C}"/>
              </a:ext>
            </a:extLst>
          </p:cNvPr>
          <p:cNvCxnSpPr>
            <a:cxnSpLocks/>
            <a:stCxn id="44" idx="4"/>
            <a:endCxn id="14" idx="6"/>
          </p:cNvCxnSpPr>
          <p:nvPr/>
        </p:nvCxnSpPr>
        <p:spPr>
          <a:xfrm flipH="1">
            <a:off x="2647617" y="3717985"/>
            <a:ext cx="373061" cy="347934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7945968-D2C3-517F-110D-3910D5091B3D}"/>
              </a:ext>
            </a:extLst>
          </p:cNvPr>
          <p:cNvCxnSpPr>
            <a:cxnSpLocks/>
            <a:stCxn id="44" idx="4"/>
            <a:endCxn id="16" idx="2"/>
          </p:cNvCxnSpPr>
          <p:nvPr/>
        </p:nvCxnSpPr>
        <p:spPr>
          <a:xfrm>
            <a:off x="3020678" y="3717985"/>
            <a:ext cx="340056" cy="347934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574134A-1145-AFFF-F3E0-3F0B4016BC05}"/>
              </a:ext>
            </a:extLst>
          </p:cNvPr>
          <p:cNvSpPr/>
          <p:nvPr/>
        </p:nvSpPr>
        <p:spPr>
          <a:xfrm>
            <a:off x="2731693" y="3140015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3C5E36-9310-DC94-1DA2-6765B8404938}"/>
              </a:ext>
            </a:extLst>
          </p:cNvPr>
          <p:cNvCxnSpPr>
            <a:cxnSpLocks/>
            <a:stCxn id="48" idx="4"/>
            <a:endCxn id="17" idx="6"/>
          </p:cNvCxnSpPr>
          <p:nvPr/>
        </p:nvCxnSpPr>
        <p:spPr>
          <a:xfrm flipH="1">
            <a:off x="5331855" y="3717985"/>
            <a:ext cx="299752" cy="347934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DDEA10D-464D-ADA1-47B2-D600C12E609C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657980" y="3665750"/>
            <a:ext cx="326125" cy="409276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B565C60-D868-6465-1A4E-A5C5609CA7E8}"/>
              </a:ext>
            </a:extLst>
          </p:cNvPr>
          <p:cNvSpPr/>
          <p:nvPr/>
        </p:nvSpPr>
        <p:spPr>
          <a:xfrm>
            <a:off x="5342622" y="3140015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AAE849-1CF8-5863-0AE1-D3B7FFB7FE25}"/>
              </a:ext>
            </a:extLst>
          </p:cNvPr>
          <p:cNvSpPr txBox="1"/>
          <p:nvPr/>
        </p:nvSpPr>
        <p:spPr>
          <a:xfrm rot="16200000">
            <a:off x="-53844" y="688855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NGUYÊN PHÂN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DBB0F-2541-4AEB-7B28-7247228CDB29}"/>
              </a:ext>
            </a:extLst>
          </p:cNvPr>
          <p:cNvSpPr txBox="1"/>
          <p:nvPr/>
        </p:nvSpPr>
        <p:spPr>
          <a:xfrm rot="16200000">
            <a:off x="90427" y="227939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GIẢM PHÂN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3C91C6-5053-46B9-82ED-CDA833080A93}"/>
              </a:ext>
            </a:extLst>
          </p:cNvPr>
          <p:cNvSpPr txBox="1"/>
          <p:nvPr/>
        </p:nvSpPr>
        <p:spPr>
          <a:xfrm rot="16200000">
            <a:off x="188210" y="5390469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THỤ TINH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9A6C1B0-AA13-5AAF-56B5-D7004719A4F4}"/>
              </a:ext>
            </a:extLst>
          </p:cNvPr>
          <p:cNvGrpSpPr/>
          <p:nvPr/>
        </p:nvGrpSpPr>
        <p:grpSpPr>
          <a:xfrm>
            <a:off x="940273" y="112625"/>
            <a:ext cx="250172" cy="6665960"/>
            <a:chOff x="940273" y="112625"/>
            <a:chExt cx="250172" cy="666596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B10EF7C-1585-FB3E-F4A4-2F6D4D736788}"/>
                </a:ext>
              </a:extLst>
            </p:cNvPr>
            <p:cNvCxnSpPr/>
            <p:nvPr/>
          </p:nvCxnSpPr>
          <p:spPr>
            <a:xfrm>
              <a:off x="940276" y="112625"/>
              <a:ext cx="0" cy="666596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65122C8-F6BB-33D2-C297-5C4E29583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6" y="121251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FC47560-9325-1F5C-28C7-969219F0C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5" y="1673050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1DE0712-6FCB-2B16-E53C-8F393723B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4" y="3256712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EB0D09F-00B9-BF42-6365-E63B469DFA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4" y="4194116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9323E86-4B92-B668-2FC5-D463ABA656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3" y="6768761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98D7105-3ABE-A24E-D7AF-7783203770B7}"/>
              </a:ext>
            </a:extLst>
          </p:cNvPr>
          <p:cNvSpPr txBox="1"/>
          <p:nvPr/>
        </p:nvSpPr>
        <p:spPr>
          <a:xfrm>
            <a:off x="4757104" y="2230790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Tiếp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đổi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chéo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B203C2-458D-C7BC-F4D1-5853AB8DCF27}"/>
              </a:ext>
            </a:extLst>
          </p:cNvPr>
          <p:cNvSpPr txBox="1"/>
          <p:nvPr/>
        </p:nvSpPr>
        <p:spPr>
          <a:xfrm>
            <a:off x="3580742" y="3496474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tái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tổ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B879D1-9FB4-EF0F-4DC3-86AD12AF1A1A}"/>
              </a:ext>
            </a:extLst>
          </p:cNvPr>
          <p:cNvSpPr txBox="1"/>
          <p:nvPr/>
        </p:nvSpPr>
        <p:spPr>
          <a:xfrm>
            <a:off x="5931359" y="33111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không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tái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tổ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EBFD71-C543-F33E-F171-4D8B82DFE89D}"/>
              </a:ext>
            </a:extLst>
          </p:cNvPr>
          <p:cNvSpPr txBox="1"/>
          <p:nvPr/>
        </p:nvSpPr>
        <p:spPr>
          <a:xfrm>
            <a:off x="1409412" y="3333175"/>
            <a:ext cx="134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không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tái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tổ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FAE3BC-E43A-0364-A863-42099A8910FF}"/>
              </a:ext>
            </a:extLst>
          </p:cNvPr>
          <p:cNvSpPr txBox="1"/>
          <p:nvPr/>
        </p:nvSpPr>
        <p:spPr>
          <a:xfrm>
            <a:off x="954158" y="3908166"/>
            <a:ext cx="134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đực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F3ABDA-6A3C-5A9D-B87A-023D6B05BFB7}"/>
              </a:ext>
            </a:extLst>
          </p:cNvPr>
          <p:cNvSpPr txBox="1"/>
          <p:nvPr/>
        </p:nvSpPr>
        <p:spPr>
          <a:xfrm rot="16200000">
            <a:off x="517163" y="5186482"/>
            <a:ext cx="134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E51C34-C522-F78C-CEBD-5E9AB20C17E5}"/>
              </a:ext>
            </a:extLst>
          </p:cNvPr>
          <p:cNvSpPr txBox="1"/>
          <p:nvPr/>
        </p:nvSpPr>
        <p:spPr>
          <a:xfrm>
            <a:off x="5291714" y="54644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2n=2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26C6AE-71C8-EF25-D399-D3AF5B792936}"/>
              </a:ext>
            </a:extLst>
          </p:cNvPr>
          <p:cNvSpPr txBox="1"/>
          <p:nvPr/>
        </p:nvSpPr>
        <p:spPr>
          <a:xfrm>
            <a:off x="3332222" y="156985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2n=2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5425038-70E3-63C9-F0E1-EEFFD1BE3C75}"/>
              </a:ext>
            </a:extLst>
          </p:cNvPr>
          <p:cNvSpPr txBox="1"/>
          <p:nvPr/>
        </p:nvSpPr>
        <p:spPr>
          <a:xfrm>
            <a:off x="5841664" y="183031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2n=2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BF01C7-D581-1BBB-C7ED-5B8B77F7A959}"/>
              </a:ext>
            </a:extLst>
          </p:cNvPr>
          <p:cNvSpPr txBox="1"/>
          <p:nvPr/>
        </p:nvSpPr>
        <p:spPr>
          <a:xfrm>
            <a:off x="6554781" y="3927109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n=1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80E19C0-F9F1-4BA5-C5F9-279F8BA1E9E4}"/>
              </a:ext>
            </a:extLst>
          </p:cNvPr>
          <p:cNvSpPr txBox="1"/>
          <p:nvPr/>
        </p:nvSpPr>
        <p:spPr>
          <a:xfrm>
            <a:off x="4842552" y="95244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A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44D2485-FF3C-3C1A-0278-270DBF5514DB}"/>
              </a:ext>
            </a:extLst>
          </p:cNvPr>
          <p:cNvSpPr txBox="1"/>
          <p:nvPr/>
        </p:nvSpPr>
        <p:spPr>
          <a:xfrm>
            <a:off x="2787593" y="3204860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F29A7A-EF3E-F4C2-4E3F-4ABECD246E3A}"/>
              </a:ext>
            </a:extLst>
          </p:cNvPr>
          <p:cNvSpPr txBox="1"/>
          <p:nvPr/>
        </p:nvSpPr>
        <p:spPr>
          <a:xfrm>
            <a:off x="2803879" y="3475512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A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EDFC071-B201-A52F-69F6-9543BF6D6F6B}"/>
              </a:ext>
            </a:extLst>
          </p:cNvPr>
          <p:cNvSpPr txBox="1"/>
          <p:nvPr/>
        </p:nvSpPr>
        <p:spPr>
          <a:xfrm>
            <a:off x="5416498" y="3175500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E2424F-410B-3C72-DC12-2BBA4716B0C0}"/>
              </a:ext>
            </a:extLst>
          </p:cNvPr>
          <p:cNvSpPr txBox="1"/>
          <p:nvPr/>
        </p:nvSpPr>
        <p:spPr>
          <a:xfrm>
            <a:off x="5423995" y="347387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6C14BF4-ED39-5C02-3C76-BE37F61D8756}"/>
              </a:ext>
            </a:extLst>
          </p:cNvPr>
          <p:cNvSpPr txBox="1"/>
          <p:nvPr/>
        </p:nvSpPr>
        <p:spPr>
          <a:xfrm>
            <a:off x="2198629" y="385617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A073A6C-8B6F-49D5-079F-25F85E85BD99}"/>
              </a:ext>
            </a:extLst>
          </p:cNvPr>
          <p:cNvSpPr txBox="1"/>
          <p:nvPr/>
        </p:nvSpPr>
        <p:spPr>
          <a:xfrm>
            <a:off x="3370471" y="384535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B657D7D-827B-31E1-0175-9EFF527F4CE1}"/>
              </a:ext>
            </a:extLst>
          </p:cNvPr>
          <p:cNvSpPr txBox="1"/>
          <p:nvPr/>
        </p:nvSpPr>
        <p:spPr>
          <a:xfrm>
            <a:off x="4895787" y="384459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362FA64-14D6-E02A-2A91-84F6C87B48F8}"/>
              </a:ext>
            </a:extLst>
          </p:cNvPr>
          <p:cNvSpPr txBox="1"/>
          <p:nvPr/>
        </p:nvSpPr>
        <p:spPr>
          <a:xfrm>
            <a:off x="6010478" y="3849856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313945-27ED-ECEF-1514-3DF4153DD61D}"/>
              </a:ext>
            </a:extLst>
          </p:cNvPr>
          <p:cNvSpPr txBox="1"/>
          <p:nvPr/>
        </p:nvSpPr>
        <p:spPr>
          <a:xfrm>
            <a:off x="1434623" y="4445979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8DC49D3-59CC-7E1E-30E6-5498D058F3D4}"/>
              </a:ext>
            </a:extLst>
          </p:cNvPr>
          <p:cNvSpPr txBox="1"/>
          <p:nvPr/>
        </p:nvSpPr>
        <p:spPr>
          <a:xfrm>
            <a:off x="1452894" y="508383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6FF5DD3-DD8A-615C-8BC9-5C61AE11280A}"/>
              </a:ext>
            </a:extLst>
          </p:cNvPr>
          <p:cNvSpPr txBox="1"/>
          <p:nvPr/>
        </p:nvSpPr>
        <p:spPr>
          <a:xfrm>
            <a:off x="1442235" y="5721023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FC5305-4F45-DA5C-D27B-82FA307E6E7F}"/>
              </a:ext>
            </a:extLst>
          </p:cNvPr>
          <p:cNvSpPr txBox="1"/>
          <p:nvPr/>
        </p:nvSpPr>
        <p:spPr>
          <a:xfrm>
            <a:off x="1461871" y="6305201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CD4568D-A281-3B0D-40BF-EA154B769B82}"/>
              </a:ext>
            </a:extLst>
          </p:cNvPr>
          <p:cNvSpPr/>
          <p:nvPr/>
        </p:nvSpPr>
        <p:spPr>
          <a:xfrm>
            <a:off x="2448684" y="4413852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EAE4067-E592-2114-5131-C4DE179D041B}"/>
              </a:ext>
            </a:extLst>
          </p:cNvPr>
          <p:cNvSpPr/>
          <p:nvPr/>
        </p:nvSpPr>
        <p:spPr>
          <a:xfrm>
            <a:off x="3560062" y="4413852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7745D85-9E50-92FF-8054-97C37B2498F9}"/>
              </a:ext>
            </a:extLst>
          </p:cNvPr>
          <p:cNvSpPr/>
          <p:nvPr/>
        </p:nvSpPr>
        <p:spPr>
          <a:xfrm>
            <a:off x="4671440" y="4413852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2E569D1-A52E-BE62-D89D-87A2D972C655}"/>
              </a:ext>
            </a:extLst>
          </p:cNvPr>
          <p:cNvSpPr/>
          <p:nvPr/>
        </p:nvSpPr>
        <p:spPr>
          <a:xfrm>
            <a:off x="5756256" y="4413852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F2656F3-064C-F686-7CE2-0FCBB4E1C843}"/>
              </a:ext>
            </a:extLst>
          </p:cNvPr>
          <p:cNvSpPr/>
          <p:nvPr/>
        </p:nvSpPr>
        <p:spPr>
          <a:xfrm>
            <a:off x="2448684" y="50228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56653E5-9B3D-7B0A-7489-002B3AC7642D}"/>
              </a:ext>
            </a:extLst>
          </p:cNvPr>
          <p:cNvSpPr/>
          <p:nvPr/>
        </p:nvSpPr>
        <p:spPr>
          <a:xfrm>
            <a:off x="3560062" y="50228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469AF33-D645-E6A9-2781-A0D834CA2CEC}"/>
              </a:ext>
            </a:extLst>
          </p:cNvPr>
          <p:cNvSpPr/>
          <p:nvPr/>
        </p:nvSpPr>
        <p:spPr>
          <a:xfrm>
            <a:off x="4671440" y="50228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BCDA74A-E6E3-E3C3-0BEE-680010184BAB}"/>
              </a:ext>
            </a:extLst>
          </p:cNvPr>
          <p:cNvSpPr/>
          <p:nvPr/>
        </p:nvSpPr>
        <p:spPr>
          <a:xfrm>
            <a:off x="5756256" y="50228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EEA5D3A-15CF-4CFC-8EFC-BBBB44792FA6}"/>
              </a:ext>
            </a:extLst>
          </p:cNvPr>
          <p:cNvSpPr/>
          <p:nvPr/>
        </p:nvSpPr>
        <p:spPr>
          <a:xfrm>
            <a:off x="2448684" y="563216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46F3DE5F-5A04-2DE0-DEC3-AF597A3FDB49}"/>
              </a:ext>
            </a:extLst>
          </p:cNvPr>
          <p:cNvSpPr/>
          <p:nvPr/>
        </p:nvSpPr>
        <p:spPr>
          <a:xfrm>
            <a:off x="3560062" y="563216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0FBDBF4-9496-4101-6C74-A69E54583A43}"/>
              </a:ext>
            </a:extLst>
          </p:cNvPr>
          <p:cNvSpPr/>
          <p:nvPr/>
        </p:nvSpPr>
        <p:spPr>
          <a:xfrm>
            <a:off x="4671440" y="563216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3282029-B329-7A35-8D28-61EB954EADCD}"/>
              </a:ext>
            </a:extLst>
          </p:cNvPr>
          <p:cNvSpPr/>
          <p:nvPr/>
        </p:nvSpPr>
        <p:spPr>
          <a:xfrm>
            <a:off x="5756256" y="563216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99D4B8B-AECF-D75C-A527-6D1AD311109D}"/>
              </a:ext>
            </a:extLst>
          </p:cNvPr>
          <p:cNvSpPr/>
          <p:nvPr/>
        </p:nvSpPr>
        <p:spPr>
          <a:xfrm>
            <a:off x="2448684" y="6248948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3E08761-2524-3722-9419-29DAD830DD8B}"/>
              </a:ext>
            </a:extLst>
          </p:cNvPr>
          <p:cNvSpPr/>
          <p:nvPr/>
        </p:nvSpPr>
        <p:spPr>
          <a:xfrm>
            <a:off x="3560062" y="6248948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357E383-089B-CD69-477D-1DDA1BFDB45A}"/>
              </a:ext>
            </a:extLst>
          </p:cNvPr>
          <p:cNvSpPr/>
          <p:nvPr/>
        </p:nvSpPr>
        <p:spPr>
          <a:xfrm>
            <a:off x="4671440" y="6248948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319AF58-DD79-8979-F770-E0C054D370AA}"/>
              </a:ext>
            </a:extLst>
          </p:cNvPr>
          <p:cNvSpPr/>
          <p:nvPr/>
        </p:nvSpPr>
        <p:spPr>
          <a:xfrm>
            <a:off x="5756256" y="6248948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3ED6B3-B55E-67C3-64C6-96D8BC6C46B7}"/>
              </a:ext>
            </a:extLst>
          </p:cNvPr>
          <p:cNvGrpSpPr/>
          <p:nvPr/>
        </p:nvGrpSpPr>
        <p:grpSpPr>
          <a:xfrm>
            <a:off x="4761773" y="112625"/>
            <a:ext cx="577970" cy="601622"/>
            <a:chOff x="4761773" y="112625"/>
            <a:chExt cx="577970" cy="6016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B0C11C-20BD-7415-B1EF-DB19B06ED0BD}"/>
                </a:ext>
              </a:extLst>
            </p:cNvPr>
            <p:cNvSpPr/>
            <p:nvPr/>
          </p:nvSpPr>
          <p:spPr>
            <a:xfrm>
              <a:off x="4761773" y="112625"/>
              <a:ext cx="577970" cy="577970"/>
            </a:xfrm>
            <a:prstGeom prst="ellipse">
              <a:avLst/>
            </a:prstGeom>
            <a:solidFill>
              <a:srgbClr val="EFFBFA"/>
            </a:solidFill>
            <a:ln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4258C64-8146-C0C3-1C09-DC23D30CB8EC}"/>
                </a:ext>
              </a:extLst>
            </p:cNvPr>
            <p:cNvSpPr txBox="1"/>
            <p:nvPr/>
          </p:nvSpPr>
          <p:spPr>
            <a:xfrm>
              <a:off x="4826177" y="116386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B598212-867E-23ED-C1F6-81586E1DCC67}"/>
                </a:ext>
              </a:extLst>
            </p:cNvPr>
            <p:cNvSpPr txBox="1"/>
            <p:nvPr/>
          </p:nvSpPr>
          <p:spPr>
            <a:xfrm>
              <a:off x="4842552" y="468026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61849-3A45-B464-FC04-7C55496C6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47"/>
            <a:stretch/>
          </p:blipFill>
          <p:spPr>
            <a:xfrm rot="15955300">
              <a:off x="5004943" y="306397"/>
              <a:ext cx="91631" cy="3721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2A7011-1C58-1438-296E-72B3829EE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9"/>
            <a:stretch/>
          </p:blipFill>
          <p:spPr>
            <a:xfrm rot="5061733">
              <a:off x="5010950" y="185424"/>
              <a:ext cx="92042" cy="37052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6BC5413-6ACC-2E3C-ADDB-F601A732F904}"/>
              </a:ext>
            </a:extLst>
          </p:cNvPr>
          <p:cNvSpPr txBox="1"/>
          <p:nvPr/>
        </p:nvSpPr>
        <p:spPr>
          <a:xfrm>
            <a:off x="4824796" y="741639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F3F05EB-8C4D-743A-0F77-37716E4DD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986974" y="826562"/>
            <a:ext cx="155506" cy="3148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795C23-2718-7964-EAF9-4F212B2D3E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975178" y="1045578"/>
            <a:ext cx="151158" cy="34420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36811DB-F088-C088-0DF7-F3C8DD6F1F58}"/>
              </a:ext>
            </a:extLst>
          </p:cNvPr>
          <p:cNvSpPr txBox="1"/>
          <p:nvPr/>
        </p:nvSpPr>
        <p:spPr>
          <a:xfrm>
            <a:off x="4860029" y="1025062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E39BB5-D10A-95FF-73C3-64DD260CC184}"/>
              </a:ext>
            </a:extLst>
          </p:cNvPr>
          <p:cNvSpPr txBox="1"/>
          <p:nvPr/>
        </p:nvSpPr>
        <p:spPr>
          <a:xfrm>
            <a:off x="4842552" y="119971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FACBC89-8DC5-FF7C-5E52-6970385A2FB0}"/>
              </a:ext>
            </a:extLst>
          </p:cNvPr>
          <p:cNvGrpSpPr/>
          <p:nvPr/>
        </p:nvGrpSpPr>
        <p:grpSpPr>
          <a:xfrm>
            <a:off x="4103180" y="1366527"/>
            <a:ext cx="577970" cy="601622"/>
            <a:chOff x="4761773" y="112625"/>
            <a:chExt cx="577970" cy="60162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163A74E-4404-6626-E7C9-8BD82F192BED}"/>
                </a:ext>
              </a:extLst>
            </p:cNvPr>
            <p:cNvSpPr/>
            <p:nvPr/>
          </p:nvSpPr>
          <p:spPr>
            <a:xfrm>
              <a:off x="4761773" y="112625"/>
              <a:ext cx="577970" cy="577970"/>
            </a:xfrm>
            <a:prstGeom prst="ellipse">
              <a:avLst/>
            </a:prstGeom>
            <a:solidFill>
              <a:srgbClr val="EFFBFA"/>
            </a:solidFill>
            <a:ln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E1BD61-857F-FC6D-6128-E67C60C32D08}"/>
                </a:ext>
              </a:extLst>
            </p:cNvPr>
            <p:cNvSpPr txBox="1"/>
            <p:nvPr/>
          </p:nvSpPr>
          <p:spPr>
            <a:xfrm>
              <a:off x="4826177" y="116386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8BDB82F-9CFF-C841-FAE3-99D60A20C269}"/>
                </a:ext>
              </a:extLst>
            </p:cNvPr>
            <p:cNvSpPr txBox="1"/>
            <p:nvPr/>
          </p:nvSpPr>
          <p:spPr>
            <a:xfrm>
              <a:off x="4842552" y="468026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A97F2D3-93F5-BBB7-3909-2ED624F6C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47"/>
            <a:stretch/>
          </p:blipFill>
          <p:spPr>
            <a:xfrm rot="15955300">
              <a:off x="5004943" y="306397"/>
              <a:ext cx="91631" cy="372111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FE5F982-444A-4144-AD95-D5AD1AFCB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9"/>
            <a:stretch/>
          </p:blipFill>
          <p:spPr>
            <a:xfrm rot="5061733">
              <a:off x="5010950" y="185424"/>
              <a:ext cx="92042" cy="370526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A5CFABD-E6C8-1312-A13D-D637A0D43046}"/>
              </a:ext>
            </a:extLst>
          </p:cNvPr>
          <p:cNvGrpSpPr/>
          <p:nvPr/>
        </p:nvGrpSpPr>
        <p:grpSpPr>
          <a:xfrm>
            <a:off x="5420256" y="1401359"/>
            <a:ext cx="577970" cy="601622"/>
            <a:chOff x="4761773" y="112625"/>
            <a:chExt cx="577970" cy="60162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25B202D-EFA6-25D1-54E5-950C3C7482DD}"/>
                </a:ext>
              </a:extLst>
            </p:cNvPr>
            <p:cNvSpPr/>
            <p:nvPr/>
          </p:nvSpPr>
          <p:spPr>
            <a:xfrm>
              <a:off x="4761773" y="112625"/>
              <a:ext cx="577970" cy="577970"/>
            </a:xfrm>
            <a:prstGeom prst="ellipse">
              <a:avLst/>
            </a:prstGeom>
            <a:solidFill>
              <a:srgbClr val="EFFBFA"/>
            </a:solidFill>
            <a:ln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3F089C5-5484-9D7F-C323-955E498D428D}"/>
                </a:ext>
              </a:extLst>
            </p:cNvPr>
            <p:cNvSpPr txBox="1"/>
            <p:nvPr/>
          </p:nvSpPr>
          <p:spPr>
            <a:xfrm>
              <a:off x="4826177" y="116386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CDC9A49-4D17-F319-C977-17EB5C6C3246}"/>
                </a:ext>
              </a:extLst>
            </p:cNvPr>
            <p:cNvSpPr txBox="1"/>
            <p:nvPr/>
          </p:nvSpPr>
          <p:spPr>
            <a:xfrm>
              <a:off x="4842552" y="468026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7C0CB06B-08A6-CD23-86C6-F5594F231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47"/>
            <a:stretch/>
          </p:blipFill>
          <p:spPr>
            <a:xfrm rot="15955300">
              <a:off x="5004943" y="306397"/>
              <a:ext cx="91631" cy="372111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93132734-8469-BC18-1666-808EFED18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9"/>
            <a:stretch/>
          </p:blipFill>
          <p:spPr>
            <a:xfrm rot="5061733">
              <a:off x="5010950" y="185424"/>
              <a:ext cx="92042" cy="370526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8DC084F-8047-AE01-CC9B-B7CAA39F98AB}"/>
              </a:ext>
            </a:extLst>
          </p:cNvPr>
          <p:cNvGrpSpPr/>
          <p:nvPr/>
        </p:nvGrpSpPr>
        <p:grpSpPr>
          <a:xfrm rot="5557639">
            <a:off x="4266931" y="2182445"/>
            <a:ext cx="283492" cy="398134"/>
            <a:chOff x="6611895" y="423047"/>
            <a:chExt cx="1547394" cy="204577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DDB91AB-9CD8-E1D6-C18B-99477F368AA0}"/>
                </a:ext>
              </a:extLst>
            </p:cNvPr>
            <p:cNvGrpSpPr/>
            <p:nvPr/>
          </p:nvGrpSpPr>
          <p:grpSpPr>
            <a:xfrm>
              <a:off x="6611895" y="423047"/>
              <a:ext cx="1015762" cy="2045772"/>
              <a:chOff x="6395641" y="1885944"/>
              <a:chExt cx="1035413" cy="2349031"/>
            </a:xfrm>
          </p:grpSpPr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3113BE0A-DBC7-56FA-3D24-DD02154B4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5641" y="1885944"/>
                <a:ext cx="1035413" cy="2349031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7A04BEFF-FE25-E4F9-FC8A-3BA5CA42DB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67" t="70461"/>
              <a:stretch/>
            </p:blipFill>
            <p:spPr>
              <a:xfrm>
                <a:off x="6947173" y="3541093"/>
                <a:ext cx="483880" cy="693882"/>
              </a:xfrm>
              <a:prstGeom prst="rect">
                <a:avLst/>
              </a:prstGeom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32E66C8-BB2A-87C7-024B-83C2864E9919}"/>
                </a:ext>
              </a:extLst>
            </p:cNvPr>
            <p:cNvGrpSpPr/>
            <p:nvPr/>
          </p:nvGrpSpPr>
          <p:grpSpPr>
            <a:xfrm>
              <a:off x="7096023" y="423047"/>
              <a:ext cx="1063266" cy="2045772"/>
              <a:chOff x="7315200" y="1885944"/>
              <a:chExt cx="1083837" cy="2349031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26240B0B-9B53-54DF-08B0-4D97B1687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3624" y="1885944"/>
                <a:ext cx="1035413" cy="2349031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16D2042C-ECA6-6236-1508-534D7F56B0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47" t="69281" r="54259"/>
              <a:stretch/>
            </p:blipFill>
            <p:spPr>
              <a:xfrm>
                <a:off x="7315200" y="3513385"/>
                <a:ext cx="517589" cy="721590"/>
              </a:xfrm>
              <a:prstGeom prst="rect">
                <a:avLst/>
              </a:prstGeom>
            </p:spPr>
          </p:pic>
        </p:grp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4E8E0826-E6A8-4B2D-83A5-E063823B3EBB}"/>
              </a:ext>
            </a:extLst>
          </p:cNvPr>
          <p:cNvSpPr txBox="1"/>
          <p:nvPr/>
        </p:nvSpPr>
        <p:spPr>
          <a:xfrm>
            <a:off x="4182408" y="2079725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C0713DB-5E55-384A-2F54-C02F99411BC2}"/>
              </a:ext>
            </a:extLst>
          </p:cNvPr>
          <p:cNvSpPr txBox="1"/>
          <p:nvPr/>
        </p:nvSpPr>
        <p:spPr>
          <a:xfrm>
            <a:off x="4156258" y="2190721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  A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6172A10-CD12-699F-3F2A-D175B05DCCDC}"/>
              </a:ext>
            </a:extLst>
          </p:cNvPr>
          <p:cNvSpPr txBox="1"/>
          <p:nvPr/>
        </p:nvSpPr>
        <p:spPr>
          <a:xfrm>
            <a:off x="4157409" y="2318278"/>
            <a:ext cx="576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E5D4A79-C517-B81F-D492-8E6990BFA5D9}"/>
              </a:ext>
            </a:extLst>
          </p:cNvPr>
          <p:cNvSpPr txBox="1"/>
          <p:nvPr/>
        </p:nvSpPr>
        <p:spPr>
          <a:xfrm>
            <a:off x="4184814" y="2427492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4102C64-DB24-65FA-F312-E59657EFB9CC}"/>
              </a:ext>
            </a:extLst>
          </p:cNvPr>
          <p:cNvGrpSpPr/>
          <p:nvPr/>
        </p:nvGrpSpPr>
        <p:grpSpPr>
          <a:xfrm rot="5605556">
            <a:off x="4224983" y="2908060"/>
            <a:ext cx="329855" cy="386941"/>
            <a:chOff x="3200400" y="1613369"/>
            <a:chExt cx="2003606" cy="2349031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A52DE104-9691-1FA3-CC72-B3D4B8E03821}"/>
                </a:ext>
              </a:extLst>
            </p:cNvPr>
            <p:cNvGrpSpPr/>
            <p:nvPr/>
          </p:nvGrpSpPr>
          <p:grpSpPr>
            <a:xfrm>
              <a:off x="3200400" y="1613369"/>
              <a:ext cx="1035413" cy="2349031"/>
              <a:chOff x="6395641" y="1885944"/>
              <a:chExt cx="1035413" cy="2349031"/>
            </a:xfrm>
          </p:grpSpPr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DD7403B0-637B-2087-9C04-F5E9D2F80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5641" y="1885944"/>
                <a:ext cx="1035413" cy="2349031"/>
              </a:xfrm>
              <a:prstGeom prst="rect">
                <a:avLst/>
              </a:prstGeom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B2CB5CE2-A81C-C9BB-DB2D-8C358996B9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67" t="70461"/>
              <a:stretch/>
            </p:blipFill>
            <p:spPr>
              <a:xfrm>
                <a:off x="6947173" y="3541093"/>
                <a:ext cx="483880" cy="693882"/>
              </a:xfrm>
              <a:prstGeom prst="rect">
                <a:avLst/>
              </a:prstGeom>
            </p:spPr>
          </p:pic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745158A-3A74-7092-186C-FD01C4DDAFDE}"/>
                </a:ext>
              </a:extLst>
            </p:cNvPr>
            <p:cNvGrpSpPr/>
            <p:nvPr/>
          </p:nvGrpSpPr>
          <p:grpSpPr>
            <a:xfrm>
              <a:off x="4120169" y="1613369"/>
              <a:ext cx="1083837" cy="2349031"/>
              <a:chOff x="7315200" y="1885944"/>
              <a:chExt cx="1083837" cy="2349031"/>
            </a:xfrm>
          </p:grpSpPr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68F3257F-6DCD-18F4-F0CB-7F345F9C8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3624" y="1885944"/>
                <a:ext cx="1035413" cy="2349031"/>
              </a:xfrm>
              <a:prstGeom prst="rect">
                <a:avLst/>
              </a:prstGeom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A4662421-399D-2F12-750D-CD50267FFB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47" t="69281" r="54259"/>
              <a:stretch/>
            </p:blipFill>
            <p:spPr>
              <a:xfrm>
                <a:off x="7315200" y="3513385"/>
                <a:ext cx="517589" cy="721590"/>
              </a:xfrm>
              <a:prstGeom prst="rect">
                <a:avLst/>
              </a:prstGeom>
            </p:spPr>
          </p:pic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0FD6CD18-B49B-3816-CFBC-9BAC39A1F3C8}"/>
              </a:ext>
            </a:extLst>
          </p:cNvPr>
          <p:cNvSpPr txBox="1"/>
          <p:nvPr/>
        </p:nvSpPr>
        <p:spPr>
          <a:xfrm>
            <a:off x="4172412" y="2764448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2383241-13BA-1BD2-20F3-7AB27FF6179B}"/>
              </a:ext>
            </a:extLst>
          </p:cNvPr>
          <p:cNvSpPr txBox="1"/>
          <p:nvPr/>
        </p:nvSpPr>
        <p:spPr>
          <a:xfrm>
            <a:off x="4184669" y="2900349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a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C5F843C-3FAF-B9BA-D7D3-7C3E0D73D9ED}"/>
              </a:ext>
            </a:extLst>
          </p:cNvPr>
          <p:cNvSpPr txBox="1"/>
          <p:nvPr/>
        </p:nvSpPr>
        <p:spPr>
          <a:xfrm>
            <a:off x="4200380" y="315919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F54E76F-3AD8-3896-8DB4-F0ADDDFE26F9}"/>
              </a:ext>
            </a:extLst>
          </p:cNvPr>
          <p:cNvGrpSpPr/>
          <p:nvPr/>
        </p:nvGrpSpPr>
        <p:grpSpPr>
          <a:xfrm rot="16200000">
            <a:off x="5546063" y="3272838"/>
            <a:ext cx="201158" cy="376921"/>
            <a:chOff x="7315200" y="1885944"/>
            <a:chExt cx="1083837" cy="2349031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B9646FF2-67CF-1B39-D246-BE19EBEDF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624" y="1885944"/>
              <a:ext cx="1035413" cy="2349031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0207F918-0896-68D7-0EE5-D085CF7C4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315200" y="3513385"/>
              <a:ext cx="517589" cy="721590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262EA0B-DB9B-9491-2125-6EDCBC707D84}"/>
              </a:ext>
            </a:extLst>
          </p:cNvPr>
          <p:cNvGrpSpPr/>
          <p:nvPr/>
        </p:nvGrpSpPr>
        <p:grpSpPr>
          <a:xfrm rot="16200000">
            <a:off x="2922019" y="3295494"/>
            <a:ext cx="177983" cy="353836"/>
            <a:chOff x="6395641" y="1885944"/>
            <a:chExt cx="1035413" cy="2349031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9AAAF8F4-B918-82D2-AA70-9ACE34BDC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641" y="1885944"/>
              <a:ext cx="1035413" cy="2349031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E613D158-9F1B-7149-D058-97D0E9068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AF41A815-E958-6104-BCAF-4CC224773DAC}"/>
              </a:ext>
            </a:extLst>
          </p:cNvPr>
          <p:cNvSpPr txBox="1"/>
          <p:nvPr/>
        </p:nvSpPr>
        <p:spPr>
          <a:xfrm>
            <a:off x="4138922" y="3028777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C787381E-028F-756B-67CF-4A6CDE9458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5451" y="3917992"/>
            <a:ext cx="85706" cy="379559"/>
          </a:xfrm>
          <a:prstGeom prst="rect">
            <a:avLst/>
          </a:prstGeom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A41AD93-0C97-1D92-237D-022A93EE975A}"/>
              </a:ext>
            </a:extLst>
          </p:cNvPr>
          <p:cNvGrpSpPr/>
          <p:nvPr/>
        </p:nvGrpSpPr>
        <p:grpSpPr>
          <a:xfrm rot="16394600">
            <a:off x="3548450" y="3896136"/>
            <a:ext cx="103272" cy="389360"/>
            <a:chOff x="6945217" y="1885944"/>
            <a:chExt cx="485837" cy="2349031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F9E21CD2-03D3-0A2E-FCBC-EE7B1E27E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E0F1BC9C-A4B8-6658-C636-42C077E63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D434DAD-101F-F1B0-FE13-6BEB6A665435}"/>
              </a:ext>
            </a:extLst>
          </p:cNvPr>
          <p:cNvGrpSpPr/>
          <p:nvPr/>
        </p:nvGrpSpPr>
        <p:grpSpPr>
          <a:xfrm rot="15879347">
            <a:off x="5063685" y="3925794"/>
            <a:ext cx="108522" cy="330048"/>
            <a:chOff x="7255396" y="1885944"/>
            <a:chExt cx="558152" cy="2349031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19C5121B-EF38-2521-45DD-9A3CC0B94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8C9D253E-241C-D766-6DD8-A4B6D3175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pic>
        <p:nvPicPr>
          <p:cNvPr id="219" name="Picture 218">
            <a:extLst>
              <a:ext uri="{FF2B5EF4-FFF2-40B4-BE49-F238E27FC236}">
                <a16:creationId xmlns:a16="http://schemas.microsoft.com/office/drawing/2014/main" id="{F179A590-5995-2A80-C192-71387261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368039" y="3917134"/>
            <a:ext cx="92042" cy="370526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D470E871-EFD5-16AD-F680-161DDBDEC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1601075" y="4513853"/>
            <a:ext cx="92042" cy="370526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E067E7F8-D7B7-2396-FEA3-8F04CA916B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631218" y="4381854"/>
            <a:ext cx="92042" cy="370526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73476194-B5AC-C5F4-DE12-6AEB5F531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16028956">
            <a:off x="2641969" y="4497199"/>
            <a:ext cx="92042" cy="370526"/>
          </a:xfrm>
          <a:prstGeom prst="rect">
            <a:avLst/>
          </a:prstGeom>
        </p:spPr>
      </p:pic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A699003-5FF1-4F5F-8BFA-6C61FDC44665}"/>
              </a:ext>
            </a:extLst>
          </p:cNvPr>
          <p:cNvGrpSpPr/>
          <p:nvPr/>
        </p:nvGrpSpPr>
        <p:grpSpPr>
          <a:xfrm rot="5883751">
            <a:off x="1615180" y="5177898"/>
            <a:ext cx="103272" cy="389360"/>
            <a:chOff x="6945217" y="1885944"/>
            <a:chExt cx="485837" cy="2349031"/>
          </a:xfrm>
        </p:grpSpPr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354E76A5-7386-4CBD-C2EB-C788FFC83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FDA2FF8-54A9-89A9-F952-9016992D4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pic>
        <p:nvPicPr>
          <p:cNvPr id="238" name="Picture 237">
            <a:extLst>
              <a:ext uri="{FF2B5EF4-FFF2-40B4-BE49-F238E27FC236}">
                <a16:creationId xmlns:a16="http://schemas.microsoft.com/office/drawing/2014/main" id="{DE2CC26D-8810-7EC3-BAAC-8D721CE73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16028956">
            <a:off x="3751355" y="4516060"/>
            <a:ext cx="92042" cy="370526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0F85FF73-3F18-CE25-C4F7-51F5651431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16028956">
            <a:off x="4843514" y="4499289"/>
            <a:ext cx="92042" cy="370526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E8E97936-C17D-ED35-C255-537BEAEFA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16028956">
            <a:off x="5935728" y="4507510"/>
            <a:ext cx="92042" cy="370526"/>
          </a:xfrm>
          <a:prstGeom prst="rect">
            <a:avLst/>
          </a:prstGeom>
        </p:spPr>
      </p:pic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1E66C01-DF07-965F-765D-ADE32BA8936E}"/>
              </a:ext>
            </a:extLst>
          </p:cNvPr>
          <p:cNvGrpSpPr/>
          <p:nvPr/>
        </p:nvGrpSpPr>
        <p:grpSpPr>
          <a:xfrm rot="15879347">
            <a:off x="1604108" y="5827247"/>
            <a:ext cx="108522" cy="330048"/>
            <a:chOff x="7255396" y="1885944"/>
            <a:chExt cx="558152" cy="2349031"/>
          </a:xfrm>
        </p:grpSpPr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72E9680A-E63B-C162-1C3A-329A4C2BF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344D3BF8-BCEB-41C5-7760-CB874D248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9418DD3-69DF-4110-3747-35769D8C279E}"/>
              </a:ext>
            </a:extLst>
          </p:cNvPr>
          <p:cNvGrpSpPr/>
          <p:nvPr/>
        </p:nvGrpSpPr>
        <p:grpSpPr>
          <a:xfrm rot="15879347">
            <a:off x="2615899" y="5748504"/>
            <a:ext cx="108522" cy="330048"/>
            <a:chOff x="7255396" y="1885944"/>
            <a:chExt cx="558152" cy="2349031"/>
          </a:xfrm>
        </p:grpSpPr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A91A3FE4-00F6-6C6C-5643-C47D90E54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EACEB025-6C90-18A0-C8B1-9154182C3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25327CD-016A-A9C9-2655-8F156993E2D0}"/>
              </a:ext>
            </a:extLst>
          </p:cNvPr>
          <p:cNvGrpSpPr/>
          <p:nvPr/>
        </p:nvGrpSpPr>
        <p:grpSpPr>
          <a:xfrm rot="15879347">
            <a:off x="3744037" y="5759909"/>
            <a:ext cx="108522" cy="330048"/>
            <a:chOff x="7255396" y="1885944"/>
            <a:chExt cx="558152" cy="2349031"/>
          </a:xfrm>
        </p:grpSpPr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63C19BA4-0861-9B4A-DC65-EDBB0A0CE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53F4C5E8-1078-AA80-CE15-10133892A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C6293A4-72DE-D6F7-0847-1A23FD590B2D}"/>
              </a:ext>
            </a:extLst>
          </p:cNvPr>
          <p:cNvGrpSpPr/>
          <p:nvPr/>
        </p:nvGrpSpPr>
        <p:grpSpPr>
          <a:xfrm rot="15879347">
            <a:off x="4842674" y="5759909"/>
            <a:ext cx="108522" cy="330048"/>
            <a:chOff x="7255396" y="1885944"/>
            <a:chExt cx="558152" cy="2349031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87F376AE-29C3-1C40-9D15-57F0CB330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40E31C46-D21C-B423-2A6A-75F876055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5E1DA4D-CF33-8EF2-2FAE-BB18489A482E}"/>
              </a:ext>
            </a:extLst>
          </p:cNvPr>
          <p:cNvGrpSpPr/>
          <p:nvPr/>
        </p:nvGrpSpPr>
        <p:grpSpPr>
          <a:xfrm rot="15879347">
            <a:off x="5914758" y="5733611"/>
            <a:ext cx="108522" cy="330048"/>
            <a:chOff x="7255396" y="1885944"/>
            <a:chExt cx="558152" cy="2349031"/>
          </a:xfrm>
        </p:grpSpPr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EA19B827-15FA-FF02-3F7B-3ADD01ADA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D5F4E51-DAB8-105C-459C-C60F5442F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pic>
        <p:nvPicPr>
          <p:cNvPr id="256" name="Picture 255">
            <a:extLst>
              <a:ext uri="{FF2B5EF4-FFF2-40B4-BE49-F238E27FC236}">
                <a16:creationId xmlns:a16="http://schemas.microsoft.com/office/drawing/2014/main" id="{88FFE197-FCC7-2D5C-D501-EB36BE75224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6452" y="6386769"/>
            <a:ext cx="85706" cy="37955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10358DB-F704-1646-B5CE-FD52E8B596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9837" y="6361642"/>
            <a:ext cx="85706" cy="379559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677EEBBF-2DD2-994C-A0FC-037C07A289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4149" y="6329404"/>
            <a:ext cx="85706" cy="379559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1BDAB66E-0586-E7FD-D7CC-B711461E06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3746" y="6343915"/>
            <a:ext cx="85706" cy="379559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E394CCD-0745-6362-9696-D92E3662E1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8644" y="6335064"/>
            <a:ext cx="85706" cy="379559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C4E748C-C25F-4F4F-1434-5DFFD4858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616115" y="5011356"/>
            <a:ext cx="92042" cy="37052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63ACAF18-9ED2-6366-0460-F122EC2D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631191" y="5613870"/>
            <a:ext cx="92042" cy="37052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B7AED555-A855-2A7C-D2FD-9720076F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615956" y="6255139"/>
            <a:ext cx="92042" cy="370526"/>
          </a:xfrm>
          <a:prstGeom prst="rect">
            <a:avLst/>
          </a:prstGeom>
        </p:spPr>
      </p:pic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1948A6B-2D9F-09E9-D098-E3281A3A48FC}"/>
              </a:ext>
            </a:extLst>
          </p:cNvPr>
          <p:cNvGrpSpPr/>
          <p:nvPr/>
        </p:nvGrpSpPr>
        <p:grpSpPr>
          <a:xfrm rot="16394600">
            <a:off x="3735276" y="4376974"/>
            <a:ext cx="103272" cy="389360"/>
            <a:chOff x="6945217" y="1885944"/>
            <a:chExt cx="485837" cy="2349031"/>
          </a:xfrm>
        </p:grpSpPr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BA632D7-4A8D-8974-1CBB-0ABE2AC48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AD5701A8-D559-5C8F-A4CC-80644D13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B38EEEE-B9C2-4D4E-3BF1-65B1A55905EA}"/>
              </a:ext>
            </a:extLst>
          </p:cNvPr>
          <p:cNvGrpSpPr/>
          <p:nvPr/>
        </p:nvGrpSpPr>
        <p:grpSpPr>
          <a:xfrm rot="16394600">
            <a:off x="3726397" y="5012769"/>
            <a:ext cx="103272" cy="389360"/>
            <a:chOff x="6945217" y="1885944"/>
            <a:chExt cx="485837" cy="2349031"/>
          </a:xfrm>
        </p:grpSpPr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E6639518-E73F-5256-53BB-9D354D042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82449F23-300C-6A98-DF72-2F5D7F7E5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71ECE0B-910F-C203-330D-77346C607206}"/>
              </a:ext>
            </a:extLst>
          </p:cNvPr>
          <p:cNvGrpSpPr/>
          <p:nvPr/>
        </p:nvGrpSpPr>
        <p:grpSpPr>
          <a:xfrm rot="5883751">
            <a:off x="2621451" y="5128256"/>
            <a:ext cx="103272" cy="389360"/>
            <a:chOff x="6945217" y="1885944"/>
            <a:chExt cx="485837" cy="2349031"/>
          </a:xfrm>
        </p:grpSpPr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C46ED639-3D3E-B4FE-69A3-BFEA8C523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0665FFC3-F4E6-6895-CAB6-CC560CA52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9B92AC9-B2BE-47DF-752D-8C1A75E105CB}"/>
              </a:ext>
            </a:extLst>
          </p:cNvPr>
          <p:cNvGrpSpPr/>
          <p:nvPr/>
        </p:nvGrpSpPr>
        <p:grpSpPr>
          <a:xfrm rot="5883751">
            <a:off x="3723690" y="5137168"/>
            <a:ext cx="103272" cy="389360"/>
            <a:chOff x="6945217" y="1885944"/>
            <a:chExt cx="485837" cy="2349031"/>
          </a:xfrm>
        </p:grpSpPr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1CFB40A2-790B-16AF-9F08-B56A07BDA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5A35F973-19E6-3773-8E59-39AD2E79A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CDFCC8DF-E00F-90C0-CE5C-9CEEF3AD43AE}"/>
              </a:ext>
            </a:extLst>
          </p:cNvPr>
          <p:cNvGrpSpPr/>
          <p:nvPr/>
        </p:nvGrpSpPr>
        <p:grpSpPr>
          <a:xfrm rot="5883751">
            <a:off x="4844746" y="5121038"/>
            <a:ext cx="103272" cy="389360"/>
            <a:chOff x="6945217" y="1885944"/>
            <a:chExt cx="485837" cy="2349031"/>
          </a:xfrm>
        </p:grpSpPr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88989A02-F1A3-7845-2C3C-30915FFEF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0ED070B4-F118-809F-E512-6984CC5C9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F42310E-D3D1-A1FA-4D51-FCA6DFCFB006}"/>
              </a:ext>
            </a:extLst>
          </p:cNvPr>
          <p:cNvGrpSpPr/>
          <p:nvPr/>
        </p:nvGrpSpPr>
        <p:grpSpPr>
          <a:xfrm rot="5883751">
            <a:off x="5930982" y="5125193"/>
            <a:ext cx="103272" cy="389360"/>
            <a:chOff x="6945217" y="1885944"/>
            <a:chExt cx="485837" cy="2349031"/>
          </a:xfrm>
        </p:grpSpPr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72A61371-F8F1-7402-AA38-2A5A4AED8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55722350-C59D-0544-98B4-F1DBD61A7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749AB66-5BCC-BA6B-3962-AFD45D65E9AF}"/>
              </a:ext>
            </a:extLst>
          </p:cNvPr>
          <p:cNvGrpSpPr/>
          <p:nvPr/>
        </p:nvGrpSpPr>
        <p:grpSpPr>
          <a:xfrm rot="16394600">
            <a:off x="3754573" y="5589750"/>
            <a:ext cx="103359" cy="389360"/>
            <a:chOff x="6947173" y="1939418"/>
            <a:chExt cx="486242" cy="2349031"/>
          </a:xfrm>
        </p:grpSpPr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C79D356E-BCB8-9A22-E066-9794CF100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7581" y="1939418"/>
              <a:ext cx="485834" cy="2349031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CE9E0C3C-18BD-6FDE-F496-521700ED1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206F581-BC9A-2460-35A4-7958BFAC33E2}"/>
              </a:ext>
            </a:extLst>
          </p:cNvPr>
          <p:cNvGrpSpPr/>
          <p:nvPr/>
        </p:nvGrpSpPr>
        <p:grpSpPr>
          <a:xfrm rot="16394600">
            <a:off x="3730841" y="6215865"/>
            <a:ext cx="103272" cy="389360"/>
            <a:chOff x="6945217" y="1885944"/>
            <a:chExt cx="485837" cy="2349031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EBDAC845-2532-F9CE-438B-C993B5E9F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E8E2F106-7B0D-8A37-817C-5EE24DD3E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65355BF-9C79-DEC2-4C32-6B7EDCAC6FE6}"/>
              </a:ext>
            </a:extLst>
          </p:cNvPr>
          <p:cNvGrpSpPr/>
          <p:nvPr/>
        </p:nvGrpSpPr>
        <p:grpSpPr>
          <a:xfrm rot="4776984">
            <a:off x="4842105" y="4395249"/>
            <a:ext cx="99199" cy="358295"/>
            <a:chOff x="7255396" y="1885944"/>
            <a:chExt cx="558152" cy="2349031"/>
          </a:xfrm>
        </p:grpSpPr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51671573-048B-FF90-CE53-C86D38778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D86DFDBA-54B2-9762-2727-AD487BE94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8EEB091-DC0B-9D1E-12ED-AAAEA2097530}"/>
              </a:ext>
            </a:extLst>
          </p:cNvPr>
          <p:cNvGrpSpPr/>
          <p:nvPr/>
        </p:nvGrpSpPr>
        <p:grpSpPr>
          <a:xfrm rot="4776984">
            <a:off x="4841321" y="5026282"/>
            <a:ext cx="99199" cy="358295"/>
            <a:chOff x="7255396" y="1885944"/>
            <a:chExt cx="558152" cy="2349031"/>
          </a:xfrm>
        </p:grpSpPr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EB53B38C-8CC4-8628-2F61-83F16CEEA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1E6F1AB8-7A1D-B51A-0E6A-7902F5446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56644B2-97DD-906F-2BBA-5D66DEABC59A}"/>
              </a:ext>
            </a:extLst>
          </p:cNvPr>
          <p:cNvGrpSpPr/>
          <p:nvPr/>
        </p:nvGrpSpPr>
        <p:grpSpPr>
          <a:xfrm rot="4776984">
            <a:off x="4854386" y="5612875"/>
            <a:ext cx="99199" cy="358295"/>
            <a:chOff x="7255396" y="1885944"/>
            <a:chExt cx="558152" cy="2349031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FE3BBA38-C5C7-4376-9AF4-10FDAD6FD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6AF983FF-A8EB-B7CA-2244-7C1BDBF45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D3260258-B184-7A60-6B57-6AC99AFA6661}"/>
              </a:ext>
            </a:extLst>
          </p:cNvPr>
          <p:cNvGrpSpPr/>
          <p:nvPr/>
        </p:nvGrpSpPr>
        <p:grpSpPr>
          <a:xfrm rot="4776984">
            <a:off x="4837405" y="6238949"/>
            <a:ext cx="99199" cy="358295"/>
            <a:chOff x="7255396" y="1885944"/>
            <a:chExt cx="558152" cy="2349031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9AE4DF9A-24D7-C818-E0C7-09EEC761C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DE4E64B7-53D9-3940-AEB6-F16EC276C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pic>
        <p:nvPicPr>
          <p:cNvPr id="300" name="Picture 299">
            <a:extLst>
              <a:ext uri="{FF2B5EF4-FFF2-40B4-BE49-F238E27FC236}">
                <a16:creationId xmlns:a16="http://schemas.microsoft.com/office/drawing/2014/main" id="{BEAA37F8-EA5B-E8A2-ABC3-5A9A55AAAC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494">
            <a:off x="5938895" y="4388849"/>
            <a:ext cx="85706" cy="379559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6E88E520-FF1C-891C-BB92-937B9A7E13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494">
            <a:off x="5938895" y="5003000"/>
            <a:ext cx="85706" cy="379559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582015D6-0032-BFB2-6B74-9844D8C885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494">
            <a:off x="5941316" y="5607499"/>
            <a:ext cx="85706" cy="379559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985F7311-3582-DC33-626E-2C56C3AE16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494">
            <a:off x="5949529" y="6230064"/>
            <a:ext cx="85706" cy="379559"/>
          </a:xfrm>
          <a:prstGeom prst="rect">
            <a:avLst/>
          </a:prstGeom>
        </p:spPr>
      </p:pic>
      <p:sp>
        <p:nvSpPr>
          <p:cNvPr id="304" name="TextBox 303">
            <a:extLst>
              <a:ext uri="{FF2B5EF4-FFF2-40B4-BE49-F238E27FC236}">
                <a16:creationId xmlns:a16="http://schemas.microsoft.com/office/drawing/2014/main" id="{C0A16DFB-855D-D559-EDCC-3892E7CD4FB6}"/>
              </a:ext>
            </a:extLst>
          </p:cNvPr>
          <p:cNvSpPr txBox="1"/>
          <p:nvPr/>
        </p:nvSpPr>
        <p:spPr>
          <a:xfrm>
            <a:off x="2476554" y="4651445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FB013D10-DC27-859C-FC30-BB27CA3673BD}"/>
              </a:ext>
            </a:extLst>
          </p:cNvPr>
          <p:cNvSpPr txBox="1"/>
          <p:nvPr/>
        </p:nvSpPr>
        <p:spPr>
          <a:xfrm>
            <a:off x="3580689" y="4651108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EDBEF0E1-9A54-932E-8083-17AD936C8DE1}"/>
              </a:ext>
            </a:extLst>
          </p:cNvPr>
          <p:cNvSpPr txBox="1"/>
          <p:nvPr/>
        </p:nvSpPr>
        <p:spPr>
          <a:xfrm>
            <a:off x="4654716" y="4644896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3D90C124-DE04-545F-33B8-00CC9941C20F}"/>
              </a:ext>
            </a:extLst>
          </p:cNvPr>
          <p:cNvSpPr txBox="1"/>
          <p:nvPr/>
        </p:nvSpPr>
        <p:spPr>
          <a:xfrm>
            <a:off x="5774093" y="4652317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E57967C-234B-789D-46F0-08A8FDEDDFD2}"/>
              </a:ext>
            </a:extLst>
          </p:cNvPr>
          <p:cNvSpPr txBox="1"/>
          <p:nvPr/>
        </p:nvSpPr>
        <p:spPr>
          <a:xfrm>
            <a:off x="2448839" y="526311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8D00D9C6-6421-FB1E-69EC-513C5B3290C9}"/>
              </a:ext>
            </a:extLst>
          </p:cNvPr>
          <p:cNvSpPr txBox="1"/>
          <p:nvPr/>
        </p:nvSpPr>
        <p:spPr>
          <a:xfrm>
            <a:off x="3587047" y="5266572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45341B1-C28C-8D59-2E07-FE74BBFE3C38}"/>
              </a:ext>
            </a:extLst>
          </p:cNvPr>
          <p:cNvSpPr txBox="1"/>
          <p:nvPr/>
        </p:nvSpPr>
        <p:spPr>
          <a:xfrm>
            <a:off x="4686880" y="5284327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38D204FD-59F0-46F0-7DF3-E5302D6E191B}"/>
              </a:ext>
            </a:extLst>
          </p:cNvPr>
          <p:cNvSpPr txBox="1"/>
          <p:nvPr/>
        </p:nvSpPr>
        <p:spPr>
          <a:xfrm>
            <a:off x="5782462" y="526756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71EE090A-2700-E6FC-1522-E55E6D305770}"/>
              </a:ext>
            </a:extLst>
          </p:cNvPr>
          <p:cNvSpPr txBox="1"/>
          <p:nvPr/>
        </p:nvSpPr>
        <p:spPr>
          <a:xfrm>
            <a:off x="2456775" y="586524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F5DDA207-E02F-BC74-0110-987F0663283E}"/>
              </a:ext>
            </a:extLst>
          </p:cNvPr>
          <p:cNvSpPr txBox="1"/>
          <p:nvPr/>
        </p:nvSpPr>
        <p:spPr>
          <a:xfrm>
            <a:off x="3592852" y="587195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42F5E285-3271-3EEA-25FD-E14A39DFC926}"/>
              </a:ext>
            </a:extLst>
          </p:cNvPr>
          <p:cNvSpPr txBox="1"/>
          <p:nvPr/>
        </p:nvSpPr>
        <p:spPr>
          <a:xfrm>
            <a:off x="4703402" y="587490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FD4E4AA5-1B50-0A8C-E92A-D968B05FBE69}"/>
              </a:ext>
            </a:extLst>
          </p:cNvPr>
          <p:cNvSpPr txBox="1"/>
          <p:nvPr/>
        </p:nvSpPr>
        <p:spPr>
          <a:xfrm>
            <a:off x="5754633" y="586524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6E0BE3F-B0C6-5A3A-5CD0-C4F8FD5C0AA4}"/>
              </a:ext>
            </a:extLst>
          </p:cNvPr>
          <p:cNvSpPr txBox="1"/>
          <p:nvPr/>
        </p:nvSpPr>
        <p:spPr>
          <a:xfrm>
            <a:off x="2467296" y="6483369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BDE907ED-B361-866E-08AB-78522DC2FDE8}"/>
              </a:ext>
            </a:extLst>
          </p:cNvPr>
          <p:cNvSpPr txBox="1"/>
          <p:nvPr/>
        </p:nvSpPr>
        <p:spPr>
          <a:xfrm>
            <a:off x="3567444" y="6470155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B09FB12-684F-5275-E530-39330B8EE66B}"/>
              </a:ext>
            </a:extLst>
          </p:cNvPr>
          <p:cNvSpPr txBox="1"/>
          <p:nvPr/>
        </p:nvSpPr>
        <p:spPr>
          <a:xfrm>
            <a:off x="4676050" y="6483983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737DEBD-A613-6261-E42C-18CB9DB96285}"/>
              </a:ext>
            </a:extLst>
          </p:cNvPr>
          <p:cNvSpPr txBox="1"/>
          <p:nvPr/>
        </p:nvSpPr>
        <p:spPr>
          <a:xfrm>
            <a:off x="5777872" y="6493952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51EA325F-4DC8-833A-CE06-06BCB6CF6FA9}"/>
              </a:ext>
            </a:extLst>
          </p:cNvPr>
          <p:cNvSpPr txBox="1"/>
          <p:nvPr/>
        </p:nvSpPr>
        <p:spPr>
          <a:xfrm>
            <a:off x="2466608" y="436209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B9E1345B-5C24-F708-734C-545934CB3A1C}"/>
              </a:ext>
            </a:extLst>
          </p:cNvPr>
          <p:cNvSpPr txBox="1"/>
          <p:nvPr/>
        </p:nvSpPr>
        <p:spPr>
          <a:xfrm>
            <a:off x="2468378" y="4985027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275A782-7A29-AB73-9EBC-1C5585329605}"/>
              </a:ext>
            </a:extLst>
          </p:cNvPr>
          <p:cNvSpPr txBox="1"/>
          <p:nvPr/>
        </p:nvSpPr>
        <p:spPr>
          <a:xfrm>
            <a:off x="2452268" y="560010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58E72AB3-ED5E-E051-4C38-7BE2BE085BEC}"/>
              </a:ext>
            </a:extLst>
          </p:cNvPr>
          <p:cNvSpPr txBox="1"/>
          <p:nvPr/>
        </p:nvSpPr>
        <p:spPr>
          <a:xfrm>
            <a:off x="2455307" y="621394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505E092A-1047-922F-F024-775467A0B506}"/>
              </a:ext>
            </a:extLst>
          </p:cNvPr>
          <p:cNvSpPr txBox="1"/>
          <p:nvPr/>
        </p:nvSpPr>
        <p:spPr>
          <a:xfrm>
            <a:off x="3575327" y="437043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1DB30E1A-E9CA-404D-875E-4A33B8E1F0EA}"/>
              </a:ext>
            </a:extLst>
          </p:cNvPr>
          <p:cNvSpPr txBox="1"/>
          <p:nvPr/>
        </p:nvSpPr>
        <p:spPr>
          <a:xfrm>
            <a:off x="3559562" y="500168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70B0266A-B594-D14E-553B-E0C622EFBDDE}"/>
              </a:ext>
            </a:extLst>
          </p:cNvPr>
          <p:cNvSpPr txBox="1"/>
          <p:nvPr/>
        </p:nvSpPr>
        <p:spPr>
          <a:xfrm>
            <a:off x="3570455" y="557926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9E29B804-D572-26E4-4AF9-9CA30C1A46F2}"/>
              </a:ext>
            </a:extLst>
          </p:cNvPr>
          <p:cNvSpPr txBox="1"/>
          <p:nvPr/>
        </p:nvSpPr>
        <p:spPr>
          <a:xfrm>
            <a:off x="3553149" y="62016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2391C331-F527-6E6D-DC80-8D5F6BE58314}"/>
              </a:ext>
            </a:extLst>
          </p:cNvPr>
          <p:cNvSpPr txBox="1"/>
          <p:nvPr/>
        </p:nvSpPr>
        <p:spPr>
          <a:xfrm>
            <a:off x="4685667" y="437824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C8811478-2A4F-1F99-88CE-002643320543}"/>
              </a:ext>
            </a:extLst>
          </p:cNvPr>
          <p:cNvSpPr txBox="1"/>
          <p:nvPr/>
        </p:nvSpPr>
        <p:spPr>
          <a:xfrm>
            <a:off x="4668872" y="4990968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3BFEC70A-09F0-D9EA-D53B-C77F29D709C5}"/>
              </a:ext>
            </a:extLst>
          </p:cNvPr>
          <p:cNvSpPr txBox="1"/>
          <p:nvPr/>
        </p:nvSpPr>
        <p:spPr>
          <a:xfrm>
            <a:off x="4678964" y="5587512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5457AA6-6376-CC30-640E-A92BCE04EE9D}"/>
              </a:ext>
            </a:extLst>
          </p:cNvPr>
          <p:cNvSpPr txBox="1"/>
          <p:nvPr/>
        </p:nvSpPr>
        <p:spPr>
          <a:xfrm>
            <a:off x="4662915" y="6220053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F406AC40-7E0B-7FF0-0765-F257BFC55DFB}"/>
              </a:ext>
            </a:extLst>
          </p:cNvPr>
          <p:cNvSpPr txBox="1"/>
          <p:nvPr/>
        </p:nvSpPr>
        <p:spPr>
          <a:xfrm>
            <a:off x="5769120" y="4366841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E550DF6F-BF27-C940-F14D-83C0E2171E93}"/>
              </a:ext>
            </a:extLst>
          </p:cNvPr>
          <p:cNvSpPr txBox="1"/>
          <p:nvPr/>
        </p:nvSpPr>
        <p:spPr>
          <a:xfrm>
            <a:off x="5787812" y="4989468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D5D2045-B54B-297D-8A0B-B33F704DB763}"/>
              </a:ext>
            </a:extLst>
          </p:cNvPr>
          <p:cNvSpPr txBox="1"/>
          <p:nvPr/>
        </p:nvSpPr>
        <p:spPr>
          <a:xfrm>
            <a:off x="5781466" y="5596087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F2392677-A7A9-DBB8-9074-33C0FB7CDD27}"/>
              </a:ext>
            </a:extLst>
          </p:cNvPr>
          <p:cNvSpPr txBox="1"/>
          <p:nvPr/>
        </p:nvSpPr>
        <p:spPr>
          <a:xfrm>
            <a:off x="5781799" y="6211216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C7368BB9-972B-F5C9-A34B-F6B8B3BD5FCE}"/>
              </a:ext>
            </a:extLst>
          </p:cNvPr>
          <p:cNvSpPr txBox="1"/>
          <p:nvPr/>
        </p:nvSpPr>
        <p:spPr>
          <a:xfrm>
            <a:off x="7958565" y="1231770"/>
            <a:ext cx="3776230" cy="3901837"/>
          </a:xfrm>
          <a:prstGeom prst="rect">
            <a:avLst/>
          </a:prstGeom>
          <a:solidFill>
            <a:srgbClr val="EFFBFA"/>
          </a:solidFill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-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84B5E"/>
                </a:solidFill>
                <a:latin typeface="Roboto"/>
              </a:rPr>
              <a:t>-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gene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nằm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?</a:t>
            </a:r>
          </a:p>
        </p:txBody>
      </p:sp>
      <p:pic>
        <p:nvPicPr>
          <p:cNvPr id="338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5D970ADF-C7AE-8B29-5ADC-8F182B91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45" y="726071"/>
            <a:ext cx="687127" cy="6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9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5022012-DD24-639E-70A5-A097C112BBD8}"/>
              </a:ext>
            </a:extLst>
          </p:cNvPr>
          <p:cNvSpPr/>
          <p:nvPr/>
        </p:nvSpPr>
        <p:spPr>
          <a:xfrm>
            <a:off x="4761773" y="791236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E151D2-50A9-F29B-E20D-440715F14761}"/>
              </a:ext>
            </a:extLst>
          </p:cNvPr>
          <p:cNvSpPr/>
          <p:nvPr/>
        </p:nvSpPr>
        <p:spPr>
          <a:xfrm>
            <a:off x="4103290" y="2082323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3BBC3D-271E-A38F-AD6D-5B2ED63F11C1}"/>
              </a:ext>
            </a:extLst>
          </p:cNvPr>
          <p:cNvSpPr/>
          <p:nvPr/>
        </p:nvSpPr>
        <p:spPr>
          <a:xfrm>
            <a:off x="2196626" y="383875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5E31BE-7EC3-FBDC-A16B-83593E02BB05}"/>
              </a:ext>
            </a:extLst>
          </p:cNvPr>
          <p:cNvSpPr/>
          <p:nvPr/>
        </p:nvSpPr>
        <p:spPr>
          <a:xfrm>
            <a:off x="3360734" y="383875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70B272-FAF0-1C41-C2BF-B9377853EA20}"/>
              </a:ext>
            </a:extLst>
          </p:cNvPr>
          <p:cNvSpPr/>
          <p:nvPr/>
        </p:nvSpPr>
        <p:spPr>
          <a:xfrm>
            <a:off x="4880864" y="383875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5B6B3B-131F-D2BE-7A10-1B92C1C4BE18}"/>
              </a:ext>
            </a:extLst>
          </p:cNvPr>
          <p:cNvSpPr/>
          <p:nvPr/>
        </p:nvSpPr>
        <p:spPr>
          <a:xfrm>
            <a:off x="5984105" y="3847863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3C9025-434E-D708-EC35-52AA0F469A05}"/>
              </a:ext>
            </a:extLst>
          </p:cNvPr>
          <p:cNvSpPr/>
          <p:nvPr/>
        </p:nvSpPr>
        <p:spPr>
          <a:xfrm>
            <a:off x="1434626" y="4439727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570C81-31E0-980F-9072-3C1766373547}"/>
              </a:ext>
            </a:extLst>
          </p:cNvPr>
          <p:cNvSpPr/>
          <p:nvPr/>
        </p:nvSpPr>
        <p:spPr>
          <a:xfrm>
            <a:off x="1434623" y="5083833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ADFCCC-3CBF-7BFA-53A4-070150A259E9}"/>
              </a:ext>
            </a:extLst>
          </p:cNvPr>
          <p:cNvSpPr/>
          <p:nvPr/>
        </p:nvSpPr>
        <p:spPr>
          <a:xfrm>
            <a:off x="1434624" y="5727939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D33E38-9953-7F6D-1A82-A0EA96EBED2B}"/>
              </a:ext>
            </a:extLst>
          </p:cNvPr>
          <p:cNvSpPr/>
          <p:nvPr/>
        </p:nvSpPr>
        <p:spPr>
          <a:xfrm>
            <a:off x="1434623" y="63242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D0CA14-87D6-8DCB-562F-2B4BC603FFC7}"/>
              </a:ext>
            </a:extLst>
          </p:cNvPr>
          <p:cNvGraphicFramePr>
            <a:graphicFrameLocks noGrp="1"/>
          </p:cNvGraphicFramePr>
          <p:nvPr/>
        </p:nvGraphicFramePr>
        <p:xfrm>
          <a:off x="2171183" y="4327586"/>
          <a:ext cx="4342032" cy="2461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508">
                  <a:extLst>
                    <a:ext uri="{9D8B030D-6E8A-4147-A177-3AD203B41FA5}">
                      <a16:colId xmlns:a16="http://schemas.microsoft.com/office/drawing/2014/main" val="653798044"/>
                    </a:ext>
                  </a:extLst>
                </a:gridCol>
                <a:gridCol w="1085508">
                  <a:extLst>
                    <a:ext uri="{9D8B030D-6E8A-4147-A177-3AD203B41FA5}">
                      <a16:colId xmlns:a16="http://schemas.microsoft.com/office/drawing/2014/main" val="2865984792"/>
                    </a:ext>
                  </a:extLst>
                </a:gridCol>
                <a:gridCol w="1085508">
                  <a:extLst>
                    <a:ext uri="{9D8B030D-6E8A-4147-A177-3AD203B41FA5}">
                      <a16:colId xmlns:a16="http://schemas.microsoft.com/office/drawing/2014/main" val="1183161605"/>
                    </a:ext>
                  </a:extLst>
                </a:gridCol>
                <a:gridCol w="1085508">
                  <a:extLst>
                    <a:ext uri="{9D8B030D-6E8A-4147-A177-3AD203B41FA5}">
                      <a16:colId xmlns:a16="http://schemas.microsoft.com/office/drawing/2014/main" val="1337653032"/>
                    </a:ext>
                  </a:extLst>
                </a:gridCol>
              </a:tblGrid>
              <a:tr h="615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155615"/>
                  </a:ext>
                </a:extLst>
              </a:tr>
              <a:tr h="615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042102"/>
                  </a:ext>
                </a:extLst>
              </a:tr>
              <a:tr h="615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207929"/>
                  </a:ext>
                </a:extLst>
              </a:tr>
              <a:tr h="615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4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93539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0B082C-6AE8-AD5D-FC83-6EE8C07BAFE3}"/>
              </a:ext>
            </a:extLst>
          </p:cNvPr>
          <p:cNvCxnSpPr>
            <a:cxnSpLocks/>
          </p:cNvCxnSpPr>
          <p:nvPr/>
        </p:nvCxnSpPr>
        <p:spPr>
          <a:xfrm>
            <a:off x="5064728" y="690595"/>
            <a:ext cx="0" cy="100641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D54731-D4A7-FBAD-9B74-E8CF6A2B5A43}"/>
              </a:ext>
            </a:extLst>
          </p:cNvPr>
          <p:cNvCxnSpPr>
            <a:cxnSpLocks/>
          </p:cNvCxnSpPr>
          <p:nvPr/>
        </p:nvCxnSpPr>
        <p:spPr>
          <a:xfrm flipH="1">
            <a:off x="4681260" y="1381189"/>
            <a:ext cx="352004" cy="277002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930777-DF5E-111E-E5F5-B8EE6EA9265E}"/>
              </a:ext>
            </a:extLst>
          </p:cNvPr>
          <p:cNvCxnSpPr>
            <a:cxnSpLocks/>
          </p:cNvCxnSpPr>
          <p:nvPr/>
        </p:nvCxnSpPr>
        <p:spPr>
          <a:xfrm>
            <a:off x="5033264" y="1381189"/>
            <a:ext cx="386992" cy="277002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D39CD0-3851-CC32-55D7-FA82616218F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392275" y="1947176"/>
            <a:ext cx="0" cy="135147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A2DC02-BAD1-9DC9-0A8E-2B5726E28932}"/>
              </a:ext>
            </a:extLst>
          </p:cNvPr>
          <p:cNvCxnSpPr>
            <a:cxnSpLocks/>
          </p:cNvCxnSpPr>
          <p:nvPr/>
        </p:nvCxnSpPr>
        <p:spPr>
          <a:xfrm>
            <a:off x="4392165" y="2660293"/>
            <a:ext cx="0" cy="135147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18974A0-9E24-75F2-05BF-95F1E259A356}"/>
              </a:ext>
            </a:extLst>
          </p:cNvPr>
          <p:cNvCxnSpPr>
            <a:cxnSpLocks/>
          </p:cNvCxnSpPr>
          <p:nvPr/>
        </p:nvCxnSpPr>
        <p:spPr>
          <a:xfrm flipH="1">
            <a:off x="3309663" y="3084425"/>
            <a:ext cx="859963" cy="344575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2812CE-F112-2FFC-25E0-B27FBC53B541}"/>
              </a:ext>
            </a:extLst>
          </p:cNvPr>
          <p:cNvCxnSpPr>
            <a:cxnSpLocks/>
          </p:cNvCxnSpPr>
          <p:nvPr/>
        </p:nvCxnSpPr>
        <p:spPr>
          <a:xfrm>
            <a:off x="4564185" y="3084425"/>
            <a:ext cx="778437" cy="344575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E0647C8-FD8F-E47A-327A-D31A01D1A08E}"/>
              </a:ext>
            </a:extLst>
          </p:cNvPr>
          <p:cNvSpPr/>
          <p:nvPr/>
        </p:nvSpPr>
        <p:spPr>
          <a:xfrm>
            <a:off x="4103290" y="2795440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7FB9A0A-CE2D-0F66-1B34-7C0BFF1E568C}"/>
              </a:ext>
            </a:extLst>
          </p:cNvPr>
          <p:cNvCxnSpPr>
            <a:cxnSpLocks/>
            <a:stCxn id="44" idx="4"/>
            <a:endCxn id="14" idx="6"/>
          </p:cNvCxnSpPr>
          <p:nvPr/>
        </p:nvCxnSpPr>
        <p:spPr>
          <a:xfrm flipH="1">
            <a:off x="2647617" y="3717985"/>
            <a:ext cx="373061" cy="347934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7945968-D2C3-517F-110D-3910D5091B3D}"/>
              </a:ext>
            </a:extLst>
          </p:cNvPr>
          <p:cNvCxnSpPr>
            <a:cxnSpLocks/>
            <a:stCxn id="44" idx="4"/>
            <a:endCxn id="16" idx="2"/>
          </p:cNvCxnSpPr>
          <p:nvPr/>
        </p:nvCxnSpPr>
        <p:spPr>
          <a:xfrm>
            <a:off x="3020678" y="3717985"/>
            <a:ext cx="340056" cy="347934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574134A-1145-AFFF-F3E0-3F0B4016BC05}"/>
              </a:ext>
            </a:extLst>
          </p:cNvPr>
          <p:cNvSpPr/>
          <p:nvPr/>
        </p:nvSpPr>
        <p:spPr>
          <a:xfrm>
            <a:off x="2731693" y="3140015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3C5E36-9310-DC94-1DA2-6765B8404938}"/>
              </a:ext>
            </a:extLst>
          </p:cNvPr>
          <p:cNvCxnSpPr>
            <a:cxnSpLocks/>
            <a:stCxn id="48" idx="4"/>
            <a:endCxn id="17" idx="6"/>
          </p:cNvCxnSpPr>
          <p:nvPr/>
        </p:nvCxnSpPr>
        <p:spPr>
          <a:xfrm flipH="1">
            <a:off x="5331855" y="3717985"/>
            <a:ext cx="299752" cy="347934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DDEA10D-464D-ADA1-47B2-D600C12E609C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657980" y="3665750"/>
            <a:ext cx="326125" cy="409276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B565C60-D868-6465-1A4E-A5C5609CA7E8}"/>
              </a:ext>
            </a:extLst>
          </p:cNvPr>
          <p:cNvSpPr/>
          <p:nvPr/>
        </p:nvSpPr>
        <p:spPr>
          <a:xfrm>
            <a:off x="5342622" y="3140015"/>
            <a:ext cx="577970" cy="577970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AAE849-1CF8-5863-0AE1-D3B7FFB7FE25}"/>
              </a:ext>
            </a:extLst>
          </p:cNvPr>
          <p:cNvSpPr txBox="1"/>
          <p:nvPr/>
        </p:nvSpPr>
        <p:spPr>
          <a:xfrm rot="16200000">
            <a:off x="-53844" y="688855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NGUYÊN PHÂN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DBB0F-2541-4AEB-7B28-7247228CDB29}"/>
              </a:ext>
            </a:extLst>
          </p:cNvPr>
          <p:cNvSpPr txBox="1"/>
          <p:nvPr/>
        </p:nvSpPr>
        <p:spPr>
          <a:xfrm rot="16200000">
            <a:off x="90427" y="227939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GIẢM PHÂN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3C91C6-5053-46B9-82ED-CDA833080A93}"/>
              </a:ext>
            </a:extLst>
          </p:cNvPr>
          <p:cNvSpPr txBox="1"/>
          <p:nvPr/>
        </p:nvSpPr>
        <p:spPr>
          <a:xfrm rot="16200000">
            <a:off x="188210" y="5390469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THỤ TINH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9A6C1B0-AA13-5AAF-56B5-D7004719A4F4}"/>
              </a:ext>
            </a:extLst>
          </p:cNvPr>
          <p:cNvGrpSpPr/>
          <p:nvPr/>
        </p:nvGrpSpPr>
        <p:grpSpPr>
          <a:xfrm>
            <a:off x="940273" y="112625"/>
            <a:ext cx="250172" cy="6665960"/>
            <a:chOff x="940273" y="112625"/>
            <a:chExt cx="250172" cy="666596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B10EF7C-1585-FB3E-F4A4-2F6D4D736788}"/>
                </a:ext>
              </a:extLst>
            </p:cNvPr>
            <p:cNvCxnSpPr/>
            <p:nvPr/>
          </p:nvCxnSpPr>
          <p:spPr>
            <a:xfrm>
              <a:off x="940276" y="112625"/>
              <a:ext cx="0" cy="666596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65122C8-F6BB-33D2-C297-5C4E29583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6" y="121251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FC47560-9325-1F5C-28C7-969219F0C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5" y="1673050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1DE0712-6FCB-2B16-E53C-8F393723B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4" y="3256712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EB0D09F-00B9-BF42-6365-E63B469DFA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4" y="4194116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9323E86-4B92-B668-2FC5-D463ABA656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273" y="6768761"/>
              <a:ext cx="250169" cy="0"/>
            </a:xfrm>
            <a:prstGeom prst="line">
              <a:avLst/>
            </a:prstGeom>
            <a:ln w="1905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98D7105-3ABE-A24E-D7AF-7783203770B7}"/>
              </a:ext>
            </a:extLst>
          </p:cNvPr>
          <p:cNvSpPr txBox="1"/>
          <p:nvPr/>
        </p:nvSpPr>
        <p:spPr>
          <a:xfrm>
            <a:off x="4757104" y="2230790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Tiếp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đổi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chéo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B203C2-458D-C7BC-F4D1-5853AB8DCF27}"/>
              </a:ext>
            </a:extLst>
          </p:cNvPr>
          <p:cNvSpPr txBox="1"/>
          <p:nvPr/>
        </p:nvSpPr>
        <p:spPr>
          <a:xfrm>
            <a:off x="3580742" y="3496474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tái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tổ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B879D1-9FB4-EF0F-4DC3-86AD12AF1A1A}"/>
              </a:ext>
            </a:extLst>
          </p:cNvPr>
          <p:cNvSpPr txBox="1"/>
          <p:nvPr/>
        </p:nvSpPr>
        <p:spPr>
          <a:xfrm>
            <a:off x="5931359" y="33111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không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tái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tổ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EBFD71-C543-F33E-F171-4D8B82DFE89D}"/>
              </a:ext>
            </a:extLst>
          </p:cNvPr>
          <p:cNvSpPr txBox="1"/>
          <p:nvPr/>
        </p:nvSpPr>
        <p:spPr>
          <a:xfrm>
            <a:off x="1409412" y="3333175"/>
            <a:ext cx="134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không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tái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tổ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FAE3BC-E43A-0364-A863-42099A8910FF}"/>
              </a:ext>
            </a:extLst>
          </p:cNvPr>
          <p:cNvSpPr txBox="1"/>
          <p:nvPr/>
        </p:nvSpPr>
        <p:spPr>
          <a:xfrm>
            <a:off x="954158" y="3908166"/>
            <a:ext cx="134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đực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F3ABDA-6A3C-5A9D-B87A-023D6B05BFB7}"/>
              </a:ext>
            </a:extLst>
          </p:cNvPr>
          <p:cNvSpPr txBox="1"/>
          <p:nvPr/>
        </p:nvSpPr>
        <p:spPr>
          <a:xfrm rot="16200000">
            <a:off x="517163" y="5186482"/>
            <a:ext cx="134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E51C34-C522-F78C-CEBD-5E9AB20C17E5}"/>
              </a:ext>
            </a:extLst>
          </p:cNvPr>
          <p:cNvSpPr txBox="1"/>
          <p:nvPr/>
        </p:nvSpPr>
        <p:spPr>
          <a:xfrm>
            <a:off x="5291714" y="54644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2n=2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26C6AE-71C8-EF25-D399-D3AF5B792936}"/>
              </a:ext>
            </a:extLst>
          </p:cNvPr>
          <p:cNvSpPr txBox="1"/>
          <p:nvPr/>
        </p:nvSpPr>
        <p:spPr>
          <a:xfrm>
            <a:off x="3332222" y="156985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2n=2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5425038-70E3-63C9-F0E1-EEFFD1BE3C75}"/>
              </a:ext>
            </a:extLst>
          </p:cNvPr>
          <p:cNvSpPr txBox="1"/>
          <p:nvPr/>
        </p:nvSpPr>
        <p:spPr>
          <a:xfrm>
            <a:off x="5841664" y="183031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2n=2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BF01C7-D581-1BBB-C7ED-5B8B77F7A959}"/>
              </a:ext>
            </a:extLst>
          </p:cNvPr>
          <p:cNvSpPr txBox="1"/>
          <p:nvPr/>
        </p:nvSpPr>
        <p:spPr>
          <a:xfrm>
            <a:off x="6554781" y="3927109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n=1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80E19C0-F9F1-4BA5-C5F9-279F8BA1E9E4}"/>
              </a:ext>
            </a:extLst>
          </p:cNvPr>
          <p:cNvSpPr txBox="1"/>
          <p:nvPr/>
        </p:nvSpPr>
        <p:spPr>
          <a:xfrm>
            <a:off x="4842552" y="95244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A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44D2485-FF3C-3C1A-0278-270DBF5514DB}"/>
              </a:ext>
            </a:extLst>
          </p:cNvPr>
          <p:cNvSpPr txBox="1"/>
          <p:nvPr/>
        </p:nvSpPr>
        <p:spPr>
          <a:xfrm>
            <a:off x="2787593" y="3204860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F29A7A-EF3E-F4C2-4E3F-4ABECD246E3A}"/>
              </a:ext>
            </a:extLst>
          </p:cNvPr>
          <p:cNvSpPr txBox="1"/>
          <p:nvPr/>
        </p:nvSpPr>
        <p:spPr>
          <a:xfrm>
            <a:off x="2803879" y="3475512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A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EDFC071-B201-A52F-69F6-9543BF6D6F6B}"/>
              </a:ext>
            </a:extLst>
          </p:cNvPr>
          <p:cNvSpPr txBox="1"/>
          <p:nvPr/>
        </p:nvSpPr>
        <p:spPr>
          <a:xfrm>
            <a:off x="5416498" y="3175500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E2424F-410B-3C72-DC12-2BBA4716B0C0}"/>
              </a:ext>
            </a:extLst>
          </p:cNvPr>
          <p:cNvSpPr txBox="1"/>
          <p:nvPr/>
        </p:nvSpPr>
        <p:spPr>
          <a:xfrm>
            <a:off x="5423995" y="347387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6C14BF4-ED39-5C02-3C76-BE37F61D8756}"/>
              </a:ext>
            </a:extLst>
          </p:cNvPr>
          <p:cNvSpPr txBox="1"/>
          <p:nvPr/>
        </p:nvSpPr>
        <p:spPr>
          <a:xfrm>
            <a:off x="2198629" y="385617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A073A6C-8B6F-49D5-079F-25F85E85BD99}"/>
              </a:ext>
            </a:extLst>
          </p:cNvPr>
          <p:cNvSpPr txBox="1"/>
          <p:nvPr/>
        </p:nvSpPr>
        <p:spPr>
          <a:xfrm>
            <a:off x="3370471" y="384535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B657D7D-827B-31E1-0175-9EFF527F4CE1}"/>
              </a:ext>
            </a:extLst>
          </p:cNvPr>
          <p:cNvSpPr txBox="1"/>
          <p:nvPr/>
        </p:nvSpPr>
        <p:spPr>
          <a:xfrm>
            <a:off x="4895787" y="384459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362FA64-14D6-E02A-2A91-84F6C87B48F8}"/>
              </a:ext>
            </a:extLst>
          </p:cNvPr>
          <p:cNvSpPr txBox="1"/>
          <p:nvPr/>
        </p:nvSpPr>
        <p:spPr>
          <a:xfrm>
            <a:off x="6010478" y="3849856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313945-27ED-ECEF-1514-3DF4153DD61D}"/>
              </a:ext>
            </a:extLst>
          </p:cNvPr>
          <p:cNvSpPr txBox="1"/>
          <p:nvPr/>
        </p:nvSpPr>
        <p:spPr>
          <a:xfrm>
            <a:off x="1434623" y="4445979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8DC49D3-59CC-7E1E-30E6-5498D058F3D4}"/>
              </a:ext>
            </a:extLst>
          </p:cNvPr>
          <p:cNvSpPr txBox="1"/>
          <p:nvPr/>
        </p:nvSpPr>
        <p:spPr>
          <a:xfrm>
            <a:off x="1452894" y="508383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6FF5DD3-DD8A-615C-8BC9-5C61AE11280A}"/>
              </a:ext>
            </a:extLst>
          </p:cNvPr>
          <p:cNvSpPr txBox="1"/>
          <p:nvPr/>
        </p:nvSpPr>
        <p:spPr>
          <a:xfrm>
            <a:off x="1442235" y="5721023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FC5305-4F45-DA5C-D27B-82FA307E6E7F}"/>
              </a:ext>
            </a:extLst>
          </p:cNvPr>
          <p:cNvSpPr txBox="1"/>
          <p:nvPr/>
        </p:nvSpPr>
        <p:spPr>
          <a:xfrm>
            <a:off x="1461871" y="6305201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CD4568D-A281-3B0D-40BF-EA154B769B82}"/>
              </a:ext>
            </a:extLst>
          </p:cNvPr>
          <p:cNvSpPr/>
          <p:nvPr/>
        </p:nvSpPr>
        <p:spPr>
          <a:xfrm>
            <a:off x="2448684" y="4413852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EAE4067-E592-2114-5131-C4DE179D041B}"/>
              </a:ext>
            </a:extLst>
          </p:cNvPr>
          <p:cNvSpPr/>
          <p:nvPr/>
        </p:nvSpPr>
        <p:spPr>
          <a:xfrm>
            <a:off x="3560062" y="4413852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7745D85-9E50-92FF-8054-97C37B2498F9}"/>
              </a:ext>
            </a:extLst>
          </p:cNvPr>
          <p:cNvSpPr/>
          <p:nvPr/>
        </p:nvSpPr>
        <p:spPr>
          <a:xfrm>
            <a:off x="4671440" y="4413852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2E569D1-A52E-BE62-D89D-87A2D972C655}"/>
              </a:ext>
            </a:extLst>
          </p:cNvPr>
          <p:cNvSpPr/>
          <p:nvPr/>
        </p:nvSpPr>
        <p:spPr>
          <a:xfrm>
            <a:off x="5756256" y="4413852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F2656F3-064C-F686-7CE2-0FCBB4E1C843}"/>
              </a:ext>
            </a:extLst>
          </p:cNvPr>
          <p:cNvSpPr/>
          <p:nvPr/>
        </p:nvSpPr>
        <p:spPr>
          <a:xfrm>
            <a:off x="2448684" y="50228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56653E5-9B3D-7B0A-7489-002B3AC7642D}"/>
              </a:ext>
            </a:extLst>
          </p:cNvPr>
          <p:cNvSpPr/>
          <p:nvPr/>
        </p:nvSpPr>
        <p:spPr>
          <a:xfrm>
            <a:off x="3560062" y="50228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469AF33-D645-E6A9-2781-A0D834CA2CEC}"/>
              </a:ext>
            </a:extLst>
          </p:cNvPr>
          <p:cNvSpPr/>
          <p:nvPr/>
        </p:nvSpPr>
        <p:spPr>
          <a:xfrm>
            <a:off x="4671440" y="50228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BCDA74A-E6E3-E3C3-0BEE-680010184BAB}"/>
              </a:ext>
            </a:extLst>
          </p:cNvPr>
          <p:cNvSpPr/>
          <p:nvPr/>
        </p:nvSpPr>
        <p:spPr>
          <a:xfrm>
            <a:off x="5756256" y="5022860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EEA5D3A-15CF-4CFC-8EFC-BBBB44792FA6}"/>
              </a:ext>
            </a:extLst>
          </p:cNvPr>
          <p:cNvSpPr/>
          <p:nvPr/>
        </p:nvSpPr>
        <p:spPr>
          <a:xfrm>
            <a:off x="2448684" y="563216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46F3DE5F-5A04-2DE0-DEC3-AF597A3FDB49}"/>
              </a:ext>
            </a:extLst>
          </p:cNvPr>
          <p:cNvSpPr/>
          <p:nvPr/>
        </p:nvSpPr>
        <p:spPr>
          <a:xfrm>
            <a:off x="3560062" y="563216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0FBDBF4-9496-4101-6C74-A69E54583A43}"/>
              </a:ext>
            </a:extLst>
          </p:cNvPr>
          <p:cNvSpPr/>
          <p:nvPr/>
        </p:nvSpPr>
        <p:spPr>
          <a:xfrm>
            <a:off x="4671440" y="563216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3282029-B329-7A35-8D28-61EB954EADCD}"/>
              </a:ext>
            </a:extLst>
          </p:cNvPr>
          <p:cNvSpPr/>
          <p:nvPr/>
        </p:nvSpPr>
        <p:spPr>
          <a:xfrm>
            <a:off x="5756256" y="5632166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99D4B8B-AECF-D75C-A527-6D1AD311109D}"/>
              </a:ext>
            </a:extLst>
          </p:cNvPr>
          <p:cNvSpPr/>
          <p:nvPr/>
        </p:nvSpPr>
        <p:spPr>
          <a:xfrm>
            <a:off x="2448684" y="6248948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3E08761-2524-3722-9419-29DAD830DD8B}"/>
              </a:ext>
            </a:extLst>
          </p:cNvPr>
          <p:cNvSpPr/>
          <p:nvPr/>
        </p:nvSpPr>
        <p:spPr>
          <a:xfrm>
            <a:off x="3560062" y="6248948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357E383-089B-CD69-477D-1DDA1BFDB45A}"/>
              </a:ext>
            </a:extLst>
          </p:cNvPr>
          <p:cNvSpPr/>
          <p:nvPr/>
        </p:nvSpPr>
        <p:spPr>
          <a:xfrm>
            <a:off x="4671440" y="6248948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319AF58-DD79-8979-F770-E0C054D370AA}"/>
              </a:ext>
            </a:extLst>
          </p:cNvPr>
          <p:cNvSpPr/>
          <p:nvPr/>
        </p:nvSpPr>
        <p:spPr>
          <a:xfrm>
            <a:off x="5756256" y="6248948"/>
            <a:ext cx="450991" cy="454325"/>
          </a:xfrm>
          <a:prstGeom prst="ellipse">
            <a:avLst/>
          </a:prstGeom>
          <a:solidFill>
            <a:srgbClr val="EFFBFA"/>
          </a:solidFill>
          <a:ln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3ED6B3-B55E-67C3-64C6-96D8BC6C46B7}"/>
              </a:ext>
            </a:extLst>
          </p:cNvPr>
          <p:cNvGrpSpPr/>
          <p:nvPr/>
        </p:nvGrpSpPr>
        <p:grpSpPr>
          <a:xfrm>
            <a:off x="4761773" y="112625"/>
            <a:ext cx="577970" cy="601622"/>
            <a:chOff x="4761773" y="112625"/>
            <a:chExt cx="577970" cy="6016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B0C11C-20BD-7415-B1EF-DB19B06ED0BD}"/>
                </a:ext>
              </a:extLst>
            </p:cNvPr>
            <p:cNvSpPr/>
            <p:nvPr/>
          </p:nvSpPr>
          <p:spPr>
            <a:xfrm>
              <a:off x="4761773" y="112625"/>
              <a:ext cx="577970" cy="577970"/>
            </a:xfrm>
            <a:prstGeom prst="ellipse">
              <a:avLst/>
            </a:prstGeom>
            <a:solidFill>
              <a:srgbClr val="EFFBFA"/>
            </a:solidFill>
            <a:ln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4258C64-8146-C0C3-1C09-DC23D30CB8EC}"/>
                </a:ext>
              </a:extLst>
            </p:cNvPr>
            <p:cNvSpPr txBox="1"/>
            <p:nvPr/>
          </p:nvSpPr>
          <p:spPr>
            <a:xfrm>
              <a:off x="4826177" y="116386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B598212-867E-23ED-C1F6-81586E1DCC67}"/>
                </a:ext>
              </a:extLst>
            </p:cNvPr>
            <p:cNvSpPr txBox="1"/>
            <p:nvPr/>
          </p:nvSpPr>
          <p:spPr>
            <a:xfrm>
              <a:off x="4842552" y="468026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61849-3A45-B464-FC04-7C55496C6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47"/>
            <a:stretch/>
          </p:blipFill>
          <p:spPr>
            <a:xfrm rot="15955300">
              <a:off x="5004943" y="306397"/>
              <a:ext cx="91631" cy="3721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2A7011-1C58-1438-296E-72B3829EE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9"/>
            <a:stretch/>
          </p:blipFill>
          <p:spPr>
            <a:xfrm rot="5061733">
              <a:off x="5010950" y="185424"/>
              <a:ext cx="92042" cy="37052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6BC5413-6ACC-2E3C-ADDB-F601A732F904}"/>
              </a:ext>
            </a:extLst>
          </p:cNvPr>
          <p:cNvSpPr txBox="1"/>
          <p:nvPr/>
        </p:nvSpPr>
        <p:spPr>
          <a:xfrm>
            <a:off x="4824796" y="741639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F3F05EB-8C4D-743A-0F77-37716E4DD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986974" y="826562"/>
            <a:ext cx="155506" cy="3148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795C23-2718-7964-EAF9-4F212B2D3E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975178" y="1045578"/>
            <a:ext cx="151158" cy="34420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36811DB-F088-C088-0DF7-F3C8DD6F1F58}"/>
              </a:ext>
            </a:extLst>
          </p:cNvPr>
          <p:cNvSpPr txBox="1"/>
          <p:nvPr/>
        </p:nvSpPr>
        <p:spPr>
          <a:xfrm>
            <a:off x="4860029" y="1025062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E39BB5-D10A-95FF-73C3-64DD260CC184}"/>
              </a:ext>
            </a:extLst>
          </p:cNvPr>
          <p:cNvSpPr txBox="1"/>
          <p:nvPr/>
        </p:nvSpPr>
        <p:spPr>
          <a:xfrm>
            <a:off x="4842552" y="119971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FACBC89-8DC5-FF7C-5E52-6970385A2FB0}"/>
              </a:ext>
            </a:extLst>
          </p:cNvPr>
          <p:cNvGrpSpPr/>
          <p:nvPr/>
        </p:nvGrpSpPr>
        <p:grpSpPr>
          <a:xfrm>
            <a:off x="4103180" y="1366527"/>
            <a:ext cx="577970" cy="601622"/>
            <a:chOff x="4761773" y="112625"/>
            <a:chExt cx="577970" cy="60162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163A74E-4404-6626-E7C9-8BD82F192BED}"/>
                </a:ext>
              </a:extLst>
            </p:cNvPr>
            <p:cNvSpPr/>
            <p:nvPr/>
          </p:nvSpPr>
          <p:spPr>
            <a:xfrm>
              <a:off x="4761773" y="112625"/>
              <a:ext cx="577970" cy="577970"/>
            </a:xfrm>
            <a:prstGeom prst="ellipse">
              <a:avLst/>
            </a:prstGeom>
            <a:solidFill>
              <a:srgbClr val="EFFBFA"/>
            </a:solidFill>
            <a:ln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E1BD61-857F-FC6D-6128-E67C60C32D08}"/>
                </a:ext>
              </a:extLst>
            </p:cNvPr>
            <p:cNvSpPr txBox="1"/>
            <p:nvPr/>
          </p:nvSpPr>
          <p:spPr>
            <a:xfrm>
              <a:off x="4826177" y="116386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8BDB82F-9CFF-C841-FAE3-99D60A20C269}"/>
                </a:ext>
              </a:extLst>
            </p:cNvPr>
            <p:cNvSpPr txBox="1"/>
            <p:nvPr/>
          </p:nvSpPr>
          <p:spPr>
            <a:xfrm>
              <a:off x="4842552" y="468026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A97F2D3-93F5-BBB7-3909-2ED624F6C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47"/>
            <a:stretch/>
          </p:blipFill>
          <p:spPr>
            <a:xfrm rot="15955300">
              <a:off x="5004943" y="306397"/>
              <a:ext cx="91631" cy="372111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FE5F982-444A-4144-AD95-D5AD1AFCB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9"/>
            <a:stretch/>
          </p:blipFill>
          <p:spPr>
            <a:xfrm rot="5061733">
              <a:off x="5010950" y="185424"/>
              <a:ext cx="92042" cy="370526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A5CFABD-E6C8-1312-A13D-D637A0D43046}"/>
              </a:ext>
            </a:extLst>
          </p:cNvPr>
          <p:cNvGrpSpPr/>
          <p:nvPr/>
        </p:nvGrpSpPr>
        <p:grpSpPr>
          <a:xfrm>
            <a:off x="5420256" y="1401359"/>
            <a:ext cx="577970" cy="601622"/>
            <a:chOff x="4761773" y="112625"/>
            <a:chExt cx="577970" cy="60162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25B202D-EFA6-25D1-54E5-950C3C7482DD}"/>
                </a:ext>
              </a:extLst>
            </p:cNvPr>
            <p:cNvSpPr/>
            <p:nvPr/>
          </p:nvSpPr>
          <p:spPr>
            <a:xfrm>
              <a:off x="4761773" y="112625"/>
              <a:ext cx="577970" cy="577970"/>
            </a:xfrm>
            <a:prstGeom prst="ellipse">
              <a:avLst/>
            </a:prstGeom>
            <a:solidFill>
              <a:srgbClr val="EFFBFA"/>
            </a:solidFill>
            <a:ln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3F089C5-5484-9D7F-C323-955E498D428D}"/>
                </a:ext>
              </a:extLst>
            </p:cNvPr>
            <p:cNvSpPr txBox="1"/>
            <p:nvPr/>
          </p:nvSpPr>
          <p:spPr>
            <a:xfrm>
              <a:off x="4826177" y="116386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CDC9A49-4D17-F319-C977-17EB5C6C3246}"/>
                </a:ext>
              </a:extLst>
            </p:cNvPr>
            <p:cNvSpPr txBox="1"/>
            <p:nvPr/>
          </p:nvSpPr>
          <p:spPr>
            <a:xfrm>
              <a:off x="4842552" y="468026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a   b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7C0CB06B-08A6-CD23-86C6-F5594F231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47"/>
            <a:stretch/>
          </p:blipFill>
          <p:spPr>
            <a:xfrm rot="15955300">
              <a:off x="5004943" y="306397"/>
              <a:ext cx="91631" cy="372111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93132734-8469-BC18-1666-808EFED18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9"/>
            <a:stretch/>
          </p:blipFill>
          <p:spPr>
            <a:xfrm rot="5061733">
              <a:off x="5010950" y="185424"/>
              <a:ext cx="92042" cy="370526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8DC084F-8047-AE01-CC9B-B7CAA39F98AB}"/>
              </a:ext>
            </a:extLst>
          </p:cNvPr>
          <p:cNvGrpSpPr/>
          <p:nvPr/>
        </p:nvGrpSpPr>
        <p:grpSpPr>
          <a:xfrm rot="5557639">
            <a:off x="4266931" y="2182445"/>
            <a:ext cx="283492" cy="398134"/>
            <a:chOff x="6611895" y="423047"/>
            <a:chExt cx="1547394" cy="2045772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DDB91AB-9CD8-E1D6-C18B-99477F368AA0}"/>
                </a:ext>
              </a:extLst>
            </p:cNvPr>
            <p:cNvGrpSpPr/>
            <p:nvPr/>
          </p:nvGrpSpPr>
          <p:grpSpPr>
            <a:xfrm>
              <a:off x="6611895" y="423047"/>
              <a:ext cx="1015762" cy="2045772"/>
              <a:chOff x="6395641" y="1885944"/>
              <a:chExt cx="1035413" cy="2349031"/>
            </a:xfrm>
          </p:grpSpPr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3113BE0A-DBC7-56FA-3D24-DD02154B4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5641" y="1885944"/>
                <a:ext cx="1035413" cy="2349031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7A04BEFF-FE25-E4F9-FC8A-3BA5CA42DB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67" t="70461"/>
              <a:stretch/>
            </p:blipFill>
            <p:spPr>
              <a:xfrm>
                <a:off x="6947173" y="3541093"/>
                <a:ext cx="483880" cy="693882"/>
              </a:xfrm>
              <a:prstGeom prst="rect">
                <a:avLst/>
              </a:prstGeom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32E66C8-BB2A-87C7-024B-83C2864E9919}"/>
                </a:ext>
              </a:extLst>
            </p:cNvPr>
            <p:cNvGrpSpPr/>
            <p:nvPr/>
          </p:nvGrpSpPr>
          <p:grpSpPr>
            <a:xfrm>
              <a:off x="7096023" y="423047"/>
              <a:ext cx="1063266" cy="2045772"/>
              <a:chOff x="7315200" y="1885944"/>
              <a:chExt cx="1083837" cy="2349031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26240B0B-9B53-54DF-08B0-4D97B1687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3624" y="1885944"/>
                <a:ext cx="1035413" cy="2349031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16D2042C-ECA6-6236-1508-534D7F56B0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47" t="69281" r="54259"/>
              <a:stretch/>
            </p:blipFill>
            <p:spPr>
              <a:xfrm>
                <a:off x="7315200" y="3513385"/>
                <a:ext cx="517589" cy="721590"/>
              </a:xfrm>
              <a:prstGeom prst="rect">
                <a:avLst/>
              </a:prstGeom>
            </p:spPr>
          </p:pic>
        </p:grp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4E8E0826-E6A8-4B2D-83A5-E063823B3EBB}"/>
              </a:ext>
            </a:extLst>
          </p:cNvPr>
          <p:cNvSpPr txBox="1"/>
          <p:nvPr/>
        </p:nvSpPr>
        <p:spPr>
          <a:xfrm>
            <a:off x="4182408" y="2079725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C0713DB-5E55-384A-2F54-C02F99411BC2}"/>
              </a:ext>
            </a:extLst>
          </p:cNvPr>
          <p:cNvSpPr txBox="1"/>
          <p:nvPr/>
        </p:nvSpPr>
        <p:spPr>
          <a:xfrm>
            <a:off x="4156258" y="2190721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  A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6172A10-CD12-699F-3F2A-D175B05DCCDC}"/>
              </a:ext>
            </a:extLst>
          </p:cNvPr>
          <p:cNvSpPr txBox="1"/>
          <p:nvPr/>
        </p:nvSpPr>
        <p:spPr>
          <a:xfrm>
            <a:off x="4157409" y="2318278"/>
            <a:ext cx="576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E5D4A79-C517-B81F-D492-8E6990BFA5D9}"/>
              </a:ext>
            </a:extLst>
          </p:cNvPr>
          <p:cNvSpPr txBox="1"/>
          <p:nvPr/>
        </p:nvSpPr>
        <p:spPr>
          <a:xfrm>
            <a:off x="4184814" y="2427492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4102C64-DB24-65FA-F312-E59657EFB9CC}"/>
              </a:ext>
            </a:extLst>
          </p:cNvPr>
          <p:cNvGrpSpPr/>
          <p:nvPr/>
        </p:nvGrpSpPr>
        <p:grpSpPr>
          <a:xfrm rot="5605556">
            <a:off x="4224983" y="2908060"/>
            <a:ext cx="329855" cy="386941"/>
            <a:chOff x="3200400" y="1613369"/>
            <a:chExt cx="2003606" cy="2349031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A52DE104-9691-1FA3-CC72-B3D4B8E03821}"/>
                </a:ext>
              </a:extLst>
            </p:cNvPr>
            <p:cNvGrpSpPr/>
            <p:nvPr/>
          </p:nvGrpSpPr>
          <p:grpSpPr>
            <a:xfrm>
              <a:off x="3200400" y="1613369"/>
              <a:ext cx="1035413" cy="2349031"/>
              <a:chOff x="6395641" y="1885944"/>
              <a:chExt cx="1035413" cy="2349031"/>
            </a:xfrm>
          </p:grpSpPr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DD7403B0-637B-2087-9C04-F5E9D2F80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5641" y="1885944"/>
                <a:ext cx="1035413" cy="2349031"/>
              </a:xfrm>
              <a:prstGeom prst="rect">
                <a:avLst/>
              </a:prstGeom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B2CB5CE2-A81C-C9BB-DB2D-8C358996B9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67" t="70461"/>
              <a:stretch/>
            </p:blipFill>
            <p:spPr>
              <a:xfrm>
                <a:off x="6947173" y="3541093"/>
                <a:ext cx="483880" cy="693882"/>
              </a:xfrm>
              <a:prstGeom prst="rect">
                <a:avLst/>
              </a:prstGeom>
            </p:spPr>
          </p:pic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745158A-3A74-7092-186C-FD01C4DDAFDE}"/>
                </a:ext>
              </a:extLst>
            </p:cNvPr>
            <p:cNvGrpSpPr/>
            <p:nvPr/>
          </p:nvGrpSpPr>
          <p:grpSpPr>
            <a:xfrm>
              <a:off x="4120169" y="1613369"/>
              <a:ext cx="1083837" cy="2349031"/>
              <a:chOff x="7315200" y="1885944"/>
              <a:chExt cx="1083837" cy="2349031"/>
            </a:xfrm>
          </p:grpSpPr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68F3257F-6DCD-18F4-F0CB-7F345F9C8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3624" y="1885944"/>
                <a:ext cx="1035413" cy="2349031"/>
              </a:xfrm>
              <a:prstGeom prst="rect">
                <a:avLst/>
              </a:prstGeom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A4662421-399D-2F12-750D-CD50267FFB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47" t="69281" r="54259"/>
              <a:stretch/>
            </p:blipFill>
            <p:spPr>
              <a:xfrm>
                <a:off x="7315200" y="3513385"/>
                <a:ext cx="517589" cy="721590"/>
              </a:xfrm>
              <a:prstGeom prst="rect">
                <a:avLst/>
              </a:prstGeom>
            </p:spPr>
          </p:pic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0FD6CD18-B49B-3816-CFBC-9BAC39A1F3C8}"/>
              </a:ext>
            </a:extLst>
          </p:cNvPr>
          <p:cNvSpPr txBox="1"/>
          <p:nvPr/>
        </p:nvSpPr>
        <p:spPr>
          <a:xfrm>
            <a:off x="4172412" y="2764448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2383241-13BA-1BD2-20F3-7AB27FF6179B}"/>
              </a:ext>
            </a:extLst>
          </p:cNvPr>
          <p:cNvSpPr txBox="1"/>
          <p:nvPr/>
        </p:nvSpPr>
        <p:spPr>
          <a:xfrm>
            <a:off x="4184669" y="2900349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a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C5F843C-3FAF-B9BA-D7D3-7C3E0D73D9ED}"/>
              </a:ext>
            </a:extLst>
          </p:cNvPr>
          <p:cNvSpPr txBox="1"/>
          <p:nvPr/>
        </p:nvSpPr>
        <p:spPr>
          <a:xfrm>
            <a:off x="4200380" y="315919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   b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F54E76F-3AD8-3896-8DB4-F0ADDDFE26F9}"/>
              </a:ext>
            </a:extLst>
          </p:cNvPr>
          <p:cNvGrpSpPr/>
          <p:nvPr/>
        </p:nvGrpSpPr>
        <p:grpSpPr>
          <a:xfrm rot="16200000">
            <a:off x="5546063" y="3272838"/>
            <a:ext cx="201158" cy="376921"/>
            <a:chOff x="7315200" y="1885944"/>
            <a:chExt cx="1083837" cy="2349031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B9646FF2-67CF-1B39-D246-BE19EBEDF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624" y="1885944"/>
              <a:ext cx="1035413" cy="2349031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0207F918-0896-68D7-0EE5-D085CF7C4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315200" y="3513385"/>
              <a:ext cx="517589" cy="721590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262EA0B-DB9B-9491-2125-6EDCBC707D84}"/>
              </a:ext>
            </a:extLst>
          </p:cNvPr>
          <p:cNvGrpSpPr/>
          <p:nvPr/>
        </p:nvGrpSpPr>
        <p:grpSpPr>
          <a:xfrm rot="16200000">
            <a:off x="2922019" y="3295494"/>
            <a:ext cx="177983" cy="353836"/>
            <a:chOff x="6395641" y="1885944"/>
            <a:chExt cx="1035413" cy="2349031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9AAAF8F4-B918-82D2-AA70-9ACE34BDC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641" y="1885944"/>
              <a:ext cx="1035413" cy="2349031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E613D158-9F1B-7149-D058-97D0E9068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AF41A815-E958-6104-BCAF-4CC224773DAC}"/>
              </a:ext>
            </a:extLst>
          </p:cNvPr>
          <p:cNvSpPr txBox="1"/>
          <p:nvPr/>
        </p:nvSpPr>
        <p:spPr>
          <a:xfrm>
            <a:off x="4138922" y="3028777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  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C787381E-028F-756B-67CF-4A6CDE9458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5451" y="3917992"/>
            <a:ext cx="85706" cy="379559"/>
          </a:xfrm>
          <a:prstGeom prst="rect">
            <a:avLst/>
          </a:prstGeom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A41AD93-0C97-1D92-237D-022A93EE975A}"/>
              </a:ext>
            </a:extLst>
          </p:cNvPr>
          <p:cNvGrpSpPr/>
          <p:nvPr/>
        </p:nvGrpSpPr>
        <p:grpSpPr>
          <a:xfrm rot="16394600">
            <a:off x="3548450" y="3896136"/>
            <a:ext cx="103272" cy="389360"/>
            <a:chOff x="6945217" y="1885944"/>
            <a:chExt cx="485837" cy="2349031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F9E21CD2-03D3-0A2E-FCBC-EE7B1E27E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E0F1BC9C-A4B8-6658-C636-42C077E63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D434DAD-101F-F1B0-FE13-6BEB6A665435}"/>
              </a:ext>
            </a:extLst>
          </p:cNvPr>
          <p:cNvGrpSpPr/>
          <p:nvPr/>
        </p:nvGrpSpPr>
        <p:grpSpPr>
          <a:xfrm rot="15879347">
            <a:off x="5063685" y="3925794"/>
            <a:ext cx="108522" cy="330048"/>
            <a:chOff x="7255396" y="1885944"/>
            <a:chExt cx="558152" cy="2349031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19C5121B-EF38-2521-45DD-9A3CC0B94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8C9D253E-241C-D766-6DD8-A4B6D3175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pic>
        <p:nvPicPr>
          <p:cNvPr id="219" name="Picture 218">
            <a:extLst>
              <a:ext uri="{FF2B5EF4-FFF2-40B4-BE49-F238E27FC236}">
                <a16:creationId xmlns:a16="http://schemas.microsoft.com/office/drawing/2014/main" id="{F179A590-5995-2A80-C192-71387261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368039" y="3917134"/>
            <a:ext cx="92042" cy="370526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D470E871-EFD5-16AD-F680-161DDBDEC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1601075" y="4513853"/>
            <a:ext cx="92042" cy="370526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E067E7F8-D7B7-2396-FEA3-8F04CA916B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631218" y="4381854"/>
            <a:ext cx="92042" cy="370526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73476194-B5AC-C5F4-DE12-6AEB5F531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16028956">
            <a:off x="2641969" y="4497199"/>
            <a:ext cx="92042" cy="370526"/>
          </a:xfrm>
          <a:prstGeom prst="rect">
            <a:avLst/>
          </a:prstGeom>
        </p:spPr>
      </p:pic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A699003-5FF1-4F5F-8BFA-6C61FDC44665}"/>
              </a:ext>
            </a:extLst>
          </p:cNvPr>
          <p:cNvGrpSpPr/>
          <p:nvPr/>
        </p:nvGrpSpPr>
        <p:grpSpPr>
          <a:xfrm rot="5883751">
            <a:off x="1615180" y="5177898"/>
            <a:ext cx="103272" cy="389360"/>
            <a:chOff x="6945217" y="1885944"/>
            <a:chExt cx="485837" cy="2349031"/>
          </a:xfrm>
        </p:grpSpPr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354E76A5-7386-4CBD-C2EB-C788FFC83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FDA2FF8-54A9-89A9-F952-9016992D4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pic>
        <p:nvPicPr>
          <p:cNvPr id="238" name="Picture 237">
            <a:extLst>
              <a:ext uri="{FF2B5EF4-FFF2-40B4-BE49-F238E27FC236}">
                <a16:creationId xmlns:a16="http://schemas.microsoft.com/office/drawing/2014/main" id="{DE2CC26D-8810-7EC3-BAAC-8D721CE73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16028956">
            <a:off x="3751355" y="4516060"/>
            <a:ext cx="92042" cy="370526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0F85FF73-3F18-CE25-C4F7-51F5651431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16028956">
            <a:off x="4843514" y="4499289"/>
            <a:ext cx="92042" cy="370526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E8E97936-C17D-ED35-C255-537BEAEFA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16028956">
            <a:off x="5935728" y="4507510"/>
            <a:ext cx="92042" cy="370526"/>
          </a:xfrm>
          <a:prstGeom prst="rect">
            <a:avLst/>
          </a:prstGeom>
        </p:spPr>
      </p:pic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1E66C01-DF07-965F-765D-ADE32BA8936E}"/>
              </a:ext>
            </a:extLst>
          </p:cNvPr>
          <p:cNvGrpSpPr/>
          <p:nvPr/>
        </p:nvGrpSpPr>
        <p:grpSpPr>
          <a:xfrm rot="15879347">
            <a:off x="1604108" y="5827247"/>
            <a:ext cx="108522" cy="330048"/>
            <a:chOff x="7255396" y="1885944"/>
            <a:chExt cx="558152" cy="2349031"/>
          </a:xfrm>
        </p:grpSpPr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72E9680A-E63B-C162-1C3A-329A4C2BF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344D3BF8-BCEB-41C5-7760-CB874D248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9418DD3-69DF-4110-3747-35769D8C279E}"/>
              </a:ext>
            </a:extLst>
          </p:cNvPr>
          <p:cNvGrpSpPr/>
          <p:nvPr/>
        </p:nvGrpSpPr>
        <p:grpSpPr>
          <a:xfrm rot="15879347">
            <a:off x="2615899" y="5748504"/>
            <a:ext cx="108522" cy="330048"/>
            <a:chOff x="7255396" y="1885944"/>
            <a:chExt cx="558152" cy="2349031"/>
          </a:xfrm>
        </p:grpSpPr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A91A3FE4-00F6-6C6C-5643-C47D90E54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EACEB025-6C90-18A0-C8B1-9154182C3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25327CD-016A-A9C9-2655-8F156993E2D0}"/>
              </a:ext>
            </a:extLst>
          </p:cNvPr>
          <p:cNvGrpSpPr/>
          <p:nvPr/>
        </p:nvGrpSpPr>
        <p:grpSpPr>
          <a:xfrm rot="15879347">
            <a:off x="3744037" y="5759909"/>
            <a:ext cx="108522" cy="330048"/>
            <a:chOff x="7255396" y="1885944"/>
            <a:chExt cx="558152" cy="2349031"/>
          </a:xfrm>
        </p:grpSpPr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63C19BA4-0861-9B4A-DC65-EDBB0A0CE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53F4C5E8-1078-AA80-CE15-10133892A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C6293A4-72DE-D6F7-0847-1A23FD590B2D}"/>
              </a:ext>
            </a:extLst>
          </p:cNvPr>
          <p:cNvGrpSpPr/>
          <p:nvPr/>
        </p:nvGrpSpPr>
        <p:grpSpPr>
          <a:xfrm rot="15879347">
            <a:off x="4842674" y="5759909"/>
            <a:ext cx="108522" cy="330048"/>
            <a:chOff x="7255396" y="1885944"/>
            <a:chExt cx="558152" cy="2349031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87F376AE-29C3-1C40-9D15-57F0CB330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40E31C46-D21C-B423-2A6A-75F876055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5E1DA4D-CF33-8EF2-2FAE-BB18489A482E}"/>
              </a:ext>
            </a:extLst>
          </p:cNvPr>
          <p:cNvGrpSpPr/>
          <p:nvPr/>
        </p:nvGrpSpPr>
        <p:grpSpPr>
          <a:xfrm rot="15879347">
            <a:off x="5914758" y="5733611"/>
            <a:ext cx="108522" cy="330048"/>
            <a:chOff x="7255396" y="1885944"/>
            <a:chExt cx="558152" cy="2349031"/>
          </a:xfrm>
        </p:grpSpPr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EA19B827-15FA-FF02-3F7B-3ADD01ADA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D5F4E51-DAB8-105C-459C-C60F5442F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pic>
        <p:nvPicPr>
          <p:cNvPr id="256" name="Picture 255">
            <a:extLst>
              <a:ext uri="{FF2B5EF4-FFF2-40B4-BE49-F238E27FC236}">
                <a16:creationId xmlns:a16="http://schemas.microsoft.com/office/drawing/2014/main" id="{88FFE197-FCC7-2D5C-D501-EB36BE75224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6452" y="6386769"/>
            <a:ext cx="85706" cy="37955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10358DB-F704-1646-B5CE-FD52E8B596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9837" y="6361642"/>
            <a:ext cx="85706" cy="379559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677EEBBF-2DD2-994C-A0FC-037C07A289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4149" y="6329404"/>
            <a:ext cx="85706" cy="379559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1BDAB66E-0586-E7FD-D7CC-B711461E06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3746" y="6343915"/>
            <a:ext cx="85706" cy="379559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E394CCD-0745-6362-9696-D92E3662E1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8644" y="6335064"/>
            <a:ext cx="85706" cy="379559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C4E748C-C25F-4F4F-1434-5DFFD4858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616115" y="5011356"/>
            <a:ext cx="92042" cy="37052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63ACAF18-9ED2-6366-0460-F122EC2D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631191" y="5613870"/>
            <a:ext cx="92042" cy="37052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B7AED555-A855-2A7C-D2FD-9720076F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>
          <a:xfrm rot="5061733">
            <a:off x="2615956" y="6255139"/>
            <a:ext cx="92042" cy="370526"/>
          </a:xfrm>
          <a:prstGeom prst="rect">
            <a:avLst/>
          </a:prstGeom>
        </p:spPr>
      </p:pic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1948A6B-2D9F-09E9-D098-E3281A3A48FC}"/>
              </a:ext>
            </a:extLst>
          </p:cNvPr>
          <p:cNvGrpSpPr/>
          <p:nvPr/>
        </p:nvGrpSpPr>
        <p:grpSpPr>
          <a:xfrm rot="16394600">
            <a:off x="3735276" y="4376974"/>
            <a:ext cx="103272" cy="389360"/>
            <a:chOff x="6945217" y="1885944"/>
            <a:chExt cx="485837" cy="2349031"/>
          </a:xfrm>
        </p:grpSpPr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BA632D7-4A8D-8974-1CBB-0ABE2AC48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AD5701A8-D559-5C8F-A4CC-80644D13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B38EEEE-B9C2-4D4E-3BF1-65B1A55905EA}"/>
              </a:ext>
            </a:extLst>
          </p:cNvPr>
          <p:cNvGrpSpPr/>
          <p:nvPr/>
        </p:nvGrpSpPr>
        <p:grpSpPr>
          <a:xfrm rot="16394600">
            <a:off x="3726397" y="5012769"/>
            <a:ext cx="103272" cy="389360"/>
            <a:chOff x="6945217" y="1885944"/>
            <a:chExt cx="485837" cy="2349031"/>
          </a:xfrm>
        </p:grpSpPr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E6639518-E73F-5256-53BB-9D354D042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82449F23-300C-6A98-DF72-2F5D7F7E5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71ECE0B-910F-C203-330D-77346C607206}"/>
              </a:ext>
            </a:extLst>
          </p:cNvPr>
          <p:cNvGrpSpPr/>
          <p:nvPr/>
        </p:nvGrpSpPr>
        <p:grpSpPr>
          <a:xfrm rot="5883751">
            <a:off x="2621451" y="5128256"/>
            <a:ext cx="103272" cy="389360"/>
            <a:chOff x="6945217" y="1885944"/>
            <a:chExt cx="485837" cy="2349031"/>
          </a:xfrm>
        </p:grpSpPr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C46ED639-3D3E-B4FE-69A3-BFEA8C523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0665FFC3-F4E6-6895-CAB6-CC560CA52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9B92AC9-B2BE-47DF-752D-8C1A75E105CB}"/>
              </a:ext>
            </a:extLst>
          </p:cNvPr>
          <p:cNvGrpSpPr/>
          <p:nvPr/>
        </p:nvGrpSpPr>
        <p:grpSpPr>
          <a:xfrm rot="5883751">
            <a:off x="3723690" y="5137168"/>
            <a:ext cx="103272" cy="389360"/>
            <a:chOff x="6945217" y="1885944"/>
            <a:chExt cx="485837" cy="2349031"/>
          </a:xfrm>
        </p:grpSpPr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1CFB40A2-790B-16AF-9F08-B56A07BDA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5A35F973-19E6-3773-8E59-39AD2E79A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CDFCC8DF-E00F-90C0-CE5C-9CEEF3AD43AE}"/>
              </a:ext>
            </a:extLst>
          </p:cNvPr>
          <p:cNvGrpSpPr/>
          <p:nvPr/>
        </p:nvGrpSpPr>
        <p:grpSpPr>
          <a:xfrm rot="5883751">
            <a:off x="4844746" y="5121038"/>
            <a:ext cx="103272" cy="389360"/>
            <a:chOff x="6945217" y="1885944"/>
            <a:chExt cx="485837" cy="2349031"/>
          </a:xfrm>
        </p:grpSpPr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88989A02-F1A3-7845-2C3C-30915FFEF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0ED070B4-F118-809F-E512-6984CC5C9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F42310E-D3D1-A1FA-4D51-FCA6DFCFB006}"/>
              </a:ext>
            </a:extLst>
          </p:cNvPr>
          <p:cNvGrpSpPr/>
          <p:nvPr/>
        </p:nvGrpSpPr>
        <p:grpSpPr>
          <a:xfrm rot="5883751">
            <a:off x="5930982" y="5125193"/>
            <a:ext cx="103272" cy="389360"/>
            <a:chOff x="6945217" y="1885944"/>
            <a:chExt cx="485837" cy="2349031"/>
          </a:xfrm>
        </p:grpSpPr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72A61371-F8F1-7402-AA38-2A5A4AED8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55722350-C59D-0544-98B4-F1DBD61A7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749AB66-5BCC-BA6B-3962-AFD45D65E9AF}"/>
              </a:ext>
            </a:extLst>
          </p:cNvPr>
          <p:cNvGrpSpPr/>
          <p:nvPr/>
        </p:nvGrpSpPr>
        <p:grpSpPr>
          <a:xfrm rot="16394600">
            <a:off x="3754573" y="5589750"/>
            <a:ext cx="103359" cy="389360"/>
            <a:chOff x="6947173" y="1939418"/>
            <a:chExt cx="486242" cy="2349031"/>
          </a:xfrm>
        </p:grpSpPr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C79D356E-BCB8-9A22-E066-9794CF100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7581" y="1939418"/>
              <a:ext cx="485834" cy="2349031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CE9E0C3C-18BD-6FDE-F496-521700ED1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206F581-BC9A-2460-35A4-7958BFAC33E2}"/>
              </a:ext>
            </a:extLst>
          </p:cNvPr>
          <p:cNvGrpSpPr/>
          <p:nvPr/>
        </p:nvGrpSpPr>
        <p:grpSpPr>
          <a:xfrm rot="16394600">
            <a:off x="3730841" y="6215865"/>
            <a:ext cx="103272" cy="389360"/>
            <a:chOff x="6945217" y="1885944"/>
            <a:chExt cx="485837" cy="2349031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EBDAC845-2532-F9CE-438B-C993B5E9F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8"/>
            <a:stretch/>
          </p:blipFill>
          <p:spPr>
            <a:xfrm>
              <a:off x="6945217" y="1885944"/>
              <a:ext cx="485837" cy="2349031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E8E2F106-7B0D-8A37-817C-5EE24DD3E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7" t="70461"/>
            <a:stretch/>
          </p:blipFill>
          <p:spPr>
            <a:xfrm>
              <a:off x="6947173" y="3541093"/>
              <a:ext cx="483880" cy="693882"/>
            </a:xfrm>
            <a:prstGeom prst="rect">
              <a:avLst/>
            </a:prstGeom>
          </p:spPr>
        </p:pic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65355BF-9C79-DEC2-4C32-6B7EDCAC6FE6}"/>
              </a:ext>
            </a:extLst>
          </p:cNvPr>
          <p:cNvGrpSpPr/>
          <p:nvPr/>
        </p:nvGrpSpPr>
        <p:grpSpPr>
          <a:xfrm rot="4776984">
            <a:off x="4842105" y="4395249"/>
            <a:ext cx="99199" cy="358295"/>
            <a:chOff x="7255396" y="1885944"/>
            <a:chExt cx="558152" cy="2349031"/>
          </a:xfrm>
        </p:grpSpPr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51671573-048B-FF90-CE53-C86D38778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D86DFDBA-54B2-9762-2727-AD487BE94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8EEB091-DC0B-9D1E-12ED-AAAEA2097530}"/>
              </a:ext>
            </a:extLst>
          </p:cNvPr>
          <p:cNvGrpSpPr/>
          <p:nvPr/>
        </p:nvGrpSpPr>
        <p:grpSpPr>
          <a:xfrm rot="4776984">
            <a:off x="4841321" y="5026282"/>
            <a:ext cx="99199" cy="358295"/>
            <a:chOff x="7255396" y="1885944"/>
            <a:chExt cx="558152" cy="2349031"/>
          </a:xfrm>
        </p:grpSpPr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EB53B38C-8CC4-8628-2F61-83F16CEEA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1E6F1AB8-7A1D-B51A-0E6A-7902F5446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56644B2-97DD-906F-2BBA-5D66DEABC59A}"/>
              </a:ext>
            </a:extLst>
          </p:cNvPr>
          <p:cNvGrpSpPr/>
          <p:nvPr/>
        </p:nvGrpSpPr>
        <p:grpSpPr>
          <a:xfrm rot="4776984">
            <a:off x="4854386" y="5612875"/>
            <a:ext cx="99199" cy="358295"/>
            <a:chOff x="7255396" y="1885944"/>
            <a:chExt cx="558152" cy="2349031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FE3BBA38-C5C7-4376-9AF4-10FDAD6FD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6AF983FF-A8EB-B7CA-2244-7C1BDBF45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D3260258-B184-7A60-6B57-6AC99AFA6661}"/>
              </a:ext>
            </a:extLst>
          </p:cNvPr>
          <p:cNvGrpSpPr/>
          <p:nvPr/>
        </p:nvGrpSpPr>
        <p:grpSpPr>
          <a:xfrm rot="4776984">
            <a:off x="4837405" y="6238949"/>
            <a:ext cx="99199" cy="358295"/>
            <a:chOff x="7255396" y="1885944"/>
            <a:chExt cx="558152" cy="2349031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9AE4DF9A-24D7-C818-E0C7-09EEC761C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770"/>
            <a:stretch/>
          </p:blipFill>
          <p:spPr>
            <a:xfrm>
              <a:off x="7303823" y="1885944"/>
              <a:ext cx="509725" cy="2349031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DE4E64B7-53D9-3940-AEB6-F16EC276C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7" t="69281" r="54259"/>
            <a:stretch/>
          </p:blipFill>
          <p:spPr>
            <a:xfrm>
              <a:off x="7255396" y="3513384"/>
              <a:ext cx="517590" cy="721591"/>
            </a:xfrm>
            <a:prstGeom prst="rect">
              <a:avLst/>
            </a:prstGeom>
          </p:spPr>
        </p:pic>
      </p:grpSp>
      <p:pic>
        <p:nvPicPr>
          <p:cNvPr id="300" name="Picture 299">
            <a:extLst>
              <a:ext uri="{FF2B5EF4-FFF2-40B4-BE49-F238E27FC236}">
                <a16:creationId xmlns:a16="http://schemas.microsoft.com/office/drawing/2014/main" id="{BEAA37F8-EA5B-E8A2-ABC3-5A9A55AAAC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494">
            <a:off x="5938895" y="4388849"/>
            <a:ext cx="85706" cy="379559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6E88E520-FF1C-891C-BB92-937B9A7E13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494">
            <a:off x="5938895" y="5003000"/>
            <a:ext cx="85706" cy="379559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582015D6-0032-BFB2-6B74-9844D8C885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494">
            <a:off x="5941316" y="5607499"/>
            <a:ext cx="85706" cy="379559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985F7311-3582-DC33-626E-2C56C3AE16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494">
            <a:off x="5949529" y="6230064"/>
            <a:ext cx="85706" cy="379559"/>
          </a:xfrm>
          <a:prstGeom prst="rect">
            <a:avLst/>
          </a:prstGeom>
        </p:spPr>
      </p:pic>
      <p:sp>
        <p:nvSpPr>
          <p:cNvPr id="304" name="TextBox 303">
            <a:extLst>
              <a:ext uri="{FF2B5EF4-FFF2-40B4-BE49-F238E27FC236}">
                <a16:creationId xmlns:a16="http://schemas.microsoft.com/office/drawing/2014/main" id="{C0A16DFB-855D-D559-EDCC-3892E7CD4FB6}"/>
              </a:ext>
            </a:extLst>
          </p:cNvPr>
          <p:cNvSpPr txBox="1"/>
          <p:nvPr/>
        </p:nvSpPr>
        <p:spPr>
          <a:xfrm>
            <a:off x="2476554" y="4651445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FB013D10-DC27-859C-FC30-BB27CA3673BD}"/>
              </a:ext>
            </a:extLst>
          </p:cNvPr>
          <p:cNvSpPr txBox="1"/>
          <p:nvPr/>
        </p:nvSpPr>
        <p:spPr>
          <a:xfrm>
            <a:off x="3580689" y="4651108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EDBEF0E1-9A54-932E-8083-17AD936C8DE1}"/>
              </a:ext>
            </a:extLst>
          </p:cNvPr>
          <p:cNvSpPr txBox="1"/>
          <p:nvPr/>
        </p:nvSpPr>
        <p:spPr>
          <a:xfrm>
            <a:off x="4654716" y="4644896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3D90C124-DE04-545F-33B8-00CC9941C20F}"/>
              </a:ext>
            </a:extLst>
          </p:cNvPr>
          <p:cNvSpPr txBox="1"/>
          <p:nvPr/>
        </p:nvSpPr>
        <p:spPr>
          <a:xfrm>
            <a:off x="5774093" y="4652317"/>
            <a:ext cx="51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E57967C-234B-789D-46F0-08A8FDEDDFD2}"/>
              </a:ext>
            </a:extLst>
          </p:cNvPr>
          <p:cNvSpPr txBox="1"/>
          <p:nvPr/>
        </p:nvSpPr>
        <p:spPr>
          <a:xfrm>
            <a:off x="2448839" y="526311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8D00D9C6-6421-FB1E-69EC-513C5B3290C9}"/>
              </a:ext>
            </a:extLst>
          </p:cNvPr>
          <p:cNvSpPr txBox="1"/>
          <p:nvPr/>
        </p:nvSpPr>
        <p:spPr>
          <a:xfrm>
            <a:off x="3587047" y="5266572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45341B1-C28C-8D59-2E07-FE74BBFE3C38}"/>
              </a:ext>
            </a:extLst>
          </p:cNvPr>
          <p:cNvSpPr txBox="1"/>
          <p:nvPr/>
        </p:nvSpPr>
        <p:spPr>
          <a:xfrm>
            <a:off x="4686880" y="5284327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38D204FD-59F0-46F0-7DF3-E5302D6E191B}"/>
              </a:ext>
            </a:extLst>
          </p:cNvPr>
          <p:cNvSpPr txBox="1"/>
          <p:nvPr/>
        </p:nvSpPr>
        <p:spPr>
          <a:xfrm>
            <a:off x="5782462" y="526756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71EE090A-2700-E6FC-1522-E55E6D305770}"/>
              </a:ext>
            </a:extLst>
          </p:cNvPr>
          <p:cNvSpPr txBox="1"/>
          <p:nvPr/>
        </p:nvSpPr>
        <p:spPr>
          <a:xfrm>
            <a:off x="2456775" y="586524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F5DDA207-E02F-BC74-0110-987F0663283E}"/>
              </a:ext>
            </a:extLst>
          </p:cNvPr>
          <p:cNvSpPr txBox="1"/>
          <p:nvPr/>
        </p:nvSpPr>
        <p:spPr>
          <a:xfrm>
            <a:off x="3592852" y="587195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42F5E285-3271-3EEA-25FD-E14A39DFC926}"/>
              </a:ext>
            </a:extLst>
          </p:cNvPr>
          <p:cNvSpPr txBox="1"/>
          <p:nvPr/>
        </p:nvSpPr>
        <p:spPr>
          <a:xfrm>
            <a:off x="4703402" y="587490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FD4E4AA5-1B50-0A8C-E92A-D968B05FBE69}"/>
              </a:ext>
            </a:extLst>
          </p:cNvPr>
          <p:cNvSpPr txBox="1"/>
          <p:nvPr/>
        </p:nvSpPr>
        <p:spPr>
          <a:xfrm>
            <a:off x="5754633" y="586524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6E0BE3F-B0C6-5A3A-5CD0-C4F8FD5C0AA4}"/>
              </a:ext>
            </a:extLst>
          </p:cNvPr>
          <p:cNvSpPr txBox="1"/>
          <p:nvPr/>
        </p:nvSpPr>
        <p:spPr>
          <a:xfrm>
            <a:off x="2467296" y="6483369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BDE907ED-B361-866E-08AB-78522DC2FDE8}"/>
              </a:ext>
            </a:extLst>
          </p:cNvPr>
          <p:cNvSpPr txBox="1"/>
          <p:nvPr/>
        </p:nvSpPr>
        <p:spPr>
          <a:xfrm>
            <a:off x="3567444" y="6470155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B09FB12-684F-5275-E530-39330B8EE66B}"/>
              </a:ext>
            </a:extLst>
          </p:cNvPr>
          <p:cNvSpPr txBox="1"/>
          <p:nvPr/>
        </p:nvSpPr>
        <p:spPr>
          <a:xfrm>
            <a:off x="4676050" y="6483983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737DEBD-A613-6261-E42C-18CB9DB96285}"/>
              </a:ext>
            </a:extLst>
          </p:cNvPr>
          <p:cNvSpPr txBox="1"/>
          <p:nvPr/>
        </p:nvSpPr>
        <p:spPr>
          <a:xfrm>
            <a:off x="5777872" y="6493952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51EA325F-4DC8-833A-CE06-06BCB6CF6FA9}"/>
              </a:ext>
            </a:extLst>
          </p:cNvPr>
          <p:cNvSpPr txBox="1"/>
          <p:nvPr/>
        </p:nvSpPr>
        <p:spPr>
          <a:xfrm>
            <a:off x="2466608" y="436209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B9E1345B-5C24-F708-734C-545934CB3A1C}"/>
              </a:ext>
            </a:extLst>
          </p:cNvPr>
          <p:cNvSpPr txBox="1"/>
          <p:nvPr/>
        </p:nvSpPr>
        <p:spPr>
          <a:xfrm>
            <a:off x="2468378" y="4985027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275A782-7A29-AB73-9EBC-1C5585329605}"/>
              </a:ext>
            </a:extLst>
          </p:cNvPr>
          <p:cNvSpPr txBox="1"/>
          <p:nvPr/>
        </p:nvSpPr>
        <p:spPr>
          <a:xfrm>
            <a:off x="2452268" y="560010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58E72AB3-ED5E-E051-4C38-7BE2BE085BEC}"/>
              </a:ext>
            </a:extLst>
          </p:cNvPr>
          <p:cNvSpPr txBox="1"/>
          <p:nvPr/>
        </p:nvSpPr>
        <p:spPr>
          <a:xfrm>
            <a:off x="2455307" y="621394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505E092A-1047-922F-F024-775467A0B506}"/>
              </a:ext>
            </a:extLst>
          </p:cNvPr>
          <p:cNvSpPr txBox="1"/>
          <p:nvPr/>
        </p:nvSpPr>
        <p:spPr>
          <a:xfrm>
            <a:off x="3575327" y="437043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1DB30E1A-E9CA-404D-875E-4A33B8E1F0EA}"/>
              </a:ext>
            </a:extLst>
          </p:cNvPr>
          <p:cNvSpPr txBox="1"/>
          <p:nvPr/>
        </p:nvSpPr>
        <p:spPr>
          <a:xfrm>
            <a:off x="3559562" y="500168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70B0266A-B594-D14E-553B-E0C622EFBDDE}"/>
              </a:ext>
            </a:extLst>
          </p:cNvPr>
          <p:cNvSpPr txBox="1"/>
          <p:nvPr/>
        </p:nvSpPr>
        <p:spPr>
          <a:xfrm>
            <a:off x="3570455" y="557926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9E29B804-D572-26E4-4AF9-9CA30C1A46F2}"/>
              </a:ext>
            </a:extLst>
          </p:cNvPr>
          <p:cNvSpPr txBox="1"/>
          <p:nvPr/>
        </p:nvSpPr>
        <p:spPr>
          <a:xfrm>
            <a:off x="3553149" y="62016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2391C331-F527-6E6D-DC80-8D5F6BE58314}"/>
              </a:ext>
            </a:extLst>
          </p:cNvPr>
          <p:cNvSpPr txBox="1"/>
          <p:nvPr/>
        </p:nvSpPr>
        <p:spPr>
          <a:xfrm>
            <a:off x="4685667" y="4378241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C8811478-2A4F-1F99-88CE-002643320543}"/>
              </a:ext>
            </a:extLst>
          </p:cNvPr>
          <p:cNvSpPr txBox="1"/>
          <p:nvPr/>
        </p:nvSpPr>
        <p:spPr>
          <a:xfrm>
            <a:off x="4668872" y="4990968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3BFEC70A-09F0-D9EA-D53B-C77F29D709C5}"/>
              </a:ext>
            </a:extLst>
          </p:cNvPr>
          <p:cNvSpPr txBox="1"/>
          <p:nvPr/>
        </p:nvSpPr>
        <p:spPr>
          <a:xfrm>
            <a:off x="4678964" y="5587512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95457AA6-6376-CC30-640E-A92BCE04EE9D}"/>
              </a:ext>
            </a:extLst>
          </p:cNvPr>
          <p:cNvSpPr txBox="1"/>
          <p:nvPr/>
        </p:nvSpPr>
        <p:spPr>
          <a:xfrm>
            <a:off x="4662915" y="6220053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F406AC40-7E0B-7FF0-0765-F257BFC55DFB}"/>
              </a:ext>
            </a:extLst>
          </p:cNvPr>
          <p:cNvSpPr txBox="1"/>
          <p:nvPr/>
        </p:nvSpPr>
        <p:spPr>
          <a:xfrm>
            <a:off x="5769120" y="4366841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E550DF6F-BF27-C940-F14D-83C0E2171E93}"/>
              </a:ext>
            </a:extLst>
          </p:cNvPr>
          <p:cNvSpPr txBox="1"/>
          <p:nvPr/>
        </p:nvSpPr>
        <p:spPr>
          <a:xfrm>
            <a:off x="5787812" y="4989468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D5D2045-B54B-297D-8A0B-B33F704DB763}"/>
              </a:ext>
            </a:extLst>
          </p:cNvPr>
          <p:cNvSpPr txBox="1"/>
          <p:nvPr/>
        </p:nvSpPr>
        <p:spPr>
          <a:xfrm>
            <a:off x="5781466" y="5596087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F2392677-A7A9-DBB8-9074-33C0FB7CDD27}"/>
              </a:ext>
            </a:extLst>
          </p:cNvPr>
          <p:cNvSpPr txBox="1"/>
          <p:nvPr/>
        </p:nvSpPr>
        <p:spPr>
          <a:xfrm>
            <a:off x="5781799" y="6211216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   b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2F873A1-D33A-DB80-67A7-A3F174343C4F}"/>
              </a:ext>
            </a:extLst>
          </p:cNvPr>
          <p:cNvSpPr txBox="1"/>
          <p:nvPr/>
        </p:nvSpPr>
        <p:spPr>
          <a:xfrm>
            <a:off x="7447615" y="406894"/>
            <a:ext cx="4051658" cy="1631216"/>
          </a:xfrm>
          <a:prstGeom prst="rect">
            <a:avLst/>
          </a:prstGeom>
          <a:solidFill>
            <a:srgbClr val="EFFBFA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li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gene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TB con.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Thông tin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gene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xác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02873-9F20-427F-C6D4-F552E6C6A8B4}"/>
              </a:ext>
            </a:extLst>
          </p:cNvPr>
          <p:cNvSpPr txBox="1"/>
          <p:nvPr/>
        </p:nvSpPr>
        <p:spPr>
          <a:xfrm>
            <a:off x="7447614" y="2678597"/>
            <a:ext cx="4162495" cy="1323439"/>
          </a:xfrm>
          <a:prstGeom prst="rect">
            <a:avLst/>
          </a:prstGeom>
          <a:solidFill>
            <a:srgbClr val="EFFBFA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chéo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chromatide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cặp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gene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0378B-DE2E-C8AF-D34A-32646EE0CE26}"/>
              </a:ext>
            </a:extLst>
          </p:cNvPr>
          <p:cNvSpPr txBox="1"/>
          <p:nvPr/>
        </p:nvSpPr>
        <p:spPr>
          <a:xfrm>
            <a:off x="7461471" y="4797176"/>
            <a:ext cx="4591984" cy="1631216"/>
          </a:xfrm>
          <a:prstGeom prst="rect">
            <a:avLst/>
          </a:prstGeom>
          <a:solidFill>
            <a:srgbClr val="EFFBFA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lưỡng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khôi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Thông tin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hữu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D32FC5-A48D-B2E9-5D14-52132DE4C20C}"/>
              </a:ext>
            </a:extLst>
          </p:cNvPr>
          <p:cNvCxnSpPr>
            <a:cxnSpLocks/>
          </p:cNvCxnSpPr>
          <p:nvPr/>
        </p:nvCxnSpPr>
        <p:spPr>
          <a:xfrm flipV="1">
            <a:off x="7461471" y="2138091"/>
            <a:ext cx="4037802" cy="25338"/>
          </a:xfrm>
          <a:prstGeom prst="line">
            <a:avLst/>
          </a:prstGeom>
          <a:ln>
            <a:solidFill>
              <a:srgbClr val="084B5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7352D4-F95E-2365-5173-D29A85CEA467}"/>
              </a:ext>
            </a:extLst>
          </p:cNvPr>
          <p:cNvCxnSpPr>
            <a:cxnSpLocks/>
          </p:cNvCxnSpPr>
          <p:nvPr/>
        </p:nvCxnSpPr>
        <p:spPr>
          <a:xfrm>
            <a:off x="7447614" y="4055356"/>
            <a:ext cx="4051659" cy="35461"/>
          </a:xfrm>
          <a:prstGeom prst="line">
            <a:avLst/>
          </a:prstGeom>
          <a:ln>
            <a:solidFill>
              <a:srgbClr val="084B5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animBg="1"/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1416887" y="1759527"/>
            <a:ext cx="10234785" cy="4612632"/>
          </a:xfrm>
          <a:prstGeom prst="rect">
            <a:avLst/>
          </a:prstGeom>
          <a:solidFill>
            <a:srgbClr val="EFFBFA"/>
          </a:solidFill>
          <a:ln w="25400" cap="flat" cmpd="sng" algn="ctr">
            <a:solidFill>
              <a:srgbClr val="D1F1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    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di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sở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di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đôi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li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chromatid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nguyên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giảm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đảm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bảo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tin di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hệ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này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sang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hệ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dưới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dạng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tổ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gene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nhờ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vậy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sinh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năng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nghi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thay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đổi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môi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trường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Nguyên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giảm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tinh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quyết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định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quy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luật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tin di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truyền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gene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hệ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.</a:t>
            </a:r>
          </a:p>
        </p:txBody>
      </p:sp>
      <p:pic>
        <p:nvPicPr>
          <p:cNvPr id="5" name="Picture 14" descr="Copyright - Free files and folders icons">
            <a:extLst>
              <a:ext uri="{FF2B5EF4-FFF2-40B4-BE49-F238E27FC236}">
                <a16:creationId xmlns:a16="http://schemas.microsoft.com/office/drawing/2014/main" id="{D520CC94-C8C0-4571-B086-D98EE05D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3" y="1195480"/>
            <a:ext cx="870889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3;p28">
            <a:extLst>
              <a:ext uri="{FF2B5EF4-FFF2-40B4-BE49-F238E27FC236}">
                <a16:creationId xmlns:a16="http://schemas.microsoft.com/office/drawing/2014/main" id="{158E1308-4A8E-0AAA-13EC-7B981B6A0603}"/>
              </a:ext>
            </a:extLst>
          </p:cNvPr>
          <p:cNvSpPr txBox="1">
            <a:spLocks/>
          </p:cNvSpPr>
          <p:nvPr/>
        </p:nvSpPr>
        <p:spPr>
          <a:xfrm>
            <a:off x="1802212" y="315580"/>
            <a:ext cx="9849459" cy="115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Krona One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*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Truyền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đạt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tin di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truyền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cấp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sym typeface="Montserrat"/>
              </a:rPr>
              <a:t>NST: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Roboto" panose="02000000000000000000" pitchFamily="2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75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EA1F4C1F-C5ED-471A-B245-FC07B530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1" y="158996"/>
            <a:ext cx="822461" cy="8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431F7-B736-4AA2-A544-425480835F39}"/>
              </a:ext>
            </a:extLst>
          </p:cNvPr>
          <p:cNvSpPr txBox="1"/>
          <p:nvPr/>
        </p:nvSpPr>
        <p:spPr>
          <a:xfrm>
            <a:off x="1442421" y="115566"/>
            <a:ext cx="962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NST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? 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? </a:t>
            </a:r>
          </a:p>
        </p:txBody>
      </p:sp>
      <p:pic>
        <p:nvPicPr>
          <p:cNvPr id="1028" name="Picture 4" descr="Nhiễm sắc thể người dưới kính hiển vi">
            <a:extLst>
              <a:ext uri="{FF2B5EF4-FFF2-40B4-BE49-F238E27FC236}">
                <a16:creationId xmlns:a16="http://schemas.microsoft.com/office/drawing/2014/main" id="{EC93C618-109B-51A4-DE52-577358AA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14" y="1147307"/>
            <a:ext cx="7030973" cy="46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1E11C0-9124-550E-B059-274FE78174C5}"/>
              </a:ext>
            </a:extLst>
          </p:cNvPr>
          <p:cNvSpPr txBox="1"/>
          <p:nvPr/>
        </p:nvSpPr>
        <p:spPr>
          <a:xfrm>
            <a:off x="2902738" y="5828342"/>
            <a:ext cx="638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thực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F0430F-3D0D-880C-C06B-0DAEDC6DEA1A}"/>
              </a:ext>
            </a:extLst>
          </p:cNvPr>
          <p:cNvGrpSpPr/>
          <p:nvPr/>
        </p:nvGrpSpPr>
        <p:grpSpPr>
          <a:xfrm>
            <a:off x="2234829" y="1455938"/>
            <a:ext cx="7722343" cy="3313033"/>
            <a:chOff x="2234829" y="1455938"/>
            <a:chExt cx="7722343" cy="3313033"/>
          </a:xfrm>
        </p:grpSpPr>
        <p:pic>
          <p:nvPicPr>
            <p:cNvPr id="2050" name="Picture 2" descr="What does bacterial plasmid contain - An Overview">
              <a:extLst>
                <a:ext uri="{FF2B5EF4-FFF2-40B4-BE49-F238E27FC236}">
                  <a16:creationId xmlns:a16="http://schemas.microsoft.com/office/drawing/2014/main" id="{D9F4241A-8C94-709F-4D36-84DA6D5041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8"/>
            <a:stretch/>
          </p:blipFill>
          <p:spPr bwMode="auto">
            <a:xfrm>
              <a:off x="2234829" y="1623205"/>
              <a:ext cx="7722343" cy="314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38C608-9A31-A039-02AA-04B8C01A7802}"/>
                </a:ext>
              </a:extLst>
            </p:cNvPr>
            <p:cNvSpPr/>
            <p:nvPr/>
          </p:nvSpPr>
          <p:spPr>
            <a:xfrm>
              <a:off x="6462944" y="1455938"/>
              <a:ext cx="1562470" cy="550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B3A939-7FEC-60FD-A9A6-69350999F7A9}"/>
                </a:ext>
              </a:extLst>
            </p:cNvPr>
            <p:cNvSpPr/>
            <p:nvPr/>
          </p:nvSpPr>
          <p:spPr>
            <a:xfrm>
              <a:off x="2629271" y="1731145"/>
              <a:ext cx="1562470" cy="686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8333D-B7CD-4F35-28FF-905E364A14BC}"/>
                </a:ext>
              </a:extLst>
            </p:cNvPr>
            <p:cNvSpPr txBox="1"/>
            <p:nvPr/>
          </p:nvSpPr>
          <p:spPr>
            <a:xfrm>
              <a:off x="6602016" y="1500312"/>
              <a:ext cx="1284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plasmid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24771-6BFC-8353-57DA-4D0FBFA54959}"/>
                </a:ext>
              </a:extLst>
            </p:cNvPr>
            <p:cNvSpPr txBox="1"/>
            <p:nvPr/>
          </p:nvSpPr>
          <p:spPr>
            <a:xfrm>
              <a:off x="3410506" y="1956257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DNA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A6DD30F-BADF-37C4-3BB5-08E606F46253}"/>
              </a:ext>
            </a:extLst>
          </p:cNvPr>
          <p:cNvSpPr txBox="1"/>
          <p:nvPr/>
        </p:nvSpPr>
        <p:spPr>
          <a:xfrm>
            <a:off x="3009269" y="4440078"/>
            <a:ext cx="687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EA1F4C1F-C5ED-471A-B245-FC07B530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1" y="340148"/>
            <a:ext cx="822461" cy="8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431F7-B736-4AA2-A544-425480835F39}"/>
              </a:ext>
            </a:extLst>
          </p:cNvPr>
          <p:cNvSpPr txBox="1"/>
          <p:nvPr/>
        </p:nvSpPr>
        <p:spPr>
          <a:xfrm>
            <a:off x="1511432" y="489769"/>
            <a:ext cx="1005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E11C0-9124-550E-B059-274FE78174C5}"/>
              </a:ext>
            </a:extLst>
          </p:cNvPr>
          <p:cNvSpPr txBox="1"/>
          <p:nvPr/>
        </p:nvSpPr>
        <p:spPr>
          <a:xfrm>
            <a:off x="1534389" y="5015169"/>
            <a:ext cx="889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bậc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vi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NST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thực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AA0F792-D97B-4569-CBBD-D8C3D525EBF2}"/>
              </a:ext>
            </a:extLst>
          </p:cNvPr>
          <p:cNvGrpSpPr/>
          <p:nvPr/>
        </p:nvGrpSpPr>
        <p:grpSpPr>
          <a:xfrm>
            <a:off x="123289" y="1428292"/>
            <a:ext cx="11739108" cy="3464676"/>
            <a:chOff x="123289" y="1428292"/>
            <a:chExt cx="11739108" cy="346467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E165A7A-C02D-307D-4037-F84793B9E49B}"/>
                </a:ext>
              </a:extLst>
            </p:cNvPr>
            <p:cNvGrpSpPr/>
            <p:nvPr/>
          </p:nvGrpSpPr>
          <p:grpSpPr>
            <a:xfrm>
              <a:off x="123289" y="1428292"/>
              <a:ext cx="11739108" cy="3464676"/>
              <a:chOff x="123289" y="1428292"/>
              <a:chExt cx="11739108" cy="346467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E6280B7-D723-DDEE-ECC8-6FE42D615B84}"/>
                  </a:ext>
                </a:extLst>
              </p:cNvPr>
              <p:cNvGrpSpPr/>
              <p:nvPr/>
            </p:nvGrpSpPr>
            <p:grpSpPr>
              <a:xfrm>
                <a:off x="123289" y="1428292"/>
                <a:ext cx="11739108" cy="3464676"/>
                <a:chOff x="123289" y="1428292"/>
                <a:chExt cx="11739108" cy="3464676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3B071AF2-99B4-E69C-C0A1-5ECE0B349C39}"/>
                    </a:ext>
                  </a:extLst>
                </p:cNvPr>
                <p:cNvGrpSpPr/>
                <p:nvPr/>
              </p:nvGrpSpPr>
              <p:grpSpPr>
                <a:xfrm>
                  <a:off x="123289" y="1475114"/>
                  <a:ext cx="11739108" cy="3417854"/>
                  <a:chOff x="246822" y="1293962"/>
                  <a:chExt cx="11739108" cy="3417854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510BF0E-713A-0E3A-8078-27C9D088852B}"/>
                      </a:ext>
                    </a:extLst>
                  </p:cNvPr>
                  <p:cNvGrpSpPr/>
                  <p:nvPr/>
                </p:nvGrpSpPr>
                <p:grpSpPr>
                  <a:xfrm>
                    <a:off x="246822" y="1293962"/>
                    <a:ext cx="11406149" cy="3417854"/>
                    <a:chOff x="246822" y="1293962"/>
                    <a:chExt cx="11406149" cy="3417854"/>
                  </a:xfrm>
                </p:grpSpPr>
                <p:pic>
                  <p:nvPicPr>
                    <p:cNvPr id="2" name="Picture 2" descr="Nucleosome and chromatin structure. Chromatin is made up of... | Download  Scientific Diagram">
                      <a:extLst>
                        <a:ext uri="{FF2B5EF4-FFF2-40B4-BE49-F238E27FC236}">
                          <a16:creationId xmlns:a16="http://schemas.microsoft.com/office/drawing/2014/main" id="{7EF8EC87-3D63-8C3A-65E8-14A43AE7B81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9028" y="1438454"/>
                      <a:ext cx="11113943" cy="287655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5BA6B110-15B5-A361-FA5B-E966697D1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9713" y="1293962"/>
                      <a:ext cx="1500996" cy="6901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97E7F61F-A4AB-6817-79D9-5030BCE057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8362" y="2999116"/>
                      <a:ext cx="1500996" cy="6901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38D00E44-904B-F157-2A31-7BA54EE89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60807" y="4021703"/>
                      <a:ext cx="1500996" cy="6901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152DDA04-33F7-F1A6-6AA5-C6AA76D2E4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6415" y="1639018"/>
                      <a:ext cx="1500996" cy="6901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3922A86B-3BEF-D3A4-56FA-67858069F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822" y="2329131"/>
                      <a:ext cx="1500996" cy="6901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4117EACC-181C-7313-4CD2-CA815DF06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2142" y="3740986"/>
                      <a:ext cx="1500996" cy="6901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7731787-62CF-6157-12FA-85783AC9F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7347" y="4121712"/>
                    <a:ext cx="18485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Nhiễm</a:t>
                    </a: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sắc</a:t>
                    </a: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thể</a:t>
                    </a: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   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B8D9A2-0121-697B-B53B-68B55C565FFB}"/>
                      </a:ext>
                    </a:extLst>
                  </p:cNvPr>
                  <p:cNvSpPr txBox="1"/>
                  <p:nvPr/>
                </p:nvSpPr>
                <p:spPr>
                  <a:xfrm>
                    <a:off x="8489246" y="4137430"/>
                    <a:ext cx="12731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Chromatid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8182463-5628-89C5-57EB-F2CD4FC14B53}"/>
                      </a:ext>
                    </a:extLst>
                  </p:cNvPr>
                  <p:cNvSpPr txBox="1"/>
                  <p:nvPr/>
                </p:nvSpPr>
                <p:spPr>
                  <a:xfrm>
                    <a:off x="5657981" y="4154356"/>
                    <a:ext cx="17588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Sợi</a:t>
                    </a: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 </a:t>
                    </a:r>
                    <a:r>
                      <a:rPr lang="en-US" b="1" noProof="0" dirty="0" err="1" smtClean="0">
                        <a:solidFill>
                          <a:srgbClr val="084B5E"/>
                        </a:solidFill>
                        <a:latin typeface="Roboto"/>
                      </a:rPr>
                      <a:t>nhiễm</a:t>
                    </a:r>
                    <a:r>
                      <a:rPr lang="en-US" b="1" noProof="0" dirty="0" smtClean="0">
                        <a:solidFill>
                          <a:srgbClr val="084B5E"/>
                        </a:solidFill>
                        <a:latin typeface="Roboto"/>
                      </a:rPr>
                      <a:t> </a:t>
                    </a:r>
                    <a:r>
                      <a:rPr lang="en-US" b="1" noProof="0" dirty="0" err="1" smtClean="0">
                        <a:solidFill>
                          <a:srgbClr val="084B5E"/>
                        </a:solidFill>
                        <a:latin typeface="Roboto"/>
                      </a:rPr>
                      <a:t>sắc</a:t>
                    </a: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4B5E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419A591C-DB71-C3E5-0FE7-3221D3EEBA37}"/>
                      </a:ext>
                    </a:extLst>
                  </p:cNvPr>
                  <p:cNvSpPr txBox="1"/>
                  <p:nvPr/>
                </p:nvSpPr>
                <p:spPr>
                  <a:xfrm>
                    <a:off x="2136886" y="4179110"/>
                    <a:ext cx="2969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Nucleosome</a:t>
                    </a:r>
                    <a:r>
                      <a:rPr kumimoji="0" lang="en-US" sz="1800" b="1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  <a:sym typeface="Wingdings" panose="05000000000000000000" pitchFamily="2" charset="2"/>
                      </a:rPr>
                      <a:t>sợi</a:t>
                    </a:r>
                    <a:r>
                      <a:rPr kumimoji="0" lang="en-US" sz="1800" b="1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  <a:sym typeface="Wingdings" panose="05000000000000000000" pitchFamily="2" charset="2"/>
                      </a:rPr>
                      <a:t> </a:t>
                    </a:r>
                    <a:r>
                      <a:rPr kumimoji="0" lang="en-US" sz="1800" b="1" i="0" u="none" strike="noStrike" kern="1200" cap="none" spc="0" normalizeH="0" noProof="0" dirty="0" err="1" smtClean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  <a:sym typeface="Wingdings" panose="05000000000000000000" pitchFamily="2" charset="2"/>
                      </a:rPr>
                      <a:t>cơ</a:t>
                    </a:r>
                    <a:r>
                      <a:rPr kumimoji="0" lang="en-US" sz="1800" b="1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  <a:sym typeface="Wingdings" panose="05000000000000000000" pitchFamily="2" charset="2"/>
                      </a:rPr>
                      <a:t> </a:t>
                    </a:r>
                    <a:r>
                      <a:rPr kumimoji="0" lang="en-US" sz="1800" b="1" i="0" u="none" strike="noStrike" kern="1200" cap="none" spc="0" normalizeH="0" noProof="0" dirty="0" err="1" smtClean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  <a:sym typeface="Wingdings" panose="05000000000000000000" pitchFamily="2" charset="2"/>
                      </a:rPr>
                      <a:t>bản</a:t>
                    </a: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4B5E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B2EE44C-3D27-9650-6FBB-21CBF60C48A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493" y="4137430"/>
                    <a:ext cx="6543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DNA</a:t>
                    </a:r>
                  </a:p>
                </p:txBody>
              </p: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D4B8097E-B6CB-1F49-989B-41A7E625A3C8}"/>
                      </a:ext>
                    </a:extLst>
                  </p:cNvPr>
                  <p:cNvCxnSpPr/>
                  <p:nvPr/>
                </p:nvCxnSpPr>
                <p:spPr>
                  <a:xfrm>
                    <a:off x="10205051" y="3864635"/>
                    <a:ext cx="491705" cy="276045"/>
                  </a:xfrm>
                  <a:prstGeom prst="straightConnector1">
                    <a:avLst/>
                  </a:prstGeom>
                  <a:ln w="28575">
                    <a:solidFill>
                      <a:srgbClr val="084B5E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966ADDB5-FA87-6F15-432F-1EE522940C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100000">
                    <a:off x="9614139" y="2932952"/>
                    <a:ext cx="491705" cy="276045"/>
                  </a:xfrm>
                  <a:prstGeom prst="straightConnector1">
                    <a:avLst/>
                  </a:prstGeom>
                  <a:ln w="28575">
                    <a:solidFill>
                      <a:srgbClr val="084B5E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454EED47-047A-2FD7-B015-48ABAF7108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707142" y="1598800"/>
                    <a:ext cx="453449" cy="506045"/>
                  </a:xfrm>
                  <a:prstGeom prst="straightConnector1">
                    <a:avLst/>
                  </a:prstGeom>
                  <a:ln w="28575">
                    <a:solidFill>
                      <a:srgbClr val="084B5E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9CD09CD1-005F-28D7-18BB-8BE6A27957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583919" y="2281418"/>
                    <a:ext cx="630843" cy="307330"/>
                  </a:xfrm>
                  <a:prstGeom prst="straightConnector1">
                    <a:avLst/>
                  </a:prstGeom>
                  <a:ln w="28575">
                    <a:solidFill>
                      <a:srgbClr val="084B5E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118C110-D832-10BC-357B-50E901EB7280}"/>
                      </a:ext>
                    </a:extLst>
                  </p:cNvPr>
                  <p:cNvSpPr txBox="1"/>
                  <p:nvPr/>
                </p:nvSpPr>
                <p:spPr>
                  <a:xfrm rot="1513784">
                    <a:off x="3573874" y="2096752"/>
                    <a:ext cx="99850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10 nm</a:t>
                    </a: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4DC467F-3B1A-4FE3-21FF-222870DFCEAB}"/>
                      </a:ext>
                    </a:extLst>
                  </p:cNvPr>
                  <p:cNvSpPr txBox="1"/>
                  <p:nvPr/>
                </p:nvSpPr>
                <p:spPr>
                  <a:xfrm rot="2683754">
                    <a:off x="7645377" y="1563846"/>
                    <a:ext cx="89429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30 nm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B67814F-D46F-C4D7-19CB-8852C5A20ED9}"/>
                      </a:ext>
                    </a:extLst>
                  </p:cNvPr>
                  <p:cNvSpPr txBox="1"/>
                  <p:nvPr/>
                </p:nvSpPr>
                <p:spPr>
                  <a:xfrm rot="18758505">
                    <a:off x="8950142" y="2763704"/>
                    <a:ext cx="148790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(</a:t>
                    </a:r>
                    <a:r>
                      <a:rPr lang="en-US" b="1" dirty="0" smtClean="0">
                        <a:solidFill>
                          <a:srgbClr val="C00000"/>
                        </a:solidFill>
                        <a:latin typeface="Roboto"/>
                      </a:rPr>
                      <a:t>300</a:t>
                    </a:r>
                    <a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nm)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21CC34B-B3F0-EA1C-0176-71B51AEDAB30}"/>
                      </a:ext>
                    </a:extLst>
                  </p:cNvPr>
                  <p:cNvSpPr txBox="1"/>
                  <p:nvPr/>
                </p:nvSpPr>
                <p:spPr>
                  <a:xfrm rot="1658532">
                    <a:off x="10064452" y="3729051"/>
                    <a:ext cx="1264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1400 nm</a:t>
                    </a: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5CCCD4A-80A7-DECE-C3A2-D8BB06A41752}"/>
                      </a:ext>
                    </a:extLst>
                  </p:cNvPr>
                  <p:cNvSpPr txBox="1"/>
                  <p:nvPr/>
                </p:nvSpPr>
                <p:spPr>
                  <a:xfrm>
                    <a:off x="4228983" y="3148995"/>
                    <a:ext cx="84350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DNA </a:t>
                    </a:r>
                    <a:r>
                      <a:rPr kumimoji="0" lang="en-US" sz="14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nối</a:t>
                    </a:r>
                    <a:endPara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926F4CBF-B075-F258-0AA8-5B2ED5195E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51108" y="2435083"/>
                    <a:ext cx="512440" cy="452543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D8CBB826-0A46-4080-FE29-7C628642474A}"/>
                    </a:ext>
                  </a:extLst>
                </p:cNvPr>
                <p:cNvGrpSpPr/>
                <p:nvPr/>
              </p:nvGrpSpPr>
              <p:grpSpPr>
                <a:xfrm>
                  <a:off x="680531" y="1428292"/>
                  <a:ext cx="11078722" cy="2906120"/>
                  <a:chOff x="680531" y="1428292"/>
                  <a:chExt cx="11078722" cy="2906120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AF42FD26-333D-393C-F359-5F77FB0AC0FC}"/>
                      </a:ext>
                    </a:extLst>
                  </p:cNvPr>
                  <p:cNvSpPr/>
                  <p:nvPr/>
                </p:nvSpPr>
                <p:spPr>
                  <a:xfrm>
                    <a:off x="9920022" y="1449236"/>
                    <a:ext cx="1839231" cy="2876550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rgbClr val="92CED4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6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AC77C90A-DEC0-2E43-3F1B-D431C1157C66}"/>
                      </a:ext>
                    </a:extLst>
                  </p:cNvPr>
                  <p:cNvSpPr/>
                  <p:nvPr/>
                </p:nvSpPr>
                <p:spPr>
                  <a:xfrm>
                    <a:off x="8074360" y="1445282"/>
                    <a:ext cx="1839231" cy="2876550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rgbClr val="92CED4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6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89115869-F1AD-DDF5-C36D-8AB1C85279EA}"/>
                      </a:ext>
                    </a:extLst>
                  </p:cNvPr>
                  <p:cNvSpPr/>
                  <p:nvPr/>
                </p:nvSpPr>
                <p:spPr>
                  <a:xfrm>
                    <a:off x="4549294" y="1457862"/>
                    <a:ext cx="3532338" cy="2876550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rgbClr val="92CED4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6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B31A895-1659-884D-ADF7-F32176005908}"/>
                      </a:ext>
                    </a:extLst>
                  </p:cNvPr>
                  <p:cNvSpPr/>
                  <p:nvPr/>
                </p:nvSpPr>
                <p:spPr>
                  <a:xfrm>
                    <a:off x="2357578" y="1457862"/>
                    <a:ext cx="2187852" cy="2876550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rgbClr val="92CED4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6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98E4B151-4CA1-59C6-4ACF-C6D17CE2CE4F}"/>
                      </a:ext>
                    </a:extLst>
                  </p:cNvPr>
                  <p:cNvSpPr/>
                  <p:nvPr/>
                </p:nvSpPr>
                <p:spPr>
                  <a:xfrm>
                    <a:off x="753730" y="1428292"/>
                    <a:ext cx="1590026" cy="28765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6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42CAE1B1-340E-3C2D-3042-4AF232DABBAC}"/>
                      </a:ext>
                    </a:extLst>
                  </p:cNvPr>
                  <p:cNvSpPr/>
                  <p:nvPr/>
                </p:nvSpPr>
                <p:spPr>
                  <a:xfrm>
                    <a:off x="680531" y="1457862"/>
                    <a:ext cx="1670987" cy="2876550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rgbClr val="92CED4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6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91C71877-913A-08CF-227F-E580EC9E72A5}"/>
                      </a:ext>
                    </a:extLst>
                  </p:cNvPr>
                  <p:cNvSpPr/>
                  <p:nvPr/>
                </p:nvSpPr>
                <p:spPr>
                  <a:xfrm>
                    <a:off x="1287753" y="1483788"/>
                    <a:ext cx="376313" cy="367517"/>
                  </a:xfrm>
                  <a:prstGeom prst="ellipse">
                    <a:avLst/>
                  </a:prstGeom>
                  <a:solidFill>
                    <a:srgbClr val="92CED4"/>
                  </a:solidFill>
                  <a:ln>
                    <a:solidFill>
                      <a:srgbClr val="92CED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E842BB63-F8BE-ECB2-E609-6F34BBCB04BD}"/>
                      </a:ext>
                    </a:extLst>
                  </p:cNvPr>
                  <p:cNvSpPr/>
                  <p:nvPr/>
                </p:nvSpPr>
                <p:spPr>
                  <a:xfrm>
                    <a:off x="3327048" y="1483788"/>
                    <a:ext cx="376313" cy="367517"/>
                  </a:xfrm>
                  <a:prstGeom prst="ellipse">
                    <a:avLst/>
                  </a:prstGeom>
                  <a:solidFill>
                    <a:srgbClr val="92CED4"/>
                  </a:solidFill>
                  <a:ln>
                    <a:solidFill>
                      <a:srgbClr val="92CED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77F48455-149F-325F-F421-086FE175F7EC}"/>
                      </a:ext>
                    </a:extLst>
                  </p:cNvPr>
                  <p:cNvSpPr/>
                  <p:nvPr/>
                </p:nvSpPr>
                <p:spPr>
                  <a:xfrm>
                    <a:off x="5981437" y="1483788"/>
                    <a:ext cx="376313" cy="367517"/>
                  </a:xfrm>
                  <a:prstGeom prst="ellipse">
                    <a:avLst/>
                  </a:prstGeom>
                  <a:solidFill>
                    <a:srgbClr val="92CED4"/>
                  </a:solidFill>
                  <a:ln>
                    <a:solidFill>
                      <a:srgbClr val="92CED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79212240-BB19-6083-A40C-5578E8442946}"/>
                      </a:ext>
                    </a:extLst>
                  </p:cNvPr>
                  <p:cNvSpPr/>
                  <p:nvPr/>
                </p:nvSpPr>
                <p:spPr>
                  <a:xfrm>
                    <a:off x="8791343" y="1483788"/>
                    <a:ext cx="376313" cy="367517"/>
                  </a:xfrm>
                  <a:prstGeom prst="ellipse">
                    <a:avLst/>
                  </a:prstGeom>
                  <a:solidFill>
                    <a:srgbClr val="92CED4"/>
                  </a:solidFill>
                  <a:ln>
                    <a:solidFill>
                      <a:srgbClr val="92CED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702DBC3E-F97D-9D38-CB0C-0C7DC979AA22}"/>
                      </a:ext>
                    </a:extLst>
                  </p:cNvPr>
                  <p:cNvSpPr/>
                  <p:nvPr/>
                </p:nvSpPr>
                <p:spPr>
                  <a:xfrm>
                    <a:off x="10738437" y="1483788"/>
                    <a:ext cx="376313" cy="367517"/>
                  </a:xfrm>
                  <a:prstGeom prst="ellipse">
                    <a:avLst/>
                  </a:prstGeom>
                  <a:solidFill>
                    <a:srgbClr val="92CED4"/>
                  </a:solidFill>
                  <a:ln>
                    <a:solidFill>
                      <a:srgbClr val="92CED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B5E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7AE0424B-DB13-753F-8D25-78E049847E62}"/>
                      </a:ext>
                    </a:extLst>
                  </p:cNvPr>
                  <p:cNvSpPr txBox="1"/>
                  <p:nvPr/>
                </p:nvSpPr>
                <p:spPr>
                  <a:xfrm>
                    <a:off x="1943154" y="2346251"/>
                    <a:ext cx="93487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8 histone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968AE9A5-7226-1186-8435-11660BF85F27}"/>
                      </a:ext>
                    </a:extLst>
                  </p:cNvPr>
                  <p:cNvSpPr txBox="1"/>
                  <p:nvPr/>
                </p:nvSpPr>
                <p:spPr>
                  <a:xfrm>
                    <a:off x="985841" y="2394188"/>
                    <a:ext cx="54854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</a:rPr>
                      <a:t>DNA</a:t>
                    </a:r>
                  </a:p>
                </p:txBody>
              </p:sp>
            </p:grp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C2F88A7-923A-64E3-8643-9407294AEAB0}"/>
                    </a:ext>
                  </a:extLst>
                </p:cNvPr>
                <p:cNvSpPr txBox="1"/>
                <p:nvPr/>
              </p:nvSpPr>
              <p:spPr>
                <a:xfrm>
                  <a:off x="2307329" y="3638919"/>
                  <a:ext cx="10342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147 </a:t>
                  </a: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cặp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Roboto"/>
                      <a:ea typeface="+mn-ea"/>
                      <a:cs typeface="+mn-cs"/>
                    </a:rPr>
                    <a:t>nucleotide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7BE82F4-09A7-2DE5-7CEA-B6F4D332A84B}"/>
                  </a:ext>
                </a:extLst>
              </p:cNvPr>
              <p:cNvSpPr/>
              <p:nvPr/>
            </p:nvSpPr>
            <p:spPr>
              <a:xfrm>
                <a:off x="5120668" y="2978928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59D7B8B-81CC-BEF0-5B23-C52C9097D51C}"/>
                  </a:ext>
                </a:extLst>
              </p:cNvPr>
              <p:cNvSpPr/>
              <p:nvPr/>
            </p:nvSpPr>
            <p:spPr>
              <a:xfrm rot="18000000">
                <a:off x="5438709" y="2885629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377C0B5-033A-C0CB-365F-D6BE262905CB}"/>
                  </a:ext>
                </a:extLst>
              </p:cNvPr>
              <p:cNvSpPr/>
              <p:nvPr/>
            </p:nvSpPr>
            <p:spPr>
              <a:xfrm>
                <a:off x="5705282" y="2743678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879D588-A8E4-1E25-5A59-F0F87BEE796D}"/>
                  </a:ext>
                </a:extLst>
              </p:cNvPr>
              <p:cNvSpPr/>
              <p:nvPr/>
            </p:nvSpPr>
            <p:spPr>
              <a:xfrm rot="900000">
                <a:off x="6292135" y="2540005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00724B4-5932-5E58-7C47-0DCB275F44B4}"/>
                  </a:ext>
                </a:extLst>
              </p:cNvPr>
              <p:cNvSpPr/>
              <p:nvPr/>
            </p:nvSpPr>
            <p:spPr>
              <a:xfrm rot="900000">
                <a:off x="6888009" y="2317959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F5BF3B-6F9F-19D1-0AF5-C4A3439FC970}"/>
                  </a:ext>
                </a:extLst>
              </p:cNvPr>
              <p:cNvSpPr/>
              <p:nvPr/>
            </p:nvSpPr>
            <p:spPr>
              <a:xfrm rot="900000">
                <a:off x="7446151" y="2103732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139F64F-50BC-FD51-5625-B66221E5F17E}"/>
                  </a:ext>
                </a:extLst>
              </p:cNvPr>
              <p:cNvSpPr/>
              <p:nvPr/>
            </p:nvSpPr>
            <p:spPr>
              <a:xfrm rot="18900000">
                <a:off x="7175024" y="2194912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31BE519-97FE-0D9D-89CD-3374CE2C67BF}"/>
                  </a:ext>
                </a:extLst>
              </p:cNvPr>
              <p:cNvSpPr/>
              <p:nvPr/>
            </p:nvSpPr>
            <p:spPr>
              <a:xfrm rot="18900000">
                <a:off x="6585399" y="2423909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153F38E-54BE-4475-4416-C730975E5DA1}"/>
                  </a:ext>
                </a:extLst>
              </p:cNvPr>
              <p:cNvSpPr/>
              <p:nvPr/>
            </p:nvSpPr>
            <p:spPr>
              <a:xfrm rot="18900000">
                <a:off x="6013446" y="2640007"/>
                <a:ext cx="92809" cy="152459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9CB606C-A5EA-E444-D565-8D8C01ABEF07}"/>
                  </a:ext>
                </a:extLst>
              </p:cNvPr>
              <p:cNvSpPr/>
              <p:nvPr/>
            </p:nvSpPr>
            <p:spPr>
              <a:xfrm rot="1800000">
                <a:off x="4334054" y="3025393"/>
                <a:ext cx="119924" cy="234847"/>
              </a:xfrm>
              <a:prstGeom prst="ellipse">
                <a:avLst/>
              </a:prstGeom>
              <a:solidFill>
                <a:srgbClr val="92CE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8442AEE-2174-4D28-9835-3D80EF3B62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1293" y="3252126"/>
              <a:ext cx="0" cy="23064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79E01EB-E03F-0ABD-311F-FBD6286553A1}"/>
                </a:ext>
              </a:extLst>
            </p:cNvPr>
            <p:cNvSpPr txBox="1"/>
            <p:nvPr/>
          </p:nvSpPr>
          <p:spPr>
            <a:xfrm>
              <a:off x="4041541" y="2585208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histone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2DA9483D-C3FC-53E5-9F53-4461A45A9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917" y="2819385"/>
              <a:ext cx="6957" cy="22880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8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481259DA-B987-5F7E-D36D-2718D711388F}"/>
              </a:ext>
            </a:extLst>
          </p:cNvPr>
          <p:cNvGrpSpPr/>
          <p:nvPr/>
        </p:nvGrpSpPr>
        <p:grpSpPr>
          <a:xfrm>
            <a:off x="1371593" y="201289"/>
            <a:ext cx="5408765" cy="6262028"/>
            <a:chOff x="198405" y="322053"/>
            <a:chExt cx="5408765" cy="626202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2714EEF-E4C3-BACB-2D42-A1F2A0962326}"/>
                </a:ext>
              </a:extLst>
            </p:cNvPr>
            <p:cNvGrpSpPr/>
            <p:nvPr/>
          </p:nvGrpSpPr>
          <p:grpSpPr>
            <a:xfrm>
              <a:off x="198405" y="322053"/>
              <a:ext cx="5408765" cy="6213894"/>
              <a:chOff x="198405" y="322053"/>
              <a:chExt cx="5408765" cy="6213894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0CD4A60-BF71-027B-3A42-EABEE5A53348}"/>
                  </a:ext>
                </a:extLst>
              </p:cNvPr>
              <p:cNvGrpSpPr/>
              <p:nvPr/>
            </p:nvGrpSpPr>
            <p:grpSpPr>
              <a:xfrm>
                <a:off x="198405" y="322053"/>
                <a:ext cx="5408765" cy="6213894"/>
                <a:chOff x="198405" y="322053"/>
                <a:chExt cx="5408765" cy="6213894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CC18206A-A457-5FF0-F863-4AA9AD0C46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20566" y="428206"/>
                  <a:ext cx="5125165" cy="6001588"/>
                </a:xfrm>
                <a:prstGeom prst="rect">
                  <a:avLst/>
                </a:prstGeom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70E3EF8-7DD5-B257-3184-B38EEB73F517}"/>
                    </a:ext>
                  </a:extLst>
                </p:cNvPr>
                <p:cNvSpPr/>
                <p:nvPr/>
              </p:nvSpPr>
              <p:spPr>
                <a:xfrm>
                  <a:off x="198405" y="603849"/>
                  <a:ext cx="1250830" cy="58259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E7F2EBD-EF54-0A41-50C6-CB7C75B24B32}"/>
                    </a:ext>
                  </a:extLst>
                </p:cNvPr>
                <p:cNvSpPr/>
                <p:nvPr/>
              </p:nvSpPr>
              <p:spPr>
                <a:xfrm>
                  <a:off x="4251771" y="1880557"/>
                  <a:ext cx="1250830" cy="3295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76D4293-7D33-7756-3C66-6A3D1EBDB107}"/>
                    </a:ext>
                  </a:extLst>
                </p:cNvPr>
                <p:cNvSpPr/>
                <p:nvPr/>
              </p:nvSpPr>
              <p:spPr>
                <a:xfrm>
                  <a:off x="4749227" y="3134503"/>
                  <a:ext cx="857943" cy="3295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EB5065D-B9A1-41C7-0032-65D7AD61BE07}"/>
                    </a:ext>
                  </a:extLst>
                </p:cNvPr>
                <p:cNvSpPr/>
                <p:nvPr/>
              </p:nvSpPr>
              <p:spPr>
                <a:xfrm>
                  <a:off x="4909949" y="428206"/>
                  <a:ext cx="697221" cy="34021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A320B70-8259-8C77-C97A-8F48E8B66039}"/>
                    </a:ext>
                  </a:extLst>
                </p:cNvPr>
                <p:cNvSpPr/>
                <p:nvPr/>
              </p:nvSpPr>
              <p:spPr>
                <a:xfrm>
                  <a:off x="1100624" y="1773687"/>
                  <a:ext cx="697221" cy="17545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A8D41A3-4143-BF4E-655A-39990C78DF37}"/>
                    </a:ext>
                  </a:extLst>
                </p:cNvPr>
                <p:cNvSpPr/>
                <p:nvPr/>
              </p:nvSpPr>
              <p:spPr>
                <a:xfrm>
                  <a:off x="1131344" y="3358071"/>
                  <a:ext cx="697221" cy="16279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18B174E-FD40-9883-8576-A352E73B9045}"/>
                    </a:ext>
                  </a:extLst>
                </p:cNvPr>
                <p:cNvSpPr/>
                <p:nvPr/>
              </p:nvSpPr>
              <p:spPr>
                <a:xfrm>
                  <a:off x="3592315" y="1880557"/>
                  <a:ext cx="697221" cy="3019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2C3E2BB-573F-A9CB-2402-5366E20AF76D}"/>
                    </a:ext>
                  </a:extLst>
                </p:cNvPr>
                <p:cNvSpPr/>
                <p:nvPr/>
              </p:nvSpPr>
              <p:spPr>
                <a:xfrm>
                  <a:off x="2967487" y="3152952"/>
                  <a:ext cx="1352769" cy="375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A5C59EF-0CE3-F9BD-0D28-9A5A03FC8BF7}"/>
                    </a:ext>
                  </a:extLst>
                </p:cNvPr>
                <p:cNvSpPr/>
                <p:nvPr/>
              </p:nvSpPr>
              <p:spPr>
                <a:xfrm>
                  <a:off x="2906048" y="1880557"/>
                  <a:ext cx="716987" cy="14775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5314432-AD89-53C5-7341-8A99D5F0814F}"/>
                    </a:ext>
                  </a:extLst>
                </p:cNvPr>
                <p:cNvSpPr/>
                <p:nvPr/>
              </p:nvSpPr>
              <p:spPr>
                <a:xfrm>
                  <a:off x="2827357" y="3428999"/>
                  <a:ext cx="747706" cy="9441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7832EAA-271B-A78F-D9A2-3025D2C66E4D}"/>
                    </a:ext>
                  </a:extLst>
                </p:cNvPr>
                <p:cNvSpPr/>
                <p:nvPr/>
              </p:nvSpPr>
              <p:spPr>
                <a:xfrm>
                  <a:off x="2931925" y="4237487"/>
                  <a:ext cx="381001" cy="9441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E28A9ED-2A41-9666-1CFD-F015FB747498}"/>
                    </a:ext>
                  </a:extLst>
                </p:cNvPr>
                <p:cNvSpPr/>
                <p:nvPr/>
              </p:nvSpPr>
              <p:spPr>
                <a:xfrm>
                  <a:off x="4193576" y="4172069"/>
                  <a:ext cx="381001" cy="9441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C190B5D-0EFB-30E4-04DD-10DF069E2538}"/>
                    </a:ext>
                  </a:extLst>
                </p:cNvPr>
                <p:cNvSpPr/>
                <p:nvPr/>
              </p:nvSpPr>
              <p:spPr>
                <a:xfrm>
                  <a:off x="2286958" y="5273375"/>
                  <a:ext cx="598578" cy="9441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5B6A005-8C4C-3937-1624-1E136D96EB7F}"/>
                    </a:ext>
                  </a:extLst>
                </p:cNvPr>
                <p:cNvSpPr/>
                <p:nvPr/>
              </p:nvSpPr>
              <p:spPr>
                <a:xfrm>
                  <a:off x="1473895" y="4401628"/>
                  <a:ext cx="598578" cy="4720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EE1CEB7-1393-05BC-3078-BAF127DAE059}"/>
                    </a:ext>
                  </a:extLst>
                </p:cNvPr>
                <p:cNvSpPr/>
                <p:nvPr/>
              </p:nvSpPr>
              <p:spPr>
                <a:xfrm>
                  <a:off x="1304050" y="4876559"/>
                  <a:ext cx="598578" cy="15815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214590D-8A66-691C-45BC-7E8E56D0C256}"/>
                    </a:ext>
                  </a:extLst>
                </p:cNvPr>
                <p:cNvSpPr/>
                <p:nvPr/>
              </p:nvSpPr>
              <p:spPr>
                <a:xfrm>
                  <a:off x="1946031" y="1785608"/>
                  <a:ext cx="598578" cy="4720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1E209E9-71F4-54D4-83DE-61D5C36C7E12}"/>
                    </a:ext>
                  </a:extLst>
                </p:cNvPr>
                <p:cNvSpPr/>
                <p:nvPr/>
              </p:nvSpPr>
              <p:spPr>
                <a:xfrm>
                  <a:off x="1124800" y="1706832"/>
                  <a:ext cx="598578" cy="2075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6DB96BB-83DA-2E59-CB92-B09728B7C73C}"/>
                    </a:ext>
                  </a:extLst>
                </p:cNvPr>
                <p:cNvSpPr/>
                <p:nvPr/>
              </p:nvSpPr>
              <p:spPr>
                <a:xfrm>
                  <a:off x="1509473" y="1798128"/>
                  <a:ext cx="598578" cy="3843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6A894BB-AAA5-C82E-E928-B82EF36BC15A}"/>
                    </a:ext>
                  </a:extLst>
                </p:cNvPr>
                <p:cNvSpPr/>
                <p:nvPr/>
              </p:nvSpPr>
              <p:spPr>
                <a:xfrm>
                  <a:off x="2558573" y="4890218"/>
                  <a:ext cx="347475" cy="3843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83721A7-98D7-55A5-2DCF-F5DFDB5804D2}"/>
                    </a:ext>
                  </a:extLst>
                </p:cNvPr>
                <p:cNvSpPr/>
                <p:nvPr/>
              </p:nvSpPr>
              <p:spPr>
                <a:xfrm>
                  <a:off x="1828565" y="6151592"/>
                  <a:ext cx="3081384" cy="3843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5BF1F0E-50AC-6CE5-03AE-99FC8592D2C0}"/>
                    </a:ext>
                  </a:extLst>
                </p:cNvPr>
                <p:cNvSpPr/>
                <p:nvPr/>
              </p:nvSpPr>
              <p:spPr>
                <a:xfrm>
                  <a:off x="1797844" y="2715523"/>
                  <a:ext cx="269777" cy="8200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1C5B937-EC74-2054-8F37-0157A54625B2}"/>
                    </a:ext>
                  </a:extLst>
                </p:cNvPr>
                <p:cNvSpPr/>
                <p:nvPr/>
              </p:nvSpPr>
              <p:spPr>
                <a:xfrm>
                  <a:off x="1671396" y="2058807"/>
                  <a:ext cx="194274" cy="8200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A1D436C-4C57-37A4-79B4-F0EAAD45E4BA}"/>
                    </a:ext>
                  </a:extLst>
                </p:cNvPr>
                <p:cNvSpPr/>
                <p:nvPr/>
              </p:nvSpPr>
              <p:spPr>
                <a:xfrm>
                  <a:off x="2278080" y="428206"/>
                  <a:ext cx="962269" cy="899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0C3A8D4-AB84-C883-C8D4-CC0D34976F04}"/>
                    </a:ext>
                  </a:extLst>
                </p:cNvPr>
                <p:cNvSpPr/>
                <p:nvPr/>
              </p:nvSpPr>
              <p:spPr>
                <a:xfrm>
                  <a:off x="3249228" y="322053"/>
                  <a:ext cx="1906618" cy="6208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49C8B0C-CB45-AF90-222F-9E387DD51594}"/>
                    </a:ext>
                  </a:extLst>
                </p:cNvPr>
                <p:cNvSpPr/>
                <p:nvPr/>
              </p:nvSpPr>
              <p:spPr>
                <a:xfrm>
                  <a:off x="1121833" y="329961"/>
                  <a:ext cx="1906618" cy="4286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F20CC168-FEB1-BC25-D4E9-E8735D20F0F1}"/>
                  </a:ext>
                </a:extLst>
              </p:cNvPr>
              <p:cNvSpPr/>
              <p:nvPr/>
            </p:nvSpPr>
            <p:spPr>
              <a:xfrm>
                <a:off x="2286958" y="3604334"/>
                <a:ext cx="540399" cy="3468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4C29DC4-B86D-E7DE-3A4F-B9F162520E22}"/>
                  </a:ext>
                </a:extLst>
              </p:cNvPr>
              <p:cNvSpPr/>
              <p:nvPr/>
            </p:nvSpPr>
            <p:spPr>
              <a:xfrm>
                <a:off x="2057761" y="3775707"/>
                <a:ext cx="540399" cy="17543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0047DCF-9852-507D-AAB0-6E1BF278908E}"/>
                  </a:ext>
                </a:extLst>
              </p:cNvPr>
              <p:cNvSpPr/>
              <p:nvPr/>
            </p:nvSpPr>
            <p:spPr>
              <a:xfrm>
                <a:off x="1845460" y="3152751"/>
                <a:ext cx="540399" cy="17543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535883F-8338-46C7-8AA0-1A51A28844B8}"/>
                  </a:ext>
                </a:extLst>
              </p:cNvPr>
              <p:cNvSpPr/>
              <p:nvPr/>
            </p:nvSpPr>
            <p:spPr>
              <a:xfrm>
                <a:off x="2661725" y="4542750"/>
                <a:ext cx="540399" cy="17543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DDD5362-42E8-8A7C-21ED-C55A41A09ADB}"/>
                  </a:ext>
                </a:extLst>
              </p:cNvPr>
              <p:cNvSpPr/>
              <p:nvPr/>
            </p:nvSpPr>
            <p:spPr>
              <a:xfrm>
                <a:off x="2314645" y="4057291"/>
                <a:ext cx="381255" cy="1754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77691869-3359-3786-91FC-DF859680A6BF}"/>
                </a:ext>
              </a:extLst>
            </p:cNvPr>
            <p:cNvSpPr/>
            <p:nvPr/>
          </p:nvSpPr>
          <p:spPr>
            <a:xfrm>
              <a:off x="1723378" y="2143141"/>
              <a:ext cx="179250" cy="557962"/>
            </a:xfrm>
            <a:prstGeom prst="leftBrace">
              <a:avLst/>
            </a:prstGeom>
            <a:ln w="1270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5CD58AD4-B4D2-6B96-931C-EA1335828B3E}"/>
                </a:ext>
              </a:extLst>
            </p:cNvPr>
            <p:cNvSpPr/>
            <p:nvPr/>
          </p:nvSpPr>
          <p:spPr>
            <a:xfrm>
              <a:off x="1847142" y="2778752"/>
              <a:ext cx="179250" cy="557962"/>
            </a:xfrm>
            <a:prstGeom prst="leftBrace">
              <a:avLst/>
            </a:prstGeom>
            <a:ln w="12700">
              <a:solidFill>
                <a:srgbClr val="084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713D90A-C7B7-11F5-11FA-19239A4A9919}"/>
                </a:ext>
              </a:extLst>
            </p:cNvPr>
            <p:cNvGrpSpPr/>
            <p:nvPr/>
          </p:nvGrpSpPr>
          <p:grpSpPr>
            <a:xfrm>
              <a:off x="759920" y="603849"/>
              <a:ext cx="232912" cy="2732865"/>
              <a:chOff x="712980" y="603849"/>
              <a:chExt cx="232912" cy="2732865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63911F3-C780-744C-0447-9613BC9BB9AD}"/>
                  </a:ext>
                </a:extLst>
              </p:cNvPr>
              <p:cNvCxnSpPr>
                <a:stCxn id="9" idx="0"/>
              </p:cNvCxnSpPr>
              <p:nvPr/>
            </p:nvCxnSpPr>
            <p:spPr>
              <a:xfrm>
                <a:off x="823820" y="603849"/>
                <a:ext cx="0" cy="2732865"/>
              </a:xfrm>
              <a:prstGeom prst="straightConnector1">
                <a:avLst/>
              </a:prstGeom>
              <a:ln w="28575">
                <a:solidFill>
                  <a:srgbClr val="084B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1E727F0-B12D-B614-63B7-C3C836889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80" y="603849"/>
                <a:ext cx="232912" cy="0"/>
              </a:xfrm>
              <a:prstGeom prst="line">
                <a:avLst/>
              </a:prstGeom>
              <a:ln w="28575">
                <a:solidFill>
                  <a:srgbClr val="084B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FCA30CC-BF6B-695C-9B39-0052D0E8AF40}"/>
                </a:ext>
              </a:extLst>
            </p:cNvPr>
            <p:cNvGrpSpPr/>
            <p:nvPr/>
          </p:nvGrpSpPr>
          <p:grpSpPr>
            <a:xfrm>
              <a:off x="765984" y="3336715"/>
              <a:ext cx="212993" cy="1036398"/>
              <a:chOff x="712980" y="603849"/>
              <a:chExt cx="232912" cy="2732865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286E0D9-3663-7FD0-2AE4-330182DF29EB}"/>
                  </a:ext>
                </a:extLst>
              </p:cNvPr>
              <p:cNvCxnSpPr/>
              <p:nvPr/>
            </p:nvCxnSpPr>
            <p:spPr>
              <a:xfrm>
                <a:off x="823820" y="603849"/>
                <a:ext cx="0" cy="2732865"/>
              </a:xfrm>
              <a:prstGeom prst="straightConnector1">
                <a:avLst/>
              </a:prstGeom>
              <a:ln w="28575">
                <a:solidFill>
                  <a:srgbClr val="084B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C45F036-3172-8E51-A3E5-812CC3794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80" y="603849"/>
                <a:ext cx="232912" cy="0"/>
              </a:xfrm>
              <a:prstGeom prst="line">
                <a:avLst/>
              </a:prstGeom>
              <a:ln w="28575">
                <a:solidFill>
                  <a:srgbClr val="084B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A79FB38-A86A-9129-2AEA-05264B95EA23}"/>
                </a:ext>
              </a:extLst>
            </p:cNvPr>
            <p:cNvGrpSpPr/>
            <p:nvPr/>
          </p:nvGrpSpPr>
          <p:grpSpPr>
            <a:xfrm>
              <a:off x="727936" y="4355485"/>
              <a:ext cx="306461" cy="1796105"/>
              <a:chOff x="712980" y="603849"/>
              <a:chExt cx="232912" cy="2732865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7DB042F-2C43-0F6E-AC7A-3B52009DFB79}"/>
                  </a:ext>
                </a:extLst>
              </p:cNvPr>
              <p:cNvCxnSpPr/>
              <p:nvPr/>
            </p:nvCxnSpPr>
            <p:spPr>
              <a:xfrm>
                <a:off x="823820" y="603849"/>
                <a:ext cx="0" cy="2732865"/>
              </a:xfrm>
              <a:prstGeom prst="straightConnector1">
                <a:avLst/>
              </a:prstGeom>
              <a:ln w="28575">
                <a:solidFill>
                  <a:srgbClr val="084B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933BEC7-D60F-2F3B-3C47-77A872A1F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80" y="603849"/>
                <a:ext cx="232912" cy="0"/>
              </a:xfrm>
              <a:prstGeom prst="line">
                <a:avLst/>
              </a:prstGeom>
              <a:ln w="28575">
                <a:solidFill>
                  <a:srgbClr val="084B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D24462A-1562-8363-9E17-D9BA61799569}"/>
                </a:ext>
              </a:extLst>
            </p:cNvPr>
            <p:cNvCxnSpPr>
              <a:cxnSpLocks/>
            </p:cNvCxnSpPr>
            <p:nvPr/>
          </p:nvCxnSpPr>
          <p:spPr>
            <a:xfrm>
              <a:off x="2572319" y="993204"/>
              <a:ext cx="0" cy="419958"/>
            </a:xfrm>
            <a:prstGeom prst="straightConnector1">
              <a:avLst/>
            </a:prstGeom>
            <a:ln w="19050">
              <a:solidFill>
                <a:srgbClr val="084B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5363893-C480-EF32-D73B-48337CEAA9F8}"/>
                </a:ext>
              </a:extLst>
            </p:cNvPr>
            <p:cNvCxnSpPr>
              <a:cxnSpLocks/>
            </p:cNvCxnSpPr>
            <p:nvPr/>
          </p:nvCxnSpPr>
          <p:spPr>
            <a:xfrm rot="14400000">
              <a:off x="1828489" y="3984259"/>
              <a:ext cx="0" cy="419958"/>
            </a:xfrm>
            <a:prstGeom prst="straightConnector1">
              <a:avLst/>
            </a:prstGeom>
            <a:ln w="19050">
              <a:solidFill>
                <a:srgbClr val="084B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1E43AD9-4369-BC97-F1DC-CFB8ED35A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9575" y="3747997"/>
              <a:ext cx="661362" cy="0"/>
            </a:xfrm>
            <a:prstGeom prst="straightConnector1">
              <a:avLst/>
            </a:prstGeom>
            <a:ln w="28575">
              <a:solidFill>
                <a:srgbClr val="084B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F02BD6-CC94-3546-EDAB-9F6171458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0925" y="3119182"/>
              <a:ext cx="582639" cy="23888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AFE3D25-C8FC-2B73-DEDC-31447F385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4936" y="3830367"/>
              <a:ext cx="292551" cy="2210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harp Curved Arrow Icon Vector Black Rounded Arrow Direction  Pointer-vektorgrafik och fler bilder på Cirkel - iStock">
              <a:extLst>
                <a:ext uri="{FF2B5EF4-FFF2-40B4-BE49-F238E27FC236}">
                  <a16:creationId xmlns:a16="http://schemas.microsoft.com/office/drawing/2014/main" id="{E6C472E6-7D08-B880-CA0F-7247D2B6A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32626" flipH="1">
              <a:off x="2261033" y="5068097"/>
              <a:ext cx="613970" cy="613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D65482A2-6623-AAA3-D313-62C8C7EF6C15}"/>
                </a:ext>
              </a:extLst>
            </p:cNvPr>
            <p:cNvSpPr/>
            <p:nvPr/>
          </p:nvSpPr>
          <p:spPr>
            <a:xfrm>
              <a:off x="3623035" y="2182484"/>
              <a:ext cx="607975" cy="931996"/>
            </a:xfrm>
            <a:prstGeom prst="roundRect">
              <a:avLst/>
            </a:prstGeom>
            <a:noFill/>
            <a:ln w="9525"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5C2839B-716A-AA69-3BAE-0032AF72E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3215" y="2510396"/>
              <a:ext cx="661362" cy="0"/>
            </a:xfrm>
            <a:prstGeom prst="straightConnector1">
              <a:avLst/>
            </a:prstGeom>
            <a:ln w="28575">
              <a:solidFill>
                <a:srgbClr val="084B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DAA4F911-2B29-8890-7025-00A456C5506B}"/>
                </a:ext>
              </a:extLst>
            </p:cNvPr>
            <p:cNvSpPr/>
            <p:nvPr/>
          </p:nvSpPr>
          <p:spPr>
            <a:xfrm>
              <a:off x="3600940" y="3522747"/>
              <a:ext cx="588975" cy="723829"/>
            </a:xfrm>
            <a:prstGeom prst="roundRect">
              <a:avLst/>
            </a:prstGeom>
            <a:noFill/>
            <a:ln w="12700"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202C001-D9E9-FCE5-192B-6BF66FB2FE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2467" y="3374649"/>
              <a:ext cx="187109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B3C2B799-DA80-A177-32BC-C96EB1857FB3}"/>
                </a:ext>
              </a:extLst>
            </p:cNvPr>
            <p:cNvSpPr/>
            <p:nvPr/>
          </p:nvSpPr>
          <p:spPr>
            <a:xfrm>
              <a:off x="3326670" y="4361876"/>
              <a:ext cx="856109" cy="783967"/>
            </a:xfrm>
            <a:prstGeom prst="roundRect">
              <a:avLst/>
            </a:prstGeom>
            <a:noFill/>
            <a:ln w="19050"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755FAFB-F198-83CA-C5CF-339E7D785E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2202" y="4707049"/>
              <a:ext cx="661362" cy="0"/>
            </a:xfrm>
            <a:prstGeom prst="straightConnector1">
              <a:avLst/>
            </a:prstGeom>
            <a:ln w="28575">
              <a:solidFill>
                <a:srgbClr val="084B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E637EAF-32A2-E96A-E600-032BDF1DFA42}"/>
                </a:ext>
              </a:extLst>
            </p:cNvPr>
            <p:cNvSpPr/>
            <p:nvPr/>
          </p:nvSpPr>
          <p:spPr>
            <a:xfrm>
              <a:off x="2841211" y="5233804"/>
              <a:ext cx="1885779" cy="901639"/>
            </a:xfrm>
            <a:prstGeom prst="roundRect">
              <a:avLst/>
            </a:prstGeom>
            <a:noFill/>
            <a:ln w="9525"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3ED3C1E-DF6B-404A-4284-E3F1AD5A3141}"/>
                </a:ext>
              </a:extLst>
            </p:cNvPr>
            <p:cNvSpPr/>
            <p:nvPr/>
          </p:nvSpPr>
          <p:spPr>
            <a:xfrm>
              <a:off x="2624970" y="1759832"/>
              <a:ext cx="281078" cy="483978"/>
            </a:xfrm>
            <a:prstGeom prst="rect">
              <a:avLst/>
            </a:prstGeom>
            <a:noFill/>
            <a:ln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E7F21AF-67AD-981E-CBE1-EE0D277AB40F}"/>
                </a:ext>
              </a:extLst>
            </p:cNvPr>
            <p:cNvCxnSpPr>
              <a:cxnSpLocks/>
            </p:cNvCxnSpPr>
            <p:nvPr/>
          </p:nvCxnSpPr>
          <p:spPr>
            <a:xfrm>
              <a:off x="2979778" y="3830367"/>
              <a:ext cx="856109" cy="17672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2" descr="Sharp Curved Arrow Icon Vector Black Rounded Arrow Direction  Pointer-vektorgrafik och fler bilder på Cirkel - iStock">
              <a:extLst>
                <a:ext uri="{FF2B5EF4-FFF2-40B4-BE49-F238E27FC236}">
                  <a16:creationId xmlns:a16="http://schemas.microsoft.com/office/drawing/2014/main" id="{FD013993-94CC-1F93-EF6E-A7CB7C357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32626" flipH="1">
              <a:off x="2663583" y="4375258"/>
              <a:ext cx="613970" cy="613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Sharp Curved Arrow Icon Vector Black Rounded Arrow Direction  Pointer-vektorgrafik och fler bilder på Cirkel - iStock">
              <a:extLst>
                <a:ext uri="{FF2B5EF4-FFF2-40B4-BE49-F238E27FC236}">
                  <a16:creationId xmlns:a16="http://schemas.microsoft.com/office/drawing/2014/main" id="{76AA05F5-8989-F528-7B75-3E0FDAD7B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32626" flipH="1">
              <a:off x="2768916" y="2703342"/>
              <a:ext cx="783699" cy="783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Sharp Curved Arrow Icon Vector Black Rounded Arrow Direction  Pointer-vektorgrafik och fler bilder på Cirkel - iStock">
              <a:extLst>
                <a:ext uri="{FF2B5EF4-FFF2-40B4-BE49-F238E27FC236}">
                  <a16:creationId xmlns:a16="http://schemas.microsoft.com/office/drawing/2014/main" id="{CDBDB39A-3BD7-2734-B15A-606011C00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32626" flipH="1">
              <a:off x="2896404" y="1587407"/>
              <a:ext cx="624849" cy="62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Left Bracket 83">
              <a:extLst>
                <a:ext uri="{FF2B5EF4-FFF2-40B4-BE49-F238E27FC236}">
                  <a16:creationId xmlns:a16="http://schemas.microsoft.com/office/drawing/2014/main" id="{2F2C3439-1447-79B8-4B1B-321300248A03}"/>
                </a:ext>
              </a:extLst>
            </p:cNvPr>
            <p:cNvSpPr/>
            <p:nvPr/>
          </p:nvSpPr>
          <p:spPr>
            <a:xfrm rot="16200000">
              <a:off x="2051902" y="6054434"/>
              <a:ext cx="57284" cy="35225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3EE29E-4F23-02A7-53EC-886A79BA2A96}"/>
                </a:ext>
              </a:extLst>
            </p:cNvPr>
            <p:cNvSpPr txBox="1"/>
            <p:nvPr/>
          </p:nvSpPr>
          <p:spPr>
            <a:xfrm rot="16200000">
              <a:off x="208591" y="5058382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Kì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giữa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4CFD9C6-C181-A114-4173-26E1D00C721C}"/>
                </a:ext>
              </a:extLst>
            </p:cNvPr>
            <p:cNvSpPr txBox="1"/>
            <p:nvPr/>
          </p:nvSpPr>
          <p:spPr>
            <a:xfrm rot="16200000">
              <a:off x="240651" y="370419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Kì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đầu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A3199DE-39E5-1613-62F7-19E7B2CDA080}"/>
                </a:ext>
              </a:extLst>
            </p:cNvPr>
            <p:cNvSpPr txBox="1"/>
            <p:nvPr/>
          </p:nvSpPr>
          <p:spPr>
            <a:xfrm rot="16200000">
              <a:off x="-80750" y="2010747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Kì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trung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gian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D26DFC2-BCF6-E856-CA16-82EBF3A17EAB}"/>
                </a:ext>
              </a:extLst>
            </p:cNvPr>
            <p:cNvSpPr txBox="1"/>
            <p:nvPr/>
          </p:nvSpPr>
          <p:spPr>
            <a:xfrm>
              <a:off x="846978" y="2153187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Nguyên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nhiễm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sắc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F6E7F58-B282-4405-F74B-CECB0BBA1F6C}"/>
                </a:ext>
              </a:extLst>
            </p:cNvPr>
            <p:cNvSpPr txBox="1"/>
            <p:nvPr/>
          </p:nvSpPr>
          <p:spPr>
            <a:xfrm>
              <a:off x="973136" y="2797027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Dị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nhiễm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sắc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622CC9F-AF98-32B5-A7FD-E3953CEADC20}"/>
                </a:ext>
              </a:extLst>
            </p:cNvPr>
            <p:cNvSpPr txBox="1"/>
            <p:nvPr/>
          </p:nvSpPr>
          <p:spPr>
            <a:xfrm>
              <a:off x="1006184" y="4151745"/>
              <a:ext cx="660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Khung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NST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28BC17E-58A3-45C4-952B-EBE894E39A0C}"/>
                </a:ext>
              </a:extLst>
            </p:cNvPr>
            <p:cNvSpPr txBox="1"/>
            <p:nvPr/>
          </p:nvSpPr>
          <p:spPr>
            <a:xfrm>
              <a:off x="4555664" y="4487348"/>
              <a:ext cx="62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Khung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NST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40B3883-4B12-1988-831D-66649338E5D7}"/>
                </a:ext>
              </a:extLst>
            </p:cNvPr>
            <p:cNvSpPr txBox="1"/>
            <p:nvPr/>
          </p:nvSpPr>
          <p:spPr>
            <a:xfrm>
              <a:off x="4637087" y="3629550"/>
              <a:ext cx="821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Sợi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10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36D65CC-EF0F-0C07-BE62-A74EBE623202}"/>
                </a:ext>
              </a:extLst>
            </p:cNvPr>
            <p:cNvSpPr txBox="1"/>
            <p:nvPr/>
          </p:nvSpPr>
          <p:spPr>
            <a:xfrm>
              <a:off x="4559089" y="3216547"/>
              <a:ext cx="10342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Condensin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II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31C6E3E-C510-788B-E08B-87D7B81CFC51}"/>
                </a:ext>
              </a:extLst>
            </p:cNvPr>
            <p:cNvSpPr txBox="1"/>
            <p:nvPr/>
          </p:nvSpPr>
          <p:spPr>
            <a:xfrm>
              <a:off x="2487902" y="3549777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Condensin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I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BA20353F-6CCF-16CA-642F-30CE22602892}"/>
                </a:ext>
              </a:extLst>
            </p:cNvPr>
            <p:cNvSpPr txBox="1"/>
            <p:nvPr/>
          </p:nvSpPr>
          <p:spPr>
            <a:xfrm>
              <a:off x="4607426" y="2355551"/>
              <a:ext cx="821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Sợi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10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3075" name="Straight Arrow Connector 3074">
              <a:extLst>
                <a:ext uri="{FF2B5EF4-FFF2-40B4-BE49-F238E27FC236}">
                  <a16:creationId xmlns:a16="http://schemas.microsoft.com/office/drawing/2014/main" id="{FF2AC3B7-2BFA-518E-0076-2F4E49ADF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3338" y="1327749"/>
              <a:ext cx="0" cy="642532"/>
            </a:xfrm>
            <a:prstGeom prst="straightConnector1">
              <a:avLst/>
            </a:prstGeom>
            <a:ln w="28575">
              <a:solidFill>
                <a:srgbClr val="084B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7" name="TextBox 3076">
              <a:extLst>
                <a:ext uri="{FF2B5EF4-FFF2-40B4-BE49-F238E27FC236}">
                  <a16:creationId xmlns:a16="http://schemas.microsoft.com/office/drawing/2014/main" id="{9CE30F68-7E71-B1F2-53D2-C62EF9A27EAB}"/>
                </a:ext>
              </a:extLst>
            </p:cNvPr>
            <p:cNvSpPr txBox="1"/>
            <p:nvPr/>
          </p:nvSpPr>
          <p:spPr>
            <a:xfrm>
              <a:off x="3789188" y="1928737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DNA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nối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5C14D5B2-D892-FA8D-B413-A66517D357ED}"/>
                </a:ext>
              </a:extLst>
            </p:cNvPr>
            <p:cNvSpPr txBox="1"/>
            <p:nvPr/>
          </p:nvSpPr>
          <p:spPr>
            <a:xfrm>
              <a:off x="2248721" y="709213"/>
              <a:ext cx="10502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Nucleosome</a:t>
              </a:r>
            </a:p>
          </p:txBody>
        </p: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F5B7FF41-57CB-8290-B0C9-4B21741B8F1B}"/>
                </a:ext>
              </a:extLst>
            </p:cNvPr>
            <p:cNvSpPr txBox="1"/>
            <p:nvPr/>
          </p:nvSpPr>
          <p:spPr>
            <a:xfrm>
              <a:off x="1814306" y="488213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2 nm</a:t>
              </a:r>
            </a:p>
          </p:txBody>
        </p:sp>
        <p:sp>
          <p:nvSpPr>
            <p:cNvPr id="3080" name="TextBox 3079">
              <a:extLst>
                <a:ext uri="{FF2B5EF4-FFF2-40B4-BE49-F238E27FC236}">
                  <a16:creationId xmlns:a16="http://schemas.microsoft.com/office/drawing/2014/main" id="{91287E72-B6DA-5C4E-11D2-4217E39BEDF7}"/>
                </a:ext>
              </a:extLst>
            </p:cNvPr>
            <p:cNvSpPr txBox="1"/>
            <p:nvPr/>
          </p:nvSpPr>
          <p:spPr>
            <a:xfrm>
              <a:off x="1698267" y="6307082"/>
              <a:ext cx="7889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84B5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1400 nm</a:t>
              </a:r>
            </a:p>
          </p:txBody>
        </p:sp>
      </p:grpSp>
      <p:sp>
        <p:nvSpPr>
          <p:cNvPr id="3082" name="TextBox 3081">
            <a:extLst>
              <a:ext uri="{FF2B5EF4-FFF2-40B4-BE49-F238E27FC236}">
                <a16:creationId xmlns:a16="http://schemas.microsoft.com/office/drawing/2014/main" id="{A18353DE-3F17-1335-B1DC-1F4266769865}"/>
              </a:ext>
            </a:extLst>
          </p:cNvPr>
          <p:cNvSpPr txBox="1"/>
          <p:nvPr/>
        </p:nvSpPr>
        <p:spPr>
          <a:xfrm>
            <a:off x="6661176" y="4883197"/>
            <a:ext cx="553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vi ở NST qua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giữa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083" name="TextBox 3082">
            <a:extLst>
              <a:ext uri="{FF2B5EF4-FFF2-40B4-BE49-F238E27FC236}">
                <a16:creationId xmlns:a16="http://schemas.microsoft.com/office/drawing/2014/main" id="{0E938380-4623-1A3F-0FCF-0737E7FE7D3E}"/>
              </a:ext>
            </a:extLst>
          </p:cNvPr>
          <p:cNvSpPr txBox="1"/>
          <p:nvPr/>
        </p:nvSpPr>
        <p:spPr>
          <a:xfrm>
            <a:off x="6831059" y="934153"/>
            <a:ext cx="5125414" cy="3477875"/>
          </a:xfrm>
          <a:prstGeom prst="rect">
            <a:avLst/>
          </a:prstGeom>
          <a:solidFill>
            <a:srgbClr val="EFFBFA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nhiễm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sắc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Nucleosome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xa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(gene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Dị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nhiễm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sắc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Roboto"/>
              </a:rPr>
              <a:t>N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ucleosome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gằm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(gene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chứa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gene.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Condensin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 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 II: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protein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dạng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vòng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liên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khung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NST.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Robo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Sợi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NST 10 nm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luồn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condensin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vòng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nhô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ngoài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NST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chiều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</a:rPr>
              <a:t> NST.</a:t>
            </a:r>
          </a:p>
        </p:txBody>
      </p:sp>
    </p:spTree>
    <p:extLst>
      <p:ext uri="{BB962C8B-B14F-4D97-AF65-F5344CB8AC3E}">
        <p14:creationId xmlns:p14="http://schemas.microsoft.com/office/powerpoint/2010/main" val="18962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1330036" y="1246909"/>
            <a:ext cx="10349346" cy="4862946"/>
          </a:xfrm>
          <a:prstGeom prst="rect">
            <a:avLst/>
          </a:prstGeom>
          <a:solidFill>
            <a:srgbClr val="EFFBFA"/>
          </a:solidFill>
          <a:ln w="25400" cap="flat" cmpd="sng" algn="ctr">
            <a:solidFill>
              <a:srgbClr val="D1F1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- NST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trúc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dễ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nhuộm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màu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bởi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loại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thuốc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nhuộm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đặc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hiệu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DNA. Quan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rõ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giữa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DNA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protein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đoạn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DNA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dài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147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cặp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nu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quấn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quanh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1,7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vòng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bao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quanh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khối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cầu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gồm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8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histone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trúc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nucleosome.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Chuỗi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polynucleosome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bản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(10 nm)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xoắn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bậc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hai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nhiễm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sắc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(30 nm)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nhiễm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sắc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cuộn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xoắn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siêu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xoắn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-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chromatin (300 nm),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cuộn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xoắn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+mn-cs"/>
                <a:sym typeface="Arial"/>
              </a:rPr>
              <a:t>NST (700 nm).</a:t>
            </a:r>
          </a:p>
        </p:txBody>
      </p:sp>
      <p:pic>
        <p:nvPicPr>
          <p:cNvPr id="5" name="Picture 14" descr="Copyright - Free files and folders icons">
            <a:extLst>
              <a:ext uri="{FF2B5EF4-FFF2-40B4-BE49-F238E27FC236}">
                <a16:creationId xmlns:a16="http://schemas.microsoft.com/office/drawing/2014/main" id="{D520CC94-C8C0-4571-B086-D98EE05D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1" y="622626"/>
            <a:ext cx="870889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3129085" y="412879"/>
            <a:ext cx="6474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rPr>
              <a:t>CẤU TRÚC SIÊU HIỂN VI CỦA NST</a:t>
            </a:r>
          </a:p>
        </p:txBody>
      </p:sp>
    </p:spTree>
    <p:extLst>
      <p:ext uri="{BB962C8B-B14F-4D97-AF65-F5344CB8AC3E}">
        <p14:creationId xmlns:p14="http://schemas.microsoft.com/office/powerpoint/2010/main" val="4077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indent="-889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6525" y="523875"/>
            <a:ext cx="11903075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Kỳ trung gian (6)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- 1NST = 1 DNA (1) + những protein histone (2)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Từng đoạn DNA (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cặp nucleotide) + 8 protein histone → 1 nucleosome (3)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(đk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 nm = 100Å).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nucleosome liên kết nhau (đoạn DNA ngắn) → sợi cơ bản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nm = 100Å).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++ Đoạn các nucleosome sát nhau = dị nhiễm sắc  (5)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+++ Có thể không mang gene = như tâm động và đầu mút.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+++ Mang gene bị bất hoạt.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++ Đoạn các nucleosome xa nhau = nguyên nhiễm sắc (4): chứa gene đang hoạt động.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Kỳ đầu (7)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Sợi cơ bản /sợi nhiễm sắc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nm)  -- xoắn &lt;nhờ protein condensin II (9) và condensin I (10) &gt;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sợi nhiễm sắc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 nm)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Sợi siêu xoắn/chromatin /vùng xếp cuộn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nm)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Xoắn cực đại ở kì giữa (8) : chromatid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700 nm) (11)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indent="-889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  <p:extLst>
      <p:ext uri="{BB962C8B-B14F-4D97-AF65-F5344CB8AC3E}">
        <p14:creationId xmlns:p14="http://schemas.microsoft.com/office/powerpoint/2010/main" val="17424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183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indent="-889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5900" y="509588"/>
            <a:ext cx="7034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nn-NO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thích vào hình sau mô tả cấu trúc siêu hiển vi của NST?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Rectangle 9"/>
          <p:cNvSpPr>
            <a:spLocks noChangeArrowheads="1"/>
          </p:cNvSpPr>
          <p:nvPr/>
        </p:nvSpPr>
        <p:spPr bwMode="auto">
          <a:xfrm>
            <a:off x="1219200" y="619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4188" y="1781175"/>
            <a:ext cx="47275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DNA (2 nm)</a:t>
            </a:r>
          </a:p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Protein histone</a:t>
            </a:r>
          </a:p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Nucleosome</a:t>
            </a:r>
          </a:p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Sợi cơ bản (10 nm)</a:t>
            </a:r>
          </a:p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Sợi nhiễm sắc (30 nm)</a:t>
            </a:r>
          </a:p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Vùng xếp cuộn / sợi siêu xoắn (300 nm)</a:t>
            </a:r>
          </a:p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Chromatid (700 nm)</a:t>
            </a:r>
          </a:p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NST kép (1400 nm)</a:t>
            </a:r>
          </a:p>
        </p:txBody>
      </p:sp>
      <p:pic>
        <p:nvPicPr>
          <p:cNvPr id="655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977900"/>
            <a:ext cx="642143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5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1934</Words>
  <Application>Microsoft Office PowerPoint</Application>
  <PresentationFormat>Widescreen</PresentationFormat>
  <Paragraphs>356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Corbel</vt:lpstr>
      <vt:lpstr>Krona One</vt:lpstr>
      <vt:lpstr>Montserrat</vt:lpstr>
      <vt:lpstr>Montserrat ExtraBold</vt:lpstr>
      <vt:lpstr>Nunito Light</vt:lpstr>
      <vt:lpstr>Roboto</vt:lpstr>
      <vt:lpstr>Roboto Black</vt:lpstr>
      <vt:lpstr>Times New Roman</vt:lpstr>
      <vt:lpstr>Wingdings</vt:lpstr>
      <vt:lpstr>Wingdings 3</vt:lpstr>
      <vt:lpstr>Office Theme</vt:lpstr>
      <vt:lpstr>1_Office Theme</vt:lpstr>
      <vt:lpstr>Slice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15</cp:revision>
  <dcterms:created xsi:type="dcterms:W3CDTF">2024-07-22T01:40:35Z</dcterms:created>
  <dcterms:modified xsi:type="dcterms:W3CDTF">2025-12-12T13:20:27Z</dcterms:modified>
</cp:coreProperties>
</file>