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4" r:id="rId3"/>
    <p:sldId id="260" r:id="rId4"/>
    <p:sldId id="305" r:id="rId5"/>
    <p:sldId id="306" r:id="rId6"/>
    <p:sldId id="307" r:id="rId7"/>
    <p:sldId id="31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9AFF-D52E-CA45-AA3A-1D5AB28FF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B2DC0-F310-14BB-8A51-990C9BD52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9DA8-24E3-906E-D284-CF889F1B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3B9C-1BFF-32C4-1851-A46BC7E0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46CF-7B85-24A9-40DD-14BBC46D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03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7B3C-ED0F-0D03-D372-967C9B41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3D048-5818-971E-B165-C6B031FCB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83BE-FE92-13AD-B6E3-B32AD4C4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902FF-4BE8-A999-E629-D0EE2437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335B-CC56-E71A-CB08-CA277757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76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F5A2E-2901-BA96-7298-3B1E99D85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2EAED-2B7C-29D8-7650-12F76B9F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8038-DDB9-33C9-5602-1101F776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B6548-323B-760A-0BF3-976F5015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2A14-BBF5-5E58-F97C-8429B724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85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59EE-E7CD-D2B6-7CE4-96AEE051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E4F8-C5AF-C750-6388-02A7A601E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E520F-FFEB-661C-E12E-C55BC370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48214-C2C2-B109-76A0-1AA023F9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2B77-74F3-A471-F709-A0C9B784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480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AEB1-9AA8-D347-44C1-813D8D19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53163-CEF3-E4A7-FC3D-0B8D705F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B7E1C-D6D0-5D33-DD8E-04A49F11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B51B-9FF0-5F42-01A8-27DCB2A0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A8902-B479-9A08-E1F4-44DB9963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56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512B-A0DB-EDAA-BF93-32607D6E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1DE12-0B9B-43A0-1298-C5C10363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1B3A5-3C8F-55CE-E0F6-771FE4C1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28F24-673E-FE2A-13C1-B648112D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E2180-ABAD-5E96-41EC-81D103A0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56063-FAFF-7DEC-56BA-60C9B041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F1FA-82ED-8885-C424-1E3C4583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16859-574D-C106-CE13-93791D523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5E2BB-7B88-A38E-EA6E-A2B6DF926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BD5CA-9C17-D167-DF1C-BC9378BA1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015AA-2E52-2864-06E7-0BEB8A2E2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68CCB-989E-1255-00AE-6AA7378B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0F146-D2E5-682D-DF6A-E9EF7627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87C2B-8AFB-925F-F8B4-4B75E5CB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0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8AE3-7DB1-3699-5FEE-0A92B09A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73855-F9A9-D5D0-ADC0-F2E52384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4F8FE-E15B-A671-F2E3-FC6DACF1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BAD02-020A-DAD7-3B7C-3BB1BBF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74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871C4-F6BA-19D9-96B3-2ED16957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8DF4E-1C7E-6A9A-FCE4-AAF86F24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D4185-D784-31D9-DC87-58E8D030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8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0A20-9C6B-1C5E-31F1-E85F5D95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DB38-E51C-9771-FF57-D3A52E1C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C892E-2236-21C2-49DD-467E92044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97A6D-94A5-C7D8-F331-8C993E06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72EAB-73F0-83D2-290D-F5F7CFA5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DA70F-7696-077A-9E64-1541B22C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05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2879-4A68-C616-21D3-0D215A47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831615-32C0-4555-0A23-11F33C1A4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DA515-2F06-011D-D9EB-41E3F23A1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59629-8532-5C11-2623-616533CB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9AD5E-126C-63A2-0AA5-BCFEB809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1D1D5-6453-CC83-75C9-208BCF30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4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BB1E4-D1BC-D9DF-801C-5AF3C4F5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77E02-C688-79AA-CA26-511C0E55C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524AA-4DD6-2150-047E-CA81BBB0D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1DB4-D961-4E39-A6BC-6B49142206E0}" type="datetimeFigureOut">
              <a:rPr lang="vi-VN" smtClean="0"/>
              <a:t>23/09/2025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27F93-A246-B8DA-7A7C-387EBB46C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9C0FE-045E-4E49-8842-E2B3869E8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5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2691" y="840509"/>
            <a:ext cx="2272145" cy="16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2" y="226085"/>
            <a:ext cx="1113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PHƯƠNG PHÁP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NGHIÊN CỨU VÀ HỌC 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组合 40">
            <a:extLst>
              <a:ext uri="{FF2B5EF4-FFF2-40B4-BE49-F238E27FC236}">
                <a16:creationId xmlns:a16="http://schemas.microsoft.com/office/drawing/2014/main" id="{15A22C50-6776-4158-93A2-6D699FD4EB0B}"/>
              </a:ext>
            </a:extLst>
          </p:cNvPr>
          <p:cNvGrpSpPr/>
          <p:nvPr/>
        </p:nvGrpSpPr>
        <p:grpSpPr>
          <a:xfrm>
            <a:off x="1100358" y="2034102"/>
            <a:ext cx="10033003" cy="3914116"/>
            <a:chOff x="1121740" y="263499"/>
            <a:chExt cx="8359859" cy="5631241"/>
          </a:xfrm>
        </p:grpSpPr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EFB9A13F-0BEC-4644-9DB3-0B1184BC19EB}"/>
                </a:ext>
              </a:extLst>
            </p:cNvPr>
            <p:cNvSpPr/>
            <p:nvPr/>
          </p:nvSpPr>
          <p:spPr>
            <a:xfrm>
              <a:off x="5110127" y="3120858"/>
              <a:ext cx="441147" cy="441146"/>
            </a:xfrm>
            <a:prstGeom prst="ellipse">
              <a:avLst/>
            </a:prstGeom>
            <a:solidFill>
              <a:srgbClr val="3B3734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7">
              <a:extLst>
                <a:ext uri="{FF2B5EF4-FFF2-40B4-BE49-F238E27FC236}">
                  <a16:creationId xmlns:a16="http://schemas.microsoft.com/office/drawing/2014/main" id="{C73A9701-AA1F-4DBD-9134-261188721BF0}"/>
                </a:ext>
              </a:extLst>
            </p:cNvPr>
            <p:cNvSpPr/>
            <p:nvPr/>
          </p:nvSpPr>
          <p:spPr>
            <a:xfrm>
              <a:off x="5077961" y="836728"/>
              <a:ext cx="441145" cy="441146"/>
            </a:xfrm>
            <a:prstGeom prst="ellipse">
              <a:avLst/>
            </a:prstGeom>
            <a:solidFill>
              <a:srgbClr val="3B3734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26">
              <a:extLst>
                <a:ext uri="{FF2B5EF4-FFF2-40B4-BE49-F238E27FC236}">
                  <a16:creationId xmlns:a16="http://schemas.microsoft.com/office/drawing/2014/main" id="{56AD2634-77EA-495F-8EF0-BC67FE78A430}"/>
                </a:ext>
              </a:extLst>
            </p:cNvPr>
            <p:cNvSpPr/>
            <p:nvPr/>
          </p:nvSpPr>
          <p:spPr>
            <a:xfrm>
              <a:off x="5721818" y="1578815"/>
              <a:ext cx="3759781" cy="1379197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Các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thiết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bị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nghiên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cứu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và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tập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môn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Sinh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2" name="矩形 30">
              <a:extLst>
                <a:ext uri="{FF2B5EF4-FFF2-40B4-BE49-F238E27FC236}">
                  <a16:creationId xmlns:a16="http://schemas.microsoft.com/office/drawing/2014/main" id="{9E10B343-84AC-462A-A16D-A0BAB73AEA7E}"/>
                </a:ext>
              </a:extLst>
            </p:cNvPr>
            <p:cNvSpPr/>
            <p:nvPr/>
          </p:nvSpPr>
          <p:spPr>
            <a:xfrm>
              <a:off x="1121740" y="263499"/>
              <a:ext cx="3807385" cy="139537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Tìm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hiểu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phương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pháp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nghiên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cứu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sinh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3" name="矩形 33">
              <a:extLst>
                <a:ext uri="{FF2B5EF4-FFF2-40B4-BE49-F238E27FC236}">
                  <a16:creationId xmlns:a16="http://schemas.microsoft.com/office/drawing/2014/main" id="{AF8EEE05-FE68-4FD6-90C0-1C933BF9D9F7}"/>
                </a:ext>
              </a:extLst>
            </p:cNvPr>
            <p:cNvSpPr/>
            <p:nvPr/>
          </p:nvSpPr>
          <p:spPr>
            <a:xfrm>
              <a:off x="5721818" y="4087522"/>
              <a:ext cx="3730494" cy="180721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Tin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sinh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–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Công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cụ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nghiên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cứu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và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tập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môn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Sinh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4" name="椭圆 38">
              <a:extLst>
                <a:ext uri="{FF2B5EF4-FFF2-40B4-BE49-F238E27FC236}">
                  <a16:creationId xmlns:a16="http://schemas.microsoft.com/office/drawing/2014/main" id="{AE541074-7E7D-4FC2-B953-E7AC736A61F0}"/>
                </a:ext>
              </a:extLst>
            </p:cNvPr>
            <p:cNvSpPr/>
            <p:nvPr/>
          </p:nvSpPr>
          <p:spPr>
            <a:xfrm>
              <a:off x="5110127" y="4595871"/>
              <a:ext cx="441147" cy="441146"/>
            </a:xfrm>
            <a:prstGeom prst="ellipse">
              <a:avLst/>
            </a:prstGeom>
            <a:solidFill>
              <a:srgbClr val="3B3734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7">
            <a:extLst>
              <a:ext uri="{FF2B5EF4-FFF2-40B4-BE49-F238E27FC236}">
                <a16:creationId xmlns:a16="http://schemas.microsoft.com/office/drawing/2014/main" id="{C73A9701-AA1F-4DBD-9134-261188721BF0}"/>
              </a:ext>
            </a:extLst>
          </p:cNvPr>
          <p:cNvSpPr/>
          <p:nvPr/>
        </p:nvSpPr>
        <p:spPr>
          <a:xfrm>
            <a:off x="5890885" y="3249373"/>
            <a:ext cx="529436" cy="306628"/>
          </a:xfrm>
          <a:prstGeom prst="ellipse">
            <a:avLst/>
          </a:prstGeom>
          <a:solidFill>
            <a:srgbClr val="3B373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30">
            <a:extLst>
              <a:ext uri="{FF2B5EF4-FFF2-40B4-BE49-F238E27FC236}">
                <a16:creationId xmlns:a16="http://schemas.microsoft.com/office/drawing/2014/main" id="{9E10B343-84AC-462A-A16D-A0BAB73AEA7E}"/>
              </a:ext>
            </a:extLst>
          </p:cNvPr>
          <p:cNvSpPr/>
          <p:nvPr/>
        </p:nvSpPr>
        <p:spPr>
          <a:xfrm>
            <a:off x="1114646" y="3842327"/>
            <a:ext cx="4569396" cy="1006764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kỹ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năng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trong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tiến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hành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nghiên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cứu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khoa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5704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</a:t>
            </a:r>
            <a:r>
              <a:rPr lang="en-US" sz="2800" b="1" dirty="0">
                <a:solidFill>
                  <a:srgbClr val="FF0000"/>
                </a:solidFill>
              </a:rPr>
              <a:t> PHƯƠNG PHÁP NGHIÊN CỨU VÀ HỌC TẬP MÔN SINH HỌC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55C1C-520A-B612-4AA4-FC1A592801F3}"/>
              </a:ext>
            </a:extLst>
          </p:cNvPr>
          <p:cNvSpPr txBox="1"/>
          <p:nvPr/>
        </p:nvSpPr>
        <p:spPr>
          <a:xfrm>
            <a:off x="859612" y="708636"/>
            <a:ext cx="11037527" cy="43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1000"/>
              </a:spcAft>
              <a:tabLst>
                <a:tab pos="1890395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thông tin trong SGK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E7986-1BAA-13B1-B63C-31162EB8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2" y="570479"/>
            <a:ext cx="681852" cy="6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25646-2015-1DD1-8E6D-C16454E65E37}"/>
              </a:ext>
            </a:extLst>
          </p:cNvPr>
          <p:cNvSpPr txBox="1"/>
          <p:nvPr/>
        </p:nvSpPr>
        <p:spPr>
          <a:xfrm>
            <a:off x="437322" y="1281159"/>
            <a:ext cx="11221278" cy="235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mục 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mục 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12, 13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vi-VN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mục 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.3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3282B6-E35A-1999-0C52-CDC656B64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89718"/>
              </p:ext>
            </p:extLst>
          </p:nvPr>
        </p:nvGraphicFramePr>
        <p:xfrm>
          <a:off x="1084132" y="3765978"/>
          <a:ext cx="10023736" cy="262610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645049">
                  <a:extLst>
                    <a:ext uri="{9D8B030D-6E8A-4147-A177-3AD203B41FA5}">
                      <a16:colId xmlns:a16="http://schemas.microsoft.com/office/drawing/2014/main" val="3775520876"/>
                    </a:ext>
                  </a:extLst>
                </a:gridCol>
                <a:gridCol w="2693504">
                  <a:extLst>
                    <a:ext uri="{9D8B030D-6E8A-4147-A177-3AD203B41FA5}">
                      <a16:colId xmlns:a16="http://schemas.microsoft.com/office/drawing/2014/main" val="2529677452"/>
                    </a:ext>
                  </a:extLst>
                </a:gridCol>
                <a:gridCol w="2754397">
                  <a:extLst>
                    <a:ext uri="{9D8B030D-6E8A-4147-A177-3AD203B41FA5}">
                      <a16:colId xmlns:a16="http://schemas.microsoft.com/office/drawing/2014/main" val="2336189524"/>
                    </a:ext>
                  </a:extLst>
                </a:gridCol>
                <a:gridCol w="2930786">
                  <a:extLst>
                    <a:ext uri="{9D8B030D-6E8A-4147-A177-3AD203B41FA5}">
                      <a16:colId xmlns:a16="http://schemas.microsoft.com/office/drawing/2014/main" val="4278300447"/>
                    </a:ext>
                  </a:extLst>
                </a:gridCol>
              </a:tblGrid>
              <a:tr h="49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quan sát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làm việc trong phòng thí nghiệm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thực nghiệm khoa học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449408"/>
                  </a:ext>
                </a:extLst>
              </a:tr>
              <a:tr h="49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831309"/>
                  </a:ext>
                </a:extLst>
              </a:tr>
              <a:tr h="1476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bước tiến hành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49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2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2691" y="840509"/>
            <a:ext cx="2272145" cy="16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2" y="301900"/>
            <a:ext cx="1113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QUY ĐỊNH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TOÀN TRONG PHÒNG THỰC HÀNH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10" y="1917727"/>
            <a:ext cx="9439564" cy="41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9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52225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CÁC THIẾT BỊ NGHIÊN CỨU VÀ HỌC TẬP MÔN SINH HỌC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E7986-1BAA-13B1-B63C-31162EB8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8" y="2027407"/>
            <a:ext cx="1265583" cy="126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823B5F-6FB4-47F4-4548-40147673B037}"/>
              </a:ext>
            </a:extLst>
          </p:cNvPr>
          <p:cNvSpPr txBox="1"/>
          <p:nvPr/>
        </p:nvSpPr>
        <p:spPr>
          <a:xfrm>
            <a:off x="2136913" y="1904650"/>
            <a:ext cx="9273209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KỸ NĂNG TRONG TIẾN HÀNH NGHIÊN CỨU KHOA HỌC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E7986-1BAA-13B1-B63C-31162EB8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" y="4750729"/>
            <a:ext cx="1265583" cy="126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DELL\Desktop\H1B2.png">
            <a:extLst>
              <a:ext uri="{FF2B5EF4-FFF2-40B4-BE49-F238E27FC236}">
                <a16:creationId xmlns:a16="http://schemas.microsoft.com/office/drawing/2014/main" id="{A3A26B52-3469-FA4E-D3CF-AFC1DB746B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61" y="811416"/>
            <a:ext cx="7506352" cy="34723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94811-4057-B1B0-D757-F35B56273A05}"/>
              </a:ext>
            </a:extLst>
          </p:cNvPr>
          <p:cNvSpPr txBox="1"/>
          <p:nvPr/>
        </p:nvSpPr>
        <p:spPr>
          <a:xfrm>
            <a:off x="1848677" y="4667310"/>
            <a:ext cx="994906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94C45-94A7-6495-F3F4-C7C322A0D76A}"/>
              </a:ext>
            </a:extLst>
          </p:cNvPr>
          <p:cNvSpPr txBox="1"/>
          <p:nvPr/>
        </p:nvSpPr>
        <p:spPr>
          <a:xfrm>
            <a:off x="1749286" y="5312969"/>
            <a:ext cx="98198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5389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TIN SINH HỌC – CÔNG CỤ NGHIÊN CỨU VÀ HỌC TẬP MÔN SINH HỌC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E7986-1BAA-13B1-B63C-31162EB8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5" y="795322"/>
            <a:ext cx="984149" cy="98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6CB27-60C5-82CC-E1FC-13FD2328B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37"/>
          <a:stretch/>
        </p:blipFill>
        <p:spPr>
          <a:xfrm>
            <a:off x="6848061" y="599719"/>
            <a:ext cx="5257801" cy="3792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3523C-D759-501C-1816-D8C22D2B0116}"/>
              </a:ext>
            </a:extLst>
          </p:cNvPr>
          <p:cNvSpPr txBox="1"/>
          <p:nvPr/>
        </p:nvSpPr>
        <p:spPr>
          <a:xfrm>
            <a:off x="208545" y="2052533"/>
            <a:ext cx="61622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2B67C3-F202-3A49-6E5F-4E10CD4ADF03}"/>
              </a:ext>
            </a:extLst>
          </p:cNvPr>
          <p:cNvSpPr txBox="1"/>
          <p:nvPr/>
        </p:nvSpPr>
        <p:spPr>
          <a:xfrm>
            <a:off x="208545" y="2979627"/>
            <a:ext cx="616226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EBE2F-04C3-BAEB-E981-68084FF8750A}"/>
              </a:ext>
            </a:extLst>
          </p:cNvPr>
          <p:cNvSpPr txBox="1"/>
          <p:nvPr/>
        </p:nvSpPr>
        <p:spPr>
          <a:xfrm>
            <a:off x="288235" y="4344573"/>
            <a:ext cx="616226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B1F79E-DEB4-FB33-63B4-135F7F7C5DE3}"/>
              </a:ext>
            </a:extLst>
          </p:cNvPr>
          <p:cNvSpPr txBox="1"/>
          <p:nvPr/>
        </p:nvSpPr>
        <p:spPr>
          <a:xfrm>
            <a:off x="1898644" y="343962"/>
            <a:ext cx="723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DỤNG, MỞ RỘNG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03CE9-ACE3-D359-C93F-213D20F9FD11}"/>
              </a:ext>
            </a:extLst>
          </p:cNvPr>
          <p:cNvSpPr txBox="1"/>
          <p:nvPr/>
        </p:nvSpPr>
        <p:spPr>
          <a:xfrm>
            <a:off x="802585" y="3562098"/>
            <a:ext cx="9941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7A5385C-396B-EA0A-6A32-233DF0C5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12" y="1092212"/>
            <a:ext cx="2098780" cy="20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461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PC</cp:lastModifiedBy>
  <cp:revision>3</cp:revision>
  <dcterms:created xsi:type="dcterms:W3CDTF">2022-08-03T14:26:29Z</dcterms:created>
  <dcterms:modified xsi:type="dcterms:W3CDTF">2025-09-23T02:50:33Z</dcterms:modified>
</cp:coreProperties>
</file>