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51"/>
  </p:notesMasterIdLst>
  <p:sldIdLst>
    <p:sldId id="670" r:id="rId4"/>
    <p:sldId id="1134" r:id="rId5"/>
    <p:sldId id="1026" r:id="rId6"/>
    <p:sldId id="1027" r:id="rId7"/>
    <p:sldId id="1176" r:id="rId8"/>
    <p:sldId id="822" r:id="rId9"/>
    <p:sldId id="823" r:id="rId10"/>
    <p:sldId id="1228" r:id="rId11"/>
    <p:sldId id="1229" r:id="rId12"/>
    <p:sldId id="1233" r:id="rId13"/>
    <p:sldId id="1230" r:id="rId14"/>
    <p:sldId id="1231" r:id="rId15"/>
    <p:sldId id="1232" r:id="rId16"/>
    <p:sldId id="1237" r:id="rId17"/>
    <p:sldId id="1234" r:id="rId18"/>
    <p:sldId id="1235" r:id="rId19"/>
    <p:sldId id="928" r:id="rId20"/>
    <p:sldId id="929" r:id="rId21"/>
    <p:sldId id="954" r:id="rId22"/>
    <p:sldId id="1227" r:id="rId23"/>
    <p:sldId id="1051" r:id="rId24"/>
    <p:sldId id="1001" r:id="rId25"/>
    <p:sldId id="257"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1175" r:id="rId40"/>
    <p:sldId id="1177" r:id="rId41"/>
    <p:sldId id="1178" r:id="rId42"/>
    <p:sldId id="1056" r:id="rId43"/>
    <p:sldId id="1057" r:id="rId44"/>
    <p:sldId id="1058" r:id="rId45"/>
    <p:sldId id="1059" r:id="rId46"/>
    <p:sldId id="1060" r:id="rId47"/>
    <p:sldId id="1061" r:id="rId48"/>
    <p:sldId id="1062" r:id="rId49"/>
    <p:sldId id="1063" r:id="rId50"/>
    <p:sldId id="1064" r:id="rId51"/>
    <p:sldId id="1065" r:id="rId52"/>
    <p:sldId id="1066" r:id="rId53"/>
    <p:sldId id="1067" r:id="rId54"/>
    <p:sldId id="1068" r:id="rId55"/>
    <p:sldId id="1069" r:id="rId56"/>
    <p:sldId id="1180" r:id="rId57"/>
    <p:sldId id="1179" r:id="rId58"/>
    <p:sldId id="1136" r:id="rId59"/>
    <p:sldId id="1238" r:id="rId60"/>
    <p:sldId id="962" r:id="rId61"/>
    <p:sldId id="1239" r:id="rId62"/>
    <p:sldId id="953" r:id="rId63"/>
    <p:sldId id="955" r:id="rId64"/>
    <p:sldId id="1191" r:id="rId65"/>
    <p:sldId id="1192" r:id="rId66"/>
    <p:sldId id="1181" r:id="rId67"/>
    <p:sldId id="1182" r:id="rId68"/>
    <p:sldId id="1183" r:id="rId69"/>
    <p:sldId id="1184" r:id="rId70"/>
    <p:sldId id="1185" r:id="rId71"/>
    <p:sldId id="1186" r:id="rId72"/>
    <p:sldId id="1187" r:id="rId73"/>
    <p:sldId id="1188" r:id="rId74"/>
    <p:sldId id="1189" r:id="rId75"/>
    <p:sldId id="1190" r:id="rId76"/>
    <p:sldId id="1193" r:id="rId77"/>
    <p:sldId id="1194" r:id="rId78"/>
    <p:sldId id="1197" r:id="rId79"/>
    <p:sldId id="269" r:id="rId80"/>
    <p:sldId id="259" r:id="rId81"/>
    <p:sldId id="270" r:id="rId82"/>
    <p:sldId id="271" r:id="rId83"/>
    <p:sldId id="272" r:id="rId84"/>
    <p:sldId id="1198" r:id="rId85"/>
    <p:sldId id="1199" r:id="rId86"/>
    <p:sldId id="1200" r:id="rId87"/>
    <p:sldId id="1201" r:id="rId88"/>
    <p:sldId id="1240" r:id="rId89"/>
    <p:sldId id="956" r:id="rId90"/>
    <p:sldId id="957" r:id="rId91"/>
    <p:sldId id="1224" r:id="rId92"/>
    <p:sldId id="1225" r:id="rId93"/>
    <p:sldId id="1214" r:id="rId94"/>
    <p:sldId id="1215" r:id="rId95"/>
    <p:sldId id="1216" r:id="rId96"/>
    <p:sldId id="1217" r:id="rId97"/>
    <p:sldId id="1218" r:id="rId98"/>
    <p:sldId id="1219" r:id="rId99"/>
    <p:sldId id="1220" r:id="rId100"/>
    <p:sldId id="1221" r:id="rId101"/>
    <p:sldId id="1222" r:id="rId102"/>
    <p:sldId id="1223" r:id="rId103"/>
    <p:sldId id="1213" r:id="rId104"/>
    <p:sldId id="1212" r:id="rId105"/>
    <p:sldId id="1202" r:id="rId106"/>
    <p:sldId id="1203" r:id="rId107"/>
    <p:sldId id="1204" r:id="rId108"/>
    <p:sldId id="1205" r:id="rId109"/>
    <p:sldId id="1206" r:id="rId110"/>
    <p:sldId id="1207" r:id="rId111"/>
    <p:sldId id="1208" r:id="rId112"/>
    <p:sldId id="1209" r:id="rId113"/>
    <p:sldId id="1210" r:id="rId114"/>
    <p:sldId id="1226" r:id="rId115"/>
    <p:sldId id="1118" r:id="rId116"/>
    <p:sldId id="965" r:id="rId117"/>
    <p:sldId id="1125" r:id="rId118"/>
    <p:sldId id="265" r:id="rId119"/>
    <p:sldId id="1195" r:id="rId120"/>
    <p:sldId id="295" r:id="rId121"/>
    <p:sldId id="1196" r:id="rId122"/>
    <p:sldId id="296" r:id="rId123"/>
    <p:sldId id="297" r:id="rId124"/>
    <p:sldId id="298" r:id="rId125"/>
    <p:sldId id="287" r:id="rId126"/>
    <p:sldId id="299" r:id="rId127"/>
    <p:sldId id="291" r:id="rId128"/>
    <p:sldId id="300" r:id="rId129"/>
    <p:sldId id="301" r:id="rId130"/>
    <p:sldId id="294" r:id="rId131"/>
    <p:sldId id="302" r:id="rId132"/>
    <p:sldId id="303" r:id="rId133"/>
    <p:sldId id="304" r:id="rId134"/>
    <p:sldId id="305" r:id="rId135"/>
    <p:sldId id="306" r:id="rId136"/>
    <p:sldId id="307" r:id="rId137"/>
    <p:sldId id="308" r:id="rId138"/>
    <p:sldId id="309" r:id="rId139"/>
    <p:sldId id="310" r:id="rId140"/>
    <p:sldId id="311" r:id="rId141"/>
    <p:sldId id="312" r:id="rId142"/>
    <p:sldId id="313" r:id="rId143"/>
    <p:sldId id="314" r:id="rId144"/>
    <p:sldId id="315" r:id="rId145"/>
    <p:sldId id="316" r:id="rId146"/>
    <p:sldId id="317" r:id="rId147"/>
    <p:sldId id="318" r:id="rId148"/>
    <p:sldId id="319" r:id="rId149"/>
    <p:sldId id="1174"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78" autoAdjust="0"/>
    <p:restoredTop sz="96357" autoAdjust="0"/>
  </p:normalViewPr>
  <p:slideViewPr>
    <p:cSldViewPr snapToGrid="0">
      <p:cViewPr>
        <p:scale>
          <a:sx n="100" d="100"/>
          <a:sy n="100" d="100"/>
        </p:scale>
        <p:origin x="1098" y="324"/>
      </p:cViewPr>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Lbls>
            <c:delete val="1"/>
          </c:dLbls>
          <c:cat>
            <c:strRef>
              <c:f>Sheet1!$A$2:$A$14</c:f>
              <c:strCache>
                <c:ptCount val="13"/>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strCache>
            </c:str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268382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372265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104983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152192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98523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15</a:t>
            </a:fld>
            <a:endParaRPr lang="en-US"/>
          </a:p>
        </p:txBody>
      </p:sp>
    </p:spTree>
    <p:extLst>
      <p:ext uri="{BB962C8B-B14F-4D97-AF65-F5344CB8AC3E}">
        <p14:creationId xmlns:p14="http://schemas.microsoft.com/office/powerpoint/2010/main" val="125377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16</a:t>
            </a:fld>
            <a:endParaRPr lang="en-US"/>
          </a:p>
        </p:txBody>
      </p:sp>
    </p:spTree>
    <p:extLst>
      <p:ext uri="{BB962C8B-B14F-4D97-AF65-F5344CB8AC3E}">
        <p14:creationId xmlns:p14="http://schemas.microsoft.com/office/powerpoint/2010/main" val="336748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17</a:t>
            </a:fld>
            <a:endParaRPr lang="en-US"/>
          </a:p>
        </p:txBody>
      </p:sp>
    </p:spTree>
    <p:extLst>
      <p:ext uri="{BB962C8B-B14F-4D97-AF65-F5344CB8AC3E}">
        <p14:creationId xmlns:p14="http://schemas.microsoft.com/office/powerpoint/2010/main" val="417608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18</a:t>
            </a:fld>
            <a:endParaRPr lang="en-US"/>
          </a:p>
        </p:txBody>
      </p:sp>
    </p:spTree>
    <p:extLst>
      <p:ext uri="{BB962C8B-B14F-4D97-AF65-F5344CB8AC3E}">
        <p14:creationId xmlns:p14="http://schemas.microsoft.com/office/powerpoint/2010/main" val="2715618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19</a:t>
            </a:fld>
            <a:endParaRPr lang="en-US"/>
          </a:p>
        </p:txBody>
      </p:sp>
    </p:spTree>
    <p:extLst>
      <p:ext uri="{BB962C8B-B14F-4D97-AF65-F5344CB8AC3E}">
        <p14:creationId xmlns:p14="http://schemas.microsoft.com/office/powerpoint/2010/main" val="168356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20</a:t>
            </a:fld>
            <a:endParaRPr lang="en-US"/>
          </a:p>
        </p:txBody>
      </p:sp>
    </p:spTree>
    <p:extLst>
      <p:ext uri="{BB962C8B-B14F-4D97-AF65-F5344CB8AC3E}">
        <p14:creationId xmlns:p14="http://schemas.microsoft.com/office/powerpoint/2010/main" val="98348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21</a:t>
            </a:fld>
            <a:endParaRPr lang="en-US"/>
          </a:p>
        </p:txBody>
      </p:sp>
    </p:spTree>
    <p:extLst>
      <p:ext uri="{BB962C8B-B14F-4D97-AF65-F5344CB8AC3E}">
        <p14:creationId xmlns:p14="http://schemas.microsoft.com/office/powerpoint/2010/main" val="1303082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22</a:t>
            </a:fld>
            <a:endParaRPr lang="en-US"/>
          </a:p>
        </p:txBody>
      </p:sp>
    </p:spTree>
    <p:extLst>
      <p:ext uri="{BB962C8B-B14F-4D97-AF65-F5344CB8AC3E}">
        <p14:creationId xmlns:p14="http://schemas.microsoft.com/office/powerpoint/2010/main" val="398191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23</a:t>
            </a:fld>
            <a:endParaRPr lang="en-US"/>
          </a:p>
        </p:txBody>
      </p:sp>
    </p:spTree>
    <p:extLst>
      <p:ext uri="{BB962C8B-B14F-4D97-AF65-F5344CB8AC3E}">
        <p14:creationId xmlns:p14="http://schemas.microsoft.com/office/powerpoint/2010/main" val="659458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37</a:t>
            </a:fld>
            <a:endParaRPr lang="en-US"/>
          </a:p>
        </p:txBody>
      </p:sp>
    </p:spTree>
    <p:extLst>
      <p:ext uri="{BB962C8B-B14F-4D97-AF65-F5344CB8AC3E}">
        <p14:creationId xmlns:p14="http://schemas.microsoft.com/office/powerpoint/2010/main" val="337273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214106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2831010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54</a:t>
            </a:fld>
            <a:endParaRPr lang="en-US"/>
          </a:p>
        </p:txBody>
      </p:sp>
    </p:spTree>
    <p:extLst>
      <p:ext uri="{BB962C8B-B14F-4D97-AF65-F5344CB8AC3E}">
        <p14:creationId xmlns:p14="http://schemas.microsoft.com/office/powerpoint/2010/main" val="542175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55</a:t>
            </a:fld>
            <a:endParaRPr lang="en-US"/>
          </a:p>
        </p:txBody>
      </p:sp>
    </p:spTree>
    <p:extLst>
      <p:ext uri="{BB962C8B-B14F-4D97-AF65-F5344CB8AC3E}">
        <p14:creationId xmlns:p14="http://schemas.microsoft.com/office/powerpoint/2010/main" val="3939025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56</a:t>
            </a:fld>
            <a:endParaRPr lang="en-US"/>
          </a:p>
        </p:txBody>
      </p:sp>
    </p:spTree>
    <p:extLst>
      <p:ext uri="{BB962C8B-B14F-4D97-AF65-F5344CB8AC3E}">
        <p14:creationId xmlns:p14="http://schemas.microsoft.com/office/powerpoint/2010/main" val="247557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2263539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58</a:t>
            </a:fld>
            <a:endParaRPr lang="en-US"/>
          </a:p>
        </p:txBody>
      </p:sp>
    </p:spTree>
    <p:extLst>
      <p:ext uri="{BB962C8B-B14F-4D97-AF65-F5344CB8AC3E}">
        <p14:creationId xmlns:p14="http://schemas.microsoft.com/office/powerpoint/2010/main" val="3500336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59</a:t>
            </a:fld>
            <a:endParaRPr lang="en-US"/>
          </a:p>
        </p:txBody>
      </p:sp>
    </p:spTree>
    <p:extLst>
      <p:ext uri="{BB962C8B-B14F-4D97-AF65-F5344CB8AC3E}">
        <p14:creationId xmlns:p14="http://schemas.microsoft.com/office/powerpoint/2010/main" val="144721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60</a:t>
            </a:fld>
            <a:endParaRPr lang="en-US"/>
          </a:p>
        </p:txBody>
      </p:sp>
    </p:spTree>
    <p:extLst>
      <p:ext uri="{BB962C8B-B14F-4D97-AF65-F5344CB8AC3E}">
        <p14:creationId xmlns:p14="http://schemas.microsoft.com/office/powerpoint/2010/main" val="4142559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61</a:t>
            </a:fld>
            <a:endParaRPr lang="en-US"/>
          </a:p>
        </p:txBody>
      </p:sp>
    </p:spTree>
    <p:extLst>
      <p:ext uri="{BB962C8B-B14F-4D97-AF65-F5344CB8AC3E}">
        <p14:creationId xmlns:p14="http://schemas.microsoft.com/office/powerpoint/2010/main" val="1183923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62</a:t>
            </a:fld>
            <a:endParaRPr lang="en-US"/>
          </a:p>
        </p:txBody>
      </p:sp>
    </p:spTree>
    <p:extLst>
      <p:ext uri="{BB962C8B-B14F-4D97-AF65-F5344CB8AC3E}">
        <p14:creationId xmlns:p14="http://schemas.microsoft.com/office/powerpoint/2010/main" val="2682078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63</a:t>
            </a:fld>
            <a:endParaRPr lang="en-US"/>
          </a:p>
        </p:txBody>
      </p:sp>
    </p:spTree>
    <p:extLst>
      <p:ext uri="{BB962C8B-B14F-4D97-AF65-F5344CB8AC3E}">
        <p14:creationId xmlns:p14="http://schemas.microsoft.com/office/powerpoint/2010/main" val="187925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64</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77D24-9C68-42F4-B5B4-D8E7AA2136B6}" type="slidenum">
              <a:rPr lang="en-US" smtClean="0"/>
              <a:t>65</a:t>
            </a:fld>
            <a:endParaRPr lang="en-US"/>
          </a:p>
        </p:txBody>
      </p:sp>
    </p:spTree>
    <p:extLst>
      <p:ext uri="{BB962C8B-B14F-4D97-AF65-F5344CB8AC3E}">
        <p14:creationId xmlns:p14="http://schemas.microsoft.com/office/powerpoint/2010/main" val="3439750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73</a:t>
            </a:fld>
            <a:endParaRPr lang="en-US"/>
          </a:p>
        </p:txBody>
      </p:sp>
    </p:spTree>
    <p:extLst>
      <p:ext uri="{BB962C8B-B14F-4D97-AF65-F5344CB8AC3E}">
        <p14:creationId xmlns:p14="http://schemas.microsoft.com/office/powerpoint/2010/main" val="178850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74</a:t>
            </a:fld>
            <a:endParaRPr lang="en-US"/>
          </a:p>
        </p:txBody>
      </p:sp>
    </p:spTree>
    <p:extLst>
      <p:ext uri="{BB962C8B-B14F-4D97-AF65-F5344CB8AC3E}">
        <p14:creationId xmlns:p14="http://schemas.microsoft.com/office/powerpoint/2010/main" val="1640851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75</a:t>
            </a:fld>
            <a:endParaRPr lang="en-US"/>
          </a:p>
        </p:txBody>
      </p:sp>
    </p:spTree>
    <p:extLst>
      <p:ext uri="{BB962C8B-B14F-4D97-AF65-F5344CB8AC3E}">
        <p14:creationId xmlns:p14="http://schemas.microsoft.com/office/powerpoint/2010/main" val="4094860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85</a:t>
            </a:fld>
            <a:endParaRPr lang="en-US"/>
          </a:p>
        </p:txBody>
      </p:sp>
    </p:spTree>
    <p:extLst>
      <p:ext uri="{BB962C8B-B14F-4D97-AF65-F5344CB8AC3E}">
        <p14:creationId xmlns:p14="http://schemas.microsoft.com/office/powerpoint/2010/main" val="257979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86</a:t>
            </a:fld>
            <a:endParaRPr lang="en-US"/>
          </a:p>
        </p:txBody>
      </p:sp>
    </p:spTree>
    <p:extLst>
      <p:ext uri="{BB962C8B-B14F-4D97-AF65-F5344CB8AC3E}">
        <p14:creationId xmlns:p14="http://schemas.microsoft.com/office/powerpoint/2010/main" val="1035265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87</a:t>
            </a:fld>
            <a:endParaRPr lang="en-US"/>
          </a:p>
        </p:txBody>
      </p:sp>
    </p:spTree>
    <p:extLst>
      <p:ext uri="{BB962C8B-B14F-4D97-AF65-F5344CB8AC3E}">
        <p14:creationId xmlns:p14="http://schemas.microsoft.com/office/powerpoint/2010/main" val="1260637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88</a:t>
            </a:fld>
            <a:endParaRPr lang="en-US"/>
          </a:p>
        </p:txBody>
      </p:sp>
    </p:spTree>
    <p:extLst>
      <p:ext uri="{BB962C8B-B14F-4D97-AF65-F5344CB8AC3E}">
        <p14:creationId xmlns:p14="http://schemas.microsoft.com/office/powerpoint/2010/main" val="1758250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89</a:t>
            </a:fld>
            <a:endParaRPr lang="en-US"/>
          </a:p>
        </p:txBody>
      </p:sp>
    </p:spTree>
    <p:extLst>
      <p:ext uri="{BB962C8B-B14F-4D97-AF65-F5344CB8AC3E}">
        <p14:creationId xmlns:p14="http://schemas.microsoft.com/office/powerpoint/2010/main" val="3181308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90</a:t>
            </a:fld>
            <a:endParaRPr lang="en-US"/>
          </a:p>
        </p:txBody>
      </p:sp>
    </p:spTree>
    <p:extLst>
      <p:ext uri="{BB962C8B-B14F-4D97-AF65-F5344CB8AC3E}">
        <p14:creationId xmlns:p14="http://schemas.microsoft.com/office/powerpoint/2010/main" val="2551834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91</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77D24-9C68-42F4-B5B4-D8E7AA2136B6}" type="slidenum">
              <a:rPr lang="en-US" smtClean="0"/>
              <a:t>92</a:t>
            </a:fld>
            <a:endParaRPr lang="en-US"/>
          </a:p>
        </p:txBody>
      </p:sp>
    </p:spTree>
    <p:extLst>
      <p:ext uri="{BB962C8B-B14F-4D97-AF65-F5344CB8AC3E}">
        <p14:creationId xmlns:p14="http://schemas.microsoft.com/office/powerpoint/2010/main" val="343975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727339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100</a:t>
            </a:fld>
            <a:endParaRPr lang="en-US"/>
          </a:p>
        </p:txBody>
      </p:sp>
    </p:spTree>
    <p:extLst>
      <p:ext uri="{BB962C8B-B14F-4D97-AF65-F5344CB8AC3E}">
        <p14:creationId xmlns:p14="http://schemas.microsoft.com/office/powerpoint/2010/main" val="1788508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101</a:t>
            </a:fld>
            <a:endParaRPr lang="en-US"/>
          </a:p>
        </p:txBody>
      </p:sp>
    </p:spTree>
    <p:extLst>
      <p:ext uri="{BB962C8B-B14F-4D97-AF65-F5344CB8AC3E}">
        <p14:creationId xmlns:p14="http://schemas.microsoft.com/office/powerpoint/2010/main" val="1149498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102</a:t>
            </a:fld>
            <a:endParaRPr lang="en-US"/>
          </a:p>
        </p:txBody>
      </p:sp>
    </p:spTree>
    <p:extLst>
      <p:ext uri="{BB962C8B-B14F-4D97-AF65-F5344CB8AC3E}">
        <p14:creationId xmlns:p14="http://schemas.microsoft.com/office/powerpoint/2010/main" val="1503341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112</a:t>
            </a:fld>
            <a:endParaRPr lang="en-US"/>
          </a:p>
        </p:txBody>
      </p:sp>
    </p:spTree>
    <p:extLst>
      <p:ext uri="{BB962C8B-B14F-4D97-AF65-F5344CB8AC3E}">
        <p14:creationId xmlns:p14="http://schemas.microsoft.com/office/powerpoint/2010/main" val="2430025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113</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114</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115</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147</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12869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1767776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113182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9/3/2024</a:t>
            </a:fld>
            <a:endParaRPr lang="en-US"/>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9/3/2024</a:t>
            </a:fld>
            <a:endParaRPr lang="en-US"/>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9/3/2024</a:t>
            </a:fld>
            <a:endParaRPr lang="en-US"/>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9/3/2024</a:t>
            </a:fld>
            <a:endParaRPr lang="en-US"/>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9/3/2024</a:t>
            </a:fld>
            <a:endParaRPr lang="en-US"/>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9/3/2024</a:t>
            </a:fld>
            <a:endParaRPr lang="en-US"/>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9/3/2024</a:t>
            </a:fld>
            <a:endParaRPr lang="en-US"/>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9/3/2024</a:t>
            </a:fld>
            <a:endParaRPr lang="en-US"/>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9/3/2024</a:t>
            </a:fld>
            <a:endParaRPr lang="en-US"/>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9/3/2024</a:t>
            </a:fld>
            <a:endParaRPr lang="en-US"/>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9/3/2024</a:t>
            </a:fld>
            <a:endParaRPr lang="en-US"/>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9/3/2024</a:t>
            </a:fld>
            <a:endParaRPr lang="en-US"/>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06.png"/></Relationships>
</file>

<file path=ppt/slides/_rels/slide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slide" Target="slide105.xml"/><Relationship Id="rId13" Type="http://schemas.openxmlformats.org/officeDocument/2006/relationships/slide" Target="slide110.xml"/><Relationship Id="rId1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slide" Target="slide104.xml"/><Relationship Id="rId12" Type="http://schemas.openxmlformats.org/officeDocument/2006/relationships/slide" Target="slide109.xml"/><Relationship Id="rId17" Type="http://schemas.openxmlformats.org/officeDocument/2006/relationships/image" Target="../media/image155.svg"/><Relationship Id="rId2" Type="http://schemas.openxmlformats.org/officeDocument/2006/relationships/audio" Target="../media/media2.mp3"/><Relationship Id="rId16" Type="http://schemas.openxmlformats.org/officeDocument/2006/relationships/image" Target="../media/image154.png"/><Relationship Id="rId1" Type="http://schemas.microsoft.com/office/2007/relationships/media" Target="../media/media2.mp3"/><Relationship Id="rId6" Type="http://schemas.openxmlformats.org/officeDocument/2006/relationships/chart" Target="../charts/chart6.xml"/><Relationship Id="rId11" Type="http://schemas.openxmlformats.org/officeDocument/2006/relationships/slide" Target="slide108.xml"/><Relationship Id="rId5" Type="http://schemas.openxmlformats.org/officeDocument/2006/relationships/image" Target="../media/image157.png"/><Relationship Id="rId15" Type="http://schemas.openxmlformats.org/officeDocument/2006/relationships/slide" Target="slide112.xml"/><Relationship Id="rId10" Type="http://schemas.openxmlformats.org/officeDocument/2006/relationships/slide" Target="slide107.xml"/><Relationship Id="rId4" Type="http://schemas.openxmlformats.org/officeDocument/2006/relationships/chart" Target="../charts/chart5.xml"/><Relationship Id="rId9" Type="http://schemas.openxmlformats.org/officeDocument/2006/relationships/slide" Target="slide106.xml"/><Relationship Id="rId14" Type="http://schemas.openxmlformats.org/officeDocument/2006/relationships/slide" Target="slide111.xml"/></Relationships>
</file>

<file path=ppt/slides/_rels/slide10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05.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06.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0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0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09.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21" Type="http://schemas.openxmlformats.org/officeDocument/2006/relationships/image" Target="../media/image10.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1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1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10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11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10.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57.png"/></Relationships>
</file>

<file path=ppt/slides/_rels/slide147.xml.rels><?xml version="1.0" encoding="UTF-8" standalone="yes"?>
<Relationships xmlns="http://schemas.openxmlformats.org/package/2006/relationships"><Relationship Id="rId3" Type="http://schemas.openxmlformats.org/officeDocument/2006/relationships/hyperlink" Target="https://hoc10.vn/" TargetMode="External"/><Relationship Id="rId7"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mailto:thongtinvatruyenthong.vepic@gmail.com" TargetMode="External"/><Relationship Id="rId5" Type="http://schemas.openxmlformats.org/officeDocument/2006/relationships/hyperlink" Target="https://sachcanhdieu.vn/" TargetMode="External"/><Relationship Id="rId4" Type="http://schemas.openxmlformats.org/officeDocument/2006/relationships/hyperlink" Target="https://www.facebook.com/groups/72954066215927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0.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notesSlide" Target="../notesSlides/notesSlide15.xml"/><Relationship Id="rId16"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5" Type="http://schemas.openxmlformats.org/officeDocument/2006/relationships/image" Target="../media/image10.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s>
</file>

<file path=ppt/slides/_rels/slide17.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0.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18.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4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6.png"/><Relationship Id="rId18" Type="http://schemas.openxmlformats.org/officeDocument/2006/relationships/slide" Target="slide89.xml"/><Relationship Id="rId26" Type="http://schemas.openxmlformats.org/officeDocument/2006/relationships/slide" Target="slide55.xml"/><Relationship Id="rId3" Type="http://schemas.openxmlformats.org/officeDocument/2006/relationships/image" Target="../media/image11.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slide" Target="slide38.xml"/><Relationship Id="rId17" Type="http://schemas.openxmlformats.org/officeDocument/2006/relationships/image" Target="../media/image18.png"/><Relationship Id="rId25"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slide" Target="slide74.xml"/><Relationship Id="rId20" Type="http://schemas.openxmlformats.org/officeDocument/2006/relationships/slide" Target="slide10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5.png"/><Relationship Id="rId24" Type="http://schemas.openxmlformats.org/officeDocument/2006/relationships/image" Target="../media/image22.png"/><Relationship Id="rId5" Type="http://schemas.openxmlformats.org/officeDocument/2006/relationships/image" Target="../media/image12.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image" Target="../media/image10.png"/><Relationship Id="rId10" Type="http://schemas.openxmlformats.org/officeDocument/2006/relationships/slide" Target="slide21.xml"/><Relationship Id="rId19" Type="http://schemas.openxmlformats.org/officeDocument/2006/relationships/image" Target="../media/image19.png"/><Relationship Id="rId4" Type="http://schemas.openxmlformats.org/officeDocument/2006/relationships/slide" Target="slide3.xml"/><Relationship Id="rId9" Type="http://schemas.openxmlformats.org/officeDocument/2006/relationships/image" Target="../media/image14.png"/><Relationship Id="rId14" Type="http://schemas.openxmlformats.org/officeDocument/2006/relationships/slide" Target="slide62.xml"/><Relationship Id="rId22" Type="http://schemas.openxmlformats.org/officeDocument/2006/relationships/slide" Target="slide115.xml"/><Relationship Id="rId27"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18" Type="http://schemas.openxmlformats.org/officeDocument/2006/relationships/image" Target="../media/image152.png"/><Relationship Id="rId3" Type="http://schemas.openxmlformats.org/officeDocument/2006/relationships/hyperlink" Target="https://hoc10.vn/" TargetMode="External"/><Relationship Id="rId21" Type="http://schemas.openxmlformats.org/officeDocument/2006/relationships/image" Target="../media/image154.png"/><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image" Target="../media/image151.png"/><Relationship Id="rId2" Type="http://schemas.openxmlformats.org/officeDocument/2006/relationships/notesSlide" Target="../notesSlides/notesSlide23.xml"/><Relationship Id="rId16" Type="http://schemas.openxmlformats.org/officeDocument/2006/relationships/slide" Target="slide36.xml"/><Relationship Id="rId20" Type="http://schemas.openxmlformats.org/officeDocument/2006/relationships/slide" Target="slide37.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5" Type="http://schemas.openxmlformats.org/officeDocument/2006/relationships/slide" Target="slide35.xml"/><Relationship Id="rId10" Type="http://schemas.openxmlformats.org/officeDocument/2006/relationships/slide" Target="slide30.xml"/><Relationship Id="rId19" Type="http://schemas.openxmlformats.org/officeDocument/2006/relationships/image" Target="../media/image153.png"/><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34.xml"/><Relationship Id="rId22" Type="http://schemas.openxmlformats.org/officeDocument/2006/relationships/image" Target="../media/image155.svg"/></Relationships>
</file>

<file path=ppt/slides/_rels/slide24.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2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58.png"/><Relationship Id="rId5" Type="http://schemas.openxmlformats.org/officeDocument/2006/relationships/audio" Target="../media/audio2.wav"/><Relationship Id="rId10" Type="http://schemas.openxmlformats.org/officeDocument/2006/relationships/image" Target="../media/image157.png"/><Relationship Id="rId4" Type="http://schemas.openxmlformats.org/officeDocument/2006/relationships/audio" Target="../media/audio1.wav"/><Relationship Id="rId9" Type="http://schemas.openxmlformats.org/officeDocument/2006/relationships/hyperlink" Target="https://hoc10.v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MR_uqWqgdrI" TargetMode="External"/><Relationship Id="rId3" Type="http://schemas.openxmlformats.org/officeDocument/2006/relationships/image" Target="../media/image29.png"/><Relationship Id="rId7" Type="http://schemas.openxmlformats.org/officeDocument/2006/relationships/hyperlink" Target="https://tuoitre.vn/video/cac-truong-hop-nao-thi-duoc-hoan-di-nghia-vu-quan-su-157197.htm" TargetMode="Externa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_DByBvC5fEI" TargetMode="Externa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2.png"/></Relationships>
</file>

<file path=ppt/slides/_rels/slide4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slide" Target="slide52.xml"/><Relationship Id="rId3" Type="http://schemas.openxmlformats.org/officeDocument/2006/relationships/slideLayout" Target="../slideLayouts/slideLayout7.xml"/><Relationship Id="rId21" Type="http://schemas.openxmlformats.org/officeDocument/2006/relationships/image" Target="../media/image154.png"/><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1.xml"/><Relationship Id="rId2" Type="http://schemas.openxmlformats.org/officeDocument/2006/relationships/audio" Target="../media/media2.mp3"/><Relationship Id="rId16" Type="http://schemas.openxmlformats.org/officeDocument/2006/relationships/slide" Target="slide50.xml"/><Relationship Id="rId20" Type="http://schemas.openxmlformats.org/officeDocument/2006/relationships/slide" Target="slide54.xml"/><Relationship Id="rId1" Type="http://schemas.microsoft.com/office/2007/relationships/media" Target="../media/media2.mp3"/><Relationship Id="rId6" Type="http://schemas.openxmlformats.org/officeDocument/2006/relationships/chart" Target="../charts/chart2.xml"/><Relationship Id="rId11" Type="http://schemas.openxmlformats.org/officeDocument/2006/relationships/slide" Target="slide45.xml"/><Relationship Id="rId5" Type="http://schemas.openxmlformats.org/officeDocument/2006/relationships/image" Target="../media/image157.png"/><Relationship Id="rId15" Type="http://schemas.openxmlformats.org/officeDocument/2006/relationships/slide" Target="slide49.xml"/><Relationship Id="rId23" Type="http://schemas.openxmlformats.org/officeDocument/2006/relationships/image" Target="../media/image10.png"/><Relationship Id="rId10" Type="http://schemas.openxmlformats.org/officeDocument/2006/relationships/slide" Target="slide44.xml"/><Relationship Id="rId19" Type="http://schemas.openxmlformats.org/officeDocument/2006/relationships/slide" Target="slide53.xml"/><Relationship Id="rId4" Type="http://schemas.openxmlformats.org/officeDocument/2006/relationships/chart" Target="../charts/chart1.xml"/><Relationship Id="rId9" Type="http://schemas.openxmlformats.org/officeDocument/2006/relationships/slide" Target="slide43.xml"/><Relationship Id="rId14" Type="http://schemas.openxmlformats.org/officeDocument/2006/relationships/slide" Target="slide48.xml"/><Relationship Id="rId22" Type="http://schemas.openxmlformats.org/officeDocument/2006/relationships/image" Target="../media/image155.svg"/></Relationships>
</file>

<file path=ppt/slides/_rels/slide4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42.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slideLayout" Target="../slideLayouts/slideLayout7.xml"/><Relationship Id="rId7" Type="http://schemas.openxmlformats.org/officeDocument/2006/relationships/image" Target="../media/image15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4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45.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46.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4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4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49.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5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52.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5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4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5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hyperlink" Target="https://www.bing.com/videos/riverview/relatedvideo?q=10+ca+kh%c3%bac+c%c3%b4ng+an+nh%c3%a2n+d%c3%a2n&amp;mid=0A3D1841BF7E8DD90CD30A3D1841BF7E8DD90CD3&amp;FORM=VIR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2.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3" Type="http://schemas.openxmlformats.org/officeDocument/2006/relationships/image" Target="../media/image10.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notesSlide" Target="../notesSlides/notesSlide31.xml"/><Relationship Id="rId16"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5" Type="http://schemas.openxmlformats.org/officeDocument/2006/relationships/image" Target="../media/image17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s>
</file>

<file path=ppt/slides/_rels/slide59.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image" Target="../media/image10.png"/><Relationship Id="rId3" Type="http://schemas.openxmlformats.org/officeDocument/2006/relationships/image" Target="../media/image177.png"/><Relationship Id="rId7" Type="http://schemas.openxmlformats.org/officeDocument/2006/relationships/image" Target="../media/image181.png"/><Relationship Id="rId12" Type="http://schemas.openxmlformats.org/officeDocument/2006/relationships/image" Target="../media/image18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185.png"/><Relationship Id="rId5" Type="http://schemas.openxmlformats.org/officeDocument/2006/relationships/image" Target="../media/image179.png"/><Relationship Id="rId10" Type="http://schemas.openxmlformats.org/officeDocument/2006/relationships/image" Target="../media/image184.png"/><Relationship Id="rId4" Type="http://schemas.openxmlformats.org/officeDocument/2006/relationships/image" Target="../media/image178.png"/><Relationship Id="rId9" Type="http://schemas.openxmlformats.org/officeDocument/2006/relationships/image" Target="../media/image18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153.png"/><Relationship Id="rId3" Type="http://schemas.openxmlformats.org/officeDocument/2006/relationships/hyperlink" Target="https://hoc10.vn/" TargetMode="External"/><Relationship Id="rId7" Type="http://schemas.openxmlformats.org/officeDocument/2006/relationships/slide" Target="slide68.xml"/><Relationship Id="rId12" Type="http://schemas.openxmlformats.org/officeDocument/2006/relationships/image" Target="../media/image152.png"/><Relationship Id="rId17" Type="http://schemas.openxmlformats.org/officeDocument/2006/relationships/image" Target="../media/image155.svg"/><Relationship Id="rId2" Type="http://schemas.openxmlformats.org/officeDocument/2006/relationships/notesSlide" Target="../notesSlides/notesSlide37.xml"/><Relationship Id="rId16" Type="http://schemas.openxmlformats.org/officeDocument/2006/relationships/image" Target="../media/image154.png"/><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2.xml"/><Relationship Id="rId5" Type="http://schemas.openxmlformats.org/officeDocument/2006/relationships/slide" Target="slide66.xml"/><Relationship Id="rId1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65.xml"/><Relationship Id="rId9" Type="http://schemas.openxmlformats.org/officeDocument/2006/relationships/slide" Target="slide70.xml"/><Relationship Id="rId14" Type="http://schemas.openxmlformats.org/officeDocument/2006/relationships/image" Target="../media/image151.png"/></Relationships>
</file>

<file path=ppt/slides/_rels/slide65.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1.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6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11" Type="http://schemas.openxmlformats.org/officeDocument/2006/relationships/image" Target="../media/image158.png"/><Relationship Id="rId5" Type="http://schemas.openxmlformats.org/officeDocument/2006/relationships/audio" Target="../media/audio1.wav"/><Relationship Id="rId10" Type="http://schemas.openxmlformats.org/officeDocument/2006/relationships/image" Target="../media/image157.png"/><Relationship Id="rId4" Type="http://schemas.openxmlformats.org/officeDocument/2006/relationships/notesSlide" Target="../notesSlides/notesSlide38.xml"/><Relationship Id="rId9" Type="http://schemas.openxmlformats.org/officeDocument/2006/relationships/hyperlink" Target="https://hoc10.vn/"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6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6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6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7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7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64.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7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1.png"/></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slide" Target="slide83.xml"/><Relationship Id="rId1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slide" Target="slide77.xml"/><Relationship Id="rId12" Type="http://schemas.openxmlformats.org/officeDocument/2006/relationships/slide" Target="slide82.xml"/><Relationship Id="rId17" Type="http://schemas.openxmlformats.org/officeDocument/2006/relationships/image" Target="../media/image155.svg"/><Relationship Id="rId2" Type="http://schemas.openxmlformats.org/officeDocument/2006/relationships/audio" Target="../media/media2.mp3"/><Relationship Id="rId16" Type="http://schemas.openxmlformats.org/officeDocument/2006/relationships/image" Target="../media/image154.png"/><Relationship Id="rId1" Type="http://schemas.microsoft.com/office/2007/relationships/media" Target="../media/media2.mp3"/><Relationship Id="rId6" Type="http://schemas.openxmlformats.org/officeDocument/2006/relationships/chart" Target="../charts/chart4.xml"/><Relationship Id="rId11" Type="http://schemas.openxmlformats.org/officeDocument/2006/relationships/slide" Target="slide81.xml"/><Relationship Id="rId5" Type="http://schemas.openxmlformats.org/officeDocument/2006/relationships/image" Target="../media/image157.png"/><Relationship Id="rId15" Type="http://schemas.openxmlformats.org/officeDocument/2006/relationships/slide" Target="slide85.xml"/><Relationship Id="rId10" Type="http://schemas.openxmlformats.org/officeDocument/2006/relationships/slide" Target="slide80.xml"/><Relationship Id="rId4" Type="http://schemas.openxmlformats.org/officeDocument/2006/relationships/chart" Target="../charts/chart3.xml"/><Relationship Id="rId9" Type="http://schemas.openxmlformats.org/officeDocument/2006/relationships/slide" Target="slide79.xml"/><Relationship Id="rId14" Type="http://schemas.openxmlformats.org/officeDocument/2006/relationships/slide" Target="slide84.xml"/></Relationships>
</file>

<file path=ppt/slides/_rels/slide7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7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79.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0.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8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8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82.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8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8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slideLayout" Target="../slideLayouts/slideLayout7.xml"/><Relationship Id="rId7" Type="http://schemas.openxmlformats.org/officeDocument/2006/relationships/slide" Target="slide7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1.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58.png"/></Relationships>
</file>

<file path=ppt/slides/_rels/slide8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png"/><Relationship Id="rId4" Type="http://schemas.openxmlformats.org/officeDocument/2006/relationships/image" Target="../media/image193.png"/><Relationship Id="rId9" Type="http://schemas.openxmlformats.org/officeDocument/2006/relationships/image" Target="../media/image198.png"/></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1.png"/><Relationship Id="rId7" Type="http://schemas.openxmlformats.org/officeDocument/2006/relationships/image" Target="../media/image20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89.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9.xml"/><Relationship Id="rId16" Type="http://schemas.openxmlformats.org/officeDocument/2006/relationships/image" Target="../media/image59.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image" Target="../media/image153.png"/><Relationship Id="rId3" Type="http://schemas.openxmlformats.org/officeDocument/2006/relationships/hyperlink" Target="https://hoc10.vn/" TargetMode="External"/><Relationship Id="rId7" Type="http://schemas.openxmlformats.org/officeDocument/2006/relationships/slide" Target="slide95.xml"/><Relationship Id="rId12" Type="http://schemas.openxmlformats.org/officeDocument/2006/relationships/image" Target="../media/image152.png"/><Relationship Id="rId17" Type="http://schemas.openxmlformats.org/officeDocument/2006/relationships/image" Target="../media/image10.png"/><Relationship Id="rId2" Type="http://schemas.openxmlformats.org/officeDocument/2006/relationships/notesSlide" Target="../notesSlides/notesSlide48.xml"/><Relationship Id="rId16" Type="http://schemas.openxmlformats.org/officeDocument/2006/relationships/image" Target="../media/image155.svg"/><Relationship Id="rId1" Type="http://schemas.openxmlformats.org/officeDocument/2006/relationships/slideLayout" Target="../slideLayouts/slideLayout1.xml"/><Relationship Id="rId6" Type="http://schemas.openxmlformats.org/officeDocument/2006/relationships/slide" Target="slide94.xml"/><Relationship Id="rId11" Type="http://schemas.openxmlformats.org/officeDocument/2006/relationships/slide" Target="slide99.xml"/><Relationship Id="rId5" Type="http://schemas.openxmlformats.org/officeDocument/2006/relationships/slide" Target="slide93.xml"/><Relationship Id="rId15" Type="http://schemas.openxmlformats.org/officeDocument/2006/relationships/image" Target="../media/image154.png"/><Relationship Id="rId10" Type="http://schemas.openxmlformats.org/officeDocument/2006/relationships/slide" Target="slide98.xml"/><Relationship Id="rId4" Type="http://schemas.openxmlformats.org/officeDocument/2006/relationships/slide" Target="slide92.xml"/><Relationship Id="rId9" Type="http://schemas.openxmlformats.org/officeDocument/2006/relationships/slide" Target="slide97.xml"/><Relationship Id="rId14" Type="http://schemas.openxmlformats.org/officeDocument/2006/relationships/slide" Target="slide100.xml"/></Relationships>
</file>

<file path=ppt/slides/_rels/slide92.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156.jpeg"/><Relationship Id="rId12" Type="http://schemas.openxmlformats.org/officeDocument/2006/relationships/slide" Target="slide9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11" Type="http://schemas.openxmlformats.org/officeDocument/2006/relationships/image" Target="../media/image158.png"/><Relationship Id="rId5" Type="http://schemas.openxmlformats.org/officeDocument/2006/relationships/audio" Target="../media/audio1.wav"/><Relationship Id="rId10" Type="http://schemas.openxmlformats.org/officeDocument/2006/relationships/image" Target="../media/image157.png"/><Relationship Id="rId4" Type="http://schemas.openxmlformats.org/officeDocument/2006/relationships/notesSlide" Target="../notesSlides/notesSlide49.xml"/><Relationship Id="rId9" Type="http://schemas.openxmlformats.org/officeDocument/2006/relationships/hyperlink" Target="https://hoc10.vn/"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94.xml.rels><?xml version="1.0" encoding="UTF-8" standalone="yes"?>
<Relationships xmlns="http://schemas.openxmlformats.org/package/2006/relationships"><Relationship Id="rId8" Type="http://schemas.openxmlformats.org/officeDocument/2006/relationships/hyperlink" Target="https://hoc10.vn/" TargetMode="External"/><Relationship Id="rId13" Type="http://schemas.openxmlformats.org/officeDocument/2006/relationships/slide" Target="slide91.xm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5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image" Target="../media/image157.png"/><Relationship Id="rId5" Type="http://schemas.openxmlformats.org/officeDocument/2006/relationships/audio" Target="../media/audio2.wav"/><Relationship Id="rId10" Type="http://schemas.openxmlformats.org/officeDocument/2006/relationships/image" Target="../media/image207.png"/><Relationship Id="rId4" Type="http://schemas.openxmlformats.org/officeDocument/2006/relationships/audio" Target="../media/audio1.wav"/><Relationship Id="rId9" Type="http://schemas.openxmlformats.org/officeDocument/2006/relationships/image" Target="../media/image151.png"/></Relationships>
</file>

<file path=ppt/slides/_rels/slide9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9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9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9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_rels/slide9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152.pn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6.jpeg"/><Relationship Id="rId11" Type="http://schemas.openxmlformats.org/officeDocument/2006/relationships/slide" Target="slide91.xml"/><Relationship Id="rId5" Type="http://schemas.openxmlformats.org/officeDocument/2006/relationships/audio" Target="../media/audio2.wav"/><Relationship Id="rId10" Type="http://schemas.openxmlformats.org/officeDocument/2006/relationships/image" Target="../media/image158.png"/><Relationship Id="rId4" Type="http://schemas.openxmlformats.org/officeDocument/2006/relationships/audio" Target="../media/audio1.wav"/><Relationship Id="rId9" Type="http://schemas.openxmlformats.org/officeDocument/2006/relationships/image" Target="../media/image1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 y="863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23160" y="21951"/>
            <a:ext cx="557988" cy="559401"/>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655690" y="77465"/>
            <a:ext cx="568337" cy="495261"/>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274423" y="1128467"/>
            <a:ext cx="8734697"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p>
          <a:p>
            <a:pPr algn="ctr"/>
            <a:r>
              <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L</a:t>
            </a: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UẬT NGHĨA VỤ QUÂN SỰ                    VÀ TRÁCH NHIỆM CỦA HỌC SINH</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11</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3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 calcmode="lin" valueType="num">
                                      <p:cBhvr>
                                        <p:cTn id="12"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10</a:t>
            </a:fld>
            <a:endParaRPr lang="en-US" dirty="0"/>
          </a:p>
        </p:txBody>
      </p:sp>
      <p:sp>
        <p:nvSpPr>
          <p:cNvPr id="11" name="TextBox 10">
            <a:extLst>
              <a:ext uri="{FF2B5EF4-FFF2-40B4-BE49-F238E27FC236}">
                <a16:creationId xmlns:a16="http://schemas.microsoft.com/office/drawing/2014/main" id="{3A7658F7-49DA-4976-A027-4A44BD2FBB20}"/>
              </a:ext>
            </a:extLst>
          </p:cNvPr>
          <p:cNvSpPr txBox="1"/>
          <p:nvPr/>
        </p:nvSpPr>
        <p:spPr>
          <a:xfrm>
            <a:off x="1537535" y="164094"/>
            <a:ext cx="9880763" cy="461665"/>
          </a:xfrm>
          <a:prstGeom prst="rect">
            <a:avLst/>
          </a:prstGeom>
          <a:noFill/>
        </p:spPr>
        <p:txBody>
          <a:bodyPr wrap="square">
            <a:spAutoFit/>
          </a:bodyPr>
          <a:lstStyle/>
          <a:p>
            <a:pPr algn="just"/>
            <a:r>
              <a:rPr lang="en-US" sz="2400" b="1" dirty="0">
                <a:solidFill>
                  <a:srgbClr val="017F49"/>
                </a:solidFill>
                <a:latin typeface="Arial" panose="020B0604020202020204" pitchFamily="34" charset="0"/>
                <a:cs typeface="Arial" panose="020B0604020202020204" pitchFamily="34" charset="0"/>
              </a:rPr>
              <a:t>2</a:t>
            </a:r>
            <a:r>
              <a:rPr lang="vi-VN" sz="2400" b="1" i="0" dirty="0">
                <a:solidFill>
                  <a:srgbClr val="017F49"/>
                </a:solidFill>
                <a:effectLst/>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Nhập</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ngũ</a:t>
            </a:r>
            <a:r>
              <a:rPr lang="en-US" sz="2400" b="1" dirty="0">
                <a:solidFill>
                  <a:srgbClr val="00823B"/>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5309C245-2288-450A-A11A-7955F855460D}"/>
              </a:ext>
            </a:extLst>
          </p:cNvPr>
          <p:cNvSpPr txBox="1"/>
          <p:nvPr/>
        </p:nvSpPr>
        <p:spPr>
          <a:xfrm>
            <a:off x="1677759" y="766922"/>
            <a:ext cx="9845314" cy="1796454"/>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en-US" sz="2400" dirty="0">
                <a:solidFill>
                  <a:srgbClr val="FF0000"/>
                </a:solidFill>
              </a:rPr>
              <a:t>3</a:t>
            </a:r>
            <a:r>
              <a:rPr lang="vi-VN" sz="2400" dirty="0">
                <a:solidFill>
                  <a:srgbClr val="FF0000"/>
                </a:solidFill>
              </a:rPr>
              <a:t>. </a:t>
            </a:r>
            <a:r>
              <a:rPr lang="vi-VN" sz="2400" dirty="0">
                <a:latin typeface="Arial" panose="020B0604020202020204" pitchFamily="34" charset="0"/>
                <a:cs typeface="Arial" panose="020B0604020202020204" pitchFamily="34" charset="0"/>
              </a:rPr>
              <a:t>Độ tuổi, tiêu chuẩn và thời gian gọi công dân khám sức khoẻ, nhập ngũ được quy định như thế nào?</a:t>
            </a:r>
            <a:endParaRPr lang="en-US" sz="2400" dirty="0">
              <a:latin typeface="Arial" panose="020B0604020202020204" pitchFamily="34" charset="0"/>
              <a:cs typeface="Arial" panose="020B0604020202020204" pitchFamily="34" charset="0"/>
            </a:endParaRPr>
          </a:p>
          <a:p>
            <a:pPr algn="just">
              <a:lnSpc>
                <a:spcPts val="2880"/>
              </a:lnSpc>
              <a:spcBef>
                <a:spcPts val="600"/>
              </a:spcBef>
              <a:spcAft>
                <a:spcPts val="600"/>
              </a:spcAft>
            </a:pPr>
            <a:r>
              <a:rPr lang="en-US" sz="2400" dirty="0">
                <a:solidFill>
                  <a:srgbClr val="FF0000"/>
                </a:solidFill>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Tạm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miễn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gọi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AF87FD2-4402-4C70-88D3-1F9213F4F70E}"/>
              </a:ext>
            </a:extLst>
          </p:cNvPr>
          <p:cNvSpPr txBox="1"/>
          <p:nvPr/>
        </p:nvSpPr>
        <p:spPr>
          <a:xfrm>
            <a:off x="1677759" y="2692711"/>
            <a:ext cx="9845314" cy="3913892"/>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p>
          <a:p>
            <a:pPr marL="285750" indent="-285750">
              <a:lnSpc>
                <a:spcPts val="27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(Chia </a:t>
            </a:r>
            <a:r>
              <a:rPr lang="en-US" sz="2400" dirty="0" err="1">
                <a:solidFill>
                  <a:srgbClr val="00B050"/>
                </a:solidFill>
                <a:latin typeface="Times New Roman" panose="02020603050405020304" pitchFamily="18" charset="0"/>
                <a:cs typeface="Times New Roman" panose="02020603050405020304" pitchFamily="18" charset="0"/>
              </a:rPr>
              <a:t>lớp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thành</a:t>
            </a:r>
            <a:r>
              <a:rPr lang="en-US" sz="2400" dirty="0">
                <a:solidFill>
                  <a:srgbClr val="00B050"/>
                </a:solidFill>
                <a:latin typeface="Times New Roman" panose="02020603050405020304" pitchFamily="18" charset="0"/>
                <a:cs typeface="Times New Roman" panose="02020603050405020304" pitchFamily="18" charset="0"/>
              </a:rPr>
              <a:t> 3 </a:t>
            </a:r>
            <a:r>
              <a:rPr lang="en-US" sz="2400" dirty="0" err="1">
                <a:solidFill>
                  <a:srgbClr val="00B050"/>
                </a:solidFill>
                <a:latin typeface="Times New Roman" panose="02020603050405020304" pitchFamily="18" charset="0"/>
                <a:cs typeface="Times New Roman" panose="02020603050405020304" pitchFamily="18" charset="0"/>
              </a:rPr>
              <a:t>dãy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mỗi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dãy</a:t>
            </a:r>
            <a:r>
              <a:rPr lang="en-US" sz="2400" dirty="0">
                <a:solidFill>
                  <a:srgbClr val="00B050"/>
                </a:solidFill>
                <a:latin typeface="Times New Roman" panose="02020603050405020304" pitchFamily="18" charset="0"/>
                <a:cs typeface="Times New Roman" panose="02020603050405020304" pitchFamily="18" charset="0"/>
              </a:rPr>
              <a:t> 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7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Đọc câu hỏi Khám phá </a:t>
            </a:r>
            <a:r>
              <a:rPr lang="en-US" sz="2400" dirty="0">
                <a:solidFill>
                  <a:srgbClr val="00B050"/>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2/a</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CD </a:t>
            </a:r>
            <a:r>
              <a:rPr lang="en-US" sz="2400" i="1" dirty="0" err="1">
                <a:latin typeface="Times New Roman" panose="02020603050405020304" pitchFamily="18" charset="0"/>
                <a:cs typeface="Times New Roman" panose="02020603050405020304" pitchFamily="18" charset="0"/>
              </a:rPr>
              <a:t>khám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khoẻ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ngũ</a:t>
            </a:r>
            <a:r>
              <a:rPr lang="en-US" sz="2400" i="1"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marL="342900" indent="-342900" algn="just">
              <a:lnSpc>
                <a:spcPts val="27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2:</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a:t>
            </a:r>
            <a:r>
              <a:rPr lang="en-US" sz="2400" dirty="0">
                <a:solidFill>
                  <a:srgbClr val="00B050"/>
                </a:solidFill>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2/b</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en-US" sz="2400" dirty="0"/>
              <a:t> </a:t>
            </a:r>
            <a:r>
              <a:rPr lang="en-US" sz="2400" i="1" dirty="0" err="1">
                <a:latin typeface="Times New Roman" panose="02020603050405020304" pitchFamily="18" charset="0"/>
                <a:cs typeface="Times New Roman" panose="02020603050405020304" pitchFamily="18" charset="0"/>
              </a:rPr>
              <a:t>Tạm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ngũ</a:t>
            </a:r>
            <a:r>
              <a:rPr lang="en-US" sz="2400" i="1" dirty="0">
                <a:latin typeface="Times New Roman" panose="02020603050405020304" pitchFamily="18" charset="0"/>
                <a:cs typeface="Times New Roman" panose="02020603050405020304" pitchFamily="18" charset="0"/>
              </a:rPr>
              <a:t>.</a:t>
            </a:r>
          </a:p>
          <a:p>
            <a:pPr marL="342900" indent="-342900" algn="just">
              <a:lnSpc>
                <a:spcPts val="27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3:</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a:t>
            </a:r>
            <a:r>
              <a:rPr lang="en-US" sz="2400" dirty="0">
                <a:solidFill>
                  <a:srgbClr val="00B050"/>
                </a:solidFill>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2/b</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r>
              <a:rPr lang="en-US" sz="2400" dirty="0"/>
              <a:t> </a:t>
            </a:r>
            <a:r>
              <a:rPr lang="en-US" sz="2400" i="1" dirty="0" err="1">
                <a:latin typeface="Times New Roman" panose="02020603050405020304" pitchFamily="18" charset="0"/>
                <a:cs typeface="Times New Roman" panose="02020603050405020304" pitchFamily="18" charset="0"/>
              </a:rPr>
              <a:t>Miễn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ngũ</a:t>
            </a:r>
            <a:r>
              <a:rPr lang="en-US" sz="2400" i="1" dirty="0">
                <a:latin typeface="Times New Roman" panose="02020603050405020304" pitchFamily="18" charset="0"/>
                <a:cs typeface="Times New Roman" panose="02020603050405020304" pitchFamily="18" charset="0"/>
              </a:rPr>
              <a:t>.</a:t>
            </a:r>
            <a:endParaRPr lang="en-US" sz="2400" i="1" dirty="0">
              <a:solidFill>
                <a:srgbClr val="00B050"/>
              </a:solidFill>
              <a:latin typeface="Times New Roman" panose="02020603050405020304" pitchFamily="18" charset="0"/>
              <a:cs typeface="Times New Roman" panose="02020603050405020304" pitchFamily="18" charset="0"/>
            </a:endParaRPr>
          </a:p>
          <a:p>
            <a:pPr marL="342900" indent="-342900">
              <a:lnSpc>
                <a:spcPts val="27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17C080B8-BD68-813C-1E1F-CF4A936AD9BB}"/>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909C1931-DC1C-5D17-013F-526389CEAF40}"/>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568CC36C-A519-44CB-1491-8635335905E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6447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5" y="1391171"/>
            <a:ext cx="3811364" cy="3785652"/>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nghiêm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túc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1FD2A7D-92B8-89BD-C6C4-8ACD5207E58A}"/>
              </a:ext>
            </a:extLst>
          </p:cNvPr>
          <p:cNvPicPr>
            <a:picLocks noChangeAspect="1"/>
          </p:cNvPicPr>
          <p:nvPr/>
        </p:nvPicPr>
        <p:blipFill>
          <a:blip r:embed="rId3"/>
          <a:stretch>
            <a:fillRect/>
          </a:stretch>
        </p:blipFill>
        <p:spPr>
          <a:xfrm>
            <a:off x="4472412" y="1391171"/>
            <a:ext cx="7343031" cy="4538849"/>
          </a:xfrm>
          <a:prstGeom prst="rect">
            <a:avLst/>
          </a:prstGeom>
          <a:ln>
            <a:solidFill>
              <a:srgbClr val="00B050"/>
            </a:solidFill>
          </a:ln>
        </p:spPr>
      </p:pic>
      <p:pic>
        <p:nvPicPr>
          <p:cNvPr id="2" name="image4.png">
            <a:extLst>
              <a:ext uri="{FF2B5EF4-FFF2-40B4-BE49-F238E27FC236}">
                <a16:creationId xmlns:a16="http://schemas.microsoft.com/office/drawing/2014/main" id="{BCEA4DDC-B80A-B587-FBDB-DA6B33737DF6}"/>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9092B063-2232-8AFA-E865-07A7C499BA39}"/>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5791BC33-83D7-4A69-F466-95A3D9D9B0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1990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a:t>
            </a:r>
            <a:r>
              <a:rPr lang="vi-VN" sz="2400" dirty="0">
                <a:solidFill>
                  <a:srgbClr val="00A23A"/>
                </a:solidFill>
                <a:effectLst/>
                <a:latin typeface="TimesNewRomanPSMT"/>
              </a:rPr>
              <a:t>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8</a:t>
            </a:r>
            <a:r>
              <a:rPr lang="vi-VN" sz="2200" dirty="0">
                <a:solidFill>
                  <a:srgbClr val="00B050"/>
                </a:solidFill>
                <a:latin typeface="TimesNewRomanPSMT"/>
              </a:rPr>
              <a:t> tương ứng với </a:t>
            </a:r>
            <a:r>
              <a:rPr lang="en-US" sz="2200" dirty="0">
                <a:solidFill>
                  <a:srgbClr val="00B050"/>
                </a:solidFill>
                <a:latin typeface="TimesNewRomanPSMT"/>
              </a:rPr>
              <a:t>8</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a16="http://schemas.microsoft.com/office/drawing/2014/main" id="{F5037018-0A84-49D0-9B1E-F5D1F5DA1CA8}"/>
              </a:ext>
            </a:extLst>
          </p:cNvPr>
          <p:cNvPicPr>
            <a:picLocks noChangeAspect="1"/>
          </p:cNvPicPr>
          <p:nvPr/>
        </p:nvPicPr>
        <p:blipFill>
          <a:blip r:embed="rId3"/>
          <a:stretch>
            <a:fillRect/>
          </a:stretch>
        </p:blipFill>
        <p:spPr>
          <a:xfrm>
            <a:off x="4586188" y="2495541"/>
            <a:ext cx="3154525" cy="3644596"/>
          </a:xfrm>
          <a:prstGeom prst="rect">
            <a:avLst/>
          </a:prstGeom>
        </p:spPr>
      </p:pic>
      <p:pic>
        <p:nvPicPr>
          <p:cNvPr id="13" name="Picture 12">
            <a:extLst>
              <a:ext uri="{FF2B5EF4-FFF2-40B4-BE49-F238E27FC236}">
                <a16:creationId xmlns:a16="http://schemas.microsoft.com/office/drawing/2014/main" id="{7FCB420E-8A53-4F15-AABF-FE09547EFF9E}"/>
              </a:ext>
            </a:extLst>
          </p:cNvPr>
          <p:cNvPicPr>
            <a:picLocks noChangeAspect="1"/>
          </p:cNvPicPr>
          <p:nvPr/>
        </p:nvPicPr>
        <p:blipFill>
          <a:blip r:embed="rId4"/>
          <a:stretch>
            <a:fillRect/>
          </a:stretch>
        </p:blipFill>
        <p:spPr>
          <a:xfrm>
            <a:off x="117512" y="2450704"/>
            <a:ext cx="4262130" cy="3689433"/>
          </a:xfrm>
          <a:prstGeom prst="rect">
            <a:avLst/>
          </a:prstGeom>
          <a:ln>
            <a:solidFill>
              <a:srgbClr val="00B050"/>
            </a:solidFill>
          </a:ln>
        </p:spPr>
      </p:pic>
      <p:pic>
        <p:nvPicPr>
          <p:cNvPr id="2" name="image4.png">
            <a:extLst>
              <a:ext uri="{FF2B5EF4-FFF2-40B4-BE49-F238E27FC236}">
                <a16:creationId xmlns:a16="http://schemas.microsoft.com/office/drawing/2014/main" id="{147F12AF-6BA1-87E9-379B-98A3397FB80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42CBA363-A296-19F9-130D-784D6BAE0BDB}"/>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5483183D-2DE0-B30F-131A-26B9558066F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751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a16="http://schemas.microsoft.com/office/drawing/2014/main" id="{C25AD994-925C-BFF7-F2F6-630BCECA9D9E}"/>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621C2CCE-7911-72C6-4318-2907B94F930E}"/>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8C78EF2D-21B5-6B19-1389-586E5605AFA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190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6A65EC9-49F9-BC84-85AA-A72D06E3442A}"/>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8" name="Graphic 27" descr="Right pointing backhand index with solid fill">
            <a:hlinkClick r:id="rId15" action="ppaction://hlinksldjump"/>
            <a:extLst>
              <a:ext uri="{FF2B5EF4-FFF2-40B4-BE49-F238E27FC236}">
                <a16:creationId xmlns:a16="http://schemas.microsoft.com/office/drawing/2014/main" id="{7F3EA842-E843-4DD0-89A6-30E6469AFA6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27011" y="6119336"/>
            <a:ext cx="320492" cy="320492"/>
          </a:xfrm>
          <a:prstGeom prst="rect">
            <a:avLst/>
          </a:prstGeom>
        </p:spPr>
      </p:pic>
      <p:pic>
        <p:nvPicPr>
          <p:cNvPr id="2" name="image4.png">
            <a:extLst>
              <a:ext uri="{FF2B5EF4-FFF2-40B4-BE49-F238E27FC236}">
                <a16:creationId xmlns:a16="http://schemas.microsoft.com/office/drawing/2014/main" id="{C67C6D5E-7E3C-E889-775D-45E07D29526A}"/>
              </a:ext>
            </a:extLst>
          </p:cNvPr>
          <p:cNvPicPr>
            <a:picLocks noChangeAspect="1"/>
          </p:cNvPicPr>
          <p:nvPr/>
        </p:nvPicPr>
        <p:blipFill>
          <a:blip r:embed="rId18"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A4FC10B7-4136-2924-698C-3ADA0982C96F}"/>
              </a:ext>
            </a:extLst>
          </p:cNvPr>
          <p:cNvGrpSpPr>
            <a:grpSpLocks/>
          </p:cNvGrpSpPr>
          <p:nvPr/>
        </p:nvGrpSpPr>
        <p:grpSpPr bwMode="auto">
          <a:xfrm>
            <a:off x="655690" y="77465"/>
            <a:ext cx="568337" cy="495261"/>
            <a:chOff x="0" y="0"/>
            <a:chExt cx="666" cy="559"/>
          </a:xfrm>
        </p:grpSpPr>
        <p:sp>
          <p:nvSpPr>
            <p:cNvPr id="12" name="Freeform 12">
              <a:extLst>
                <a:ext uri="{FF2B5EF4-FFF2-40B4-BE49-F238E27FC236}">
                  <a16:creationId xmlns:a16="http://schemas.microsoft.com/office/drawing/2014/main" id="{32A2E35C-040F-E5D2-33D5-347C8B70B0E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4439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102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44040" y="221115"/>
            <a:ext cx="10080421"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Ở thường ngày tại một nơi nào đó.</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568316"/>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C</a:t>
            </a:r>
            <a:r>
              <a:rPr lang="en-GB" sz="3600" b="1">
                <a:solidFill>
                  <a:schemeClr val="tx1"/>
                </a:solidFill>
                <a:latin typeface="Times New Roman" panose="02020603050405020304" pitchFamily="18" charset="0"/>
                <a:cs typeface="Times New Roman" panose="02020603050405020304" pitchFamily="18" charset="0"/>
              </a:rPr>
              <a:t>Ư TRÚ</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F4110F3C-071E-C1A1-1CF2-CE2F443BEC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A01A5AC1-ED5D-7726-9977-76B353BED1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521C4CB0-01A8-11F5-9A87-D41474E4E4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7E662CC5-E088-4E5E-D888-3344A37718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BCA9231A-B616-5BF7-4A61-DE9C64D21B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C5945C30-8497-06F5-51E9-4496E916F3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59A542CC-022B-A742-1259-BC223A698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4703E024-0E56-34E8-2A82-B5068D35AAA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D043D7D6-21D0-5E9A-674E-01CC83CBF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2C2D9E97-4637-F016-744A-6ACD415C88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743C9DB-C92E-CB01-34FE-6C87DA0AF1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A05F3BAC-A183-710E-E191-2B86A77ACE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C8D07928-0C53-BFCD-2010-0EC7C98FCDC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C33FABC8-BF68-A909-0ABF-C142C6F5D5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AF5025B1-BF7C-7F55-9B81-C9DD62726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48988D84-646B-9586-0F3C-DF91533769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65209607-1B09-2E24-9B9F-64D6525A5F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42372FAB-CAF8-70E3-66D5-A9E712FF13D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6FEDB240-B369-A358-9CA3-ACDBB431E4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AE136BAA-D10E-0732-E3BF-AE0F73B46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3EEE19F5-9AD9-319C-7D04-2455581CBC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624992CE-D43D-5514-D34D-D667EA0EC4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FF8FB9A1-E60F-5B98-0BC6-F0E802E2DD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0FB68FE2-7061-92D2-DEA6-C837D888C22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783BB2A3-F155-21B2-C7F2-07ED1FED41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9FAB4B24-C2C3-AB04-E62D-62A1BCAA601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8B075B67-681E-A9C6-542E-B6BD337F6E3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946BB156-228D-ECDA-03C0-76129C0BEAD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C01752A7-36E2-5BA6-3AC7-7790B81DF2F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D94685B3-2723-E1C4-3CF6-3938942E29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7C9F96CB-F2F1-9009-DCCE-12EE8107F31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5D376BC8-80BA-60EF-7AEC-DEBCAEA66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6345A63C-D517-92A0-2427-FCADCEA17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567CFD4C-4D5C-D40F-CF05-820C0B1FF9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87CB86FE-34A9-1539-4EED-C35527E3E7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7FFC1AB0-8AD6-010A-DC0D-59D045541B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351FC975-6769-5164-A463-9BA522F2E6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D75AC946-36D7-BD20-E165-37512A2994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0818F564-D685-A515-1B4A-F2369E335F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884076A1-5AE6-E261-BE8B-70D6728C21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BA241AFF-DD3E-070A-C60C-2DDCB959CC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724CA224-050F-ED3F-50BB-C64379579F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3D58A7F0-8CAB-0FF1-3547-BDE6E0CA8D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F0B78C28-C03E-C922-B7CF-4247C19E25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10416652-E90B-24AE-E4E7-4AD8F56F9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FEA7D394-8DFB-8F86-914D-D75077EB15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80E5ADEC-8AC8-B330-F44F-592DE8DA02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65A42C5E-456F-E815-AF3F-10C6C847CD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641B765A-3D1E-84BE-0D6B-D4DCF9581D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555F9F26-425C-A73A-E7B3-BDD48AE9B0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361A1FD4-55F6-EAE6-9A6E-21968E80A2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9A5602DF-099B-8995-BC2C-4B17EA8EC2B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39132FCD-9638-EE56-8C7A-85953B3FB2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3DB4AC4A-D270-D615-DD6C-964B9D7AB3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320DA1E5-B5F4-63DF-9D8F-D469FBD15B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6172F286-CEDF-180E-633B-ACA8F255C0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2A1BE215-A3EF-589B-3F5D-33FA0CF4D0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EF00760A-4122-BC06-72CB-4F83FA5B2B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DD8EAD06-E71E-5BCA-785C-29E72AF3EE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2AD9D31F-2FC4-BE1E-00B7-46F478B17B4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60E3450D-4763-884B-08F3-C35D6DEDE1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F076ABA9-8D5E-326F-445C-C7DD0B7802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905978E6-5390-8FAA-781C-C6C230FF11E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9E469C12-0E03-0883-B437-87160DC1B6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B291B81D-3FCB-9591-BCAD-5390C403C3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0210B54A-0D62-143D-B1E6-BBC6F7450CD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A29A153F-9A7D-EECD-AEC7-0B1CB7B0559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DEF4199B-89BF-2D87-106A-0F3D18C6FC7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4DA9D39B-8FE6-21D6-5F05-BE6801A2FD2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1DDEDB5A-13ED-298F-A723-85E622F475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07890A99-6E51-182B-AA83-A414484D7D9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E37B16AC-8742-311F-6094-E40084C4D5D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A76B4637-5F78-471A-15EC-D2EF0260CC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98EE1EB5-B6AD-B2FE-1022-56166AD6443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22F0DD1E-5747-8542-8F86-6247FAEDACF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D631C239-AB6F-4611-89C7-28EECD60DB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B70DF6EC-685B-A905-FFC2-0A5E094318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6BCC78FD-9474-52CE-BFCE-02BFE69633D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9B77CD62-F1D0-9D15-F677-8005C48A85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71D51D20-E82C-6673-1823-14A350E5EC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F57BD3BF-B1F6-3826-FE88-6FA8C2D0FF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CF8D5E25-08E1-356D-A190-02EC59926D41}"/>
              </a:ext>
            </a:extLst>
          </p:cNvPr>
          <p:cNvSpPr txBox="1"/>
          <p:nvPr/>
        </p:nvSpPr>
        <p:spPr>
          <a:xfrm>
            <a:off x="857848" y="3222885"/>
            <a:ext cx="10476305" cy="2308324"/>
          </a:xfrm>
          <a:prstGeom prst="rect">
            <a:avLst/>
          </a:prstGeom>
          <a:solidFill>
            <a:schemeClr val="bg1"/>
          </a:solidFill>
          <a:ln>
            <a:solidFill>
              <a:schemeClr val="accent6"/>
            </a:solidFill>
          </a:ln>
        </p:spPr>
        <p:txBody>
          <a:bodyPr wrap="square" rtlCol="0">
            <a:spAutoFit/>
          </a:bodyPr>
          <a:lstStyle/>
          <a:p>
            <a:pPr algn="just"/>
            <a:r>
              <a:rPr lang="vi-VN" sz="2400">
                <a:solidFill>
                  <a:srgbClr val="00B050"/>
                </a:solidFill>
              </a:rPr>
              <a:t>Mục I</a:t>
            </a:r>
            <a:r>
              <a:rPr lang="en-US" sz="2400">
                <a:solidFill>
                  <a:srgbClr val="00B050"/>
                </a:solidFill>
                <a:latin typeface="Arial (Body)"/>
              </a:rPr>
              <a:t>II</a:t>
            </a:r>
            <a:r>
              <a:rPr lang="vi-VN" sz="2400">
                <a:solidFill>
                  <a:srgbClr val="00B050"/>
                </a:solidFill>
              </a:rPr>
              <a:t> Bài </a:t>
            </a:r>
            <a:r>
              <a:rPr lang="en-US" sz="2400">
                <a:solidFill>
                  <a:srgbClr val="00B050"/>
                </a:solidFill>
                <a:latin typeface="Arial (Body)"/>
              </a:rPr>
              <a:t>2</a:t>
            </a:r>
            <a:r>
              <a:rPr lang="vi-VN" sz="2400">
                <a:solidFill>
                  <a:srgbClr val="00B050"/>
                </a:solidFill>
              </a:rPr>
              <a:t> SGK: </a:t>
            </a:r>
            <a:r>
              <a:rPr lang="vi-VN" sz="2400"/>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cấp xã nơi </a:t>
            </a:r>
            <a:r>
              <a:rPr lang="en-GB" sz="2400">
                <a:solidFill>
                  <a:srgbClr val="FF0000"/>
                </a:solidFill>
                <a:latin typeface="Arial" panose="020B0604020202020204" pitchFamily="34" charset="0"/>
                <a:cs typeface="Arial" panose="020B0604020202020204" pitchFamily="34" charset="0"/>
              </a:rPr>
              <a:t>cư trú </a:t>
            </a:r>
            <a:r>
              <a:rPr lang="en-GB" sz="2400">
                <a:latin typeface="Arial" panose="020B0604020202020204" pitchFamily="34" charset="0"/>
                <a:cs typeface="Arial" panose="020B0604020202020204" pitchFamily="34" charset="0"/>
              </a:rPr>
              <a:t>hoặc cơ quan, tổ chức nơi làm việc, học tập và báo cáo Chỉ huy trưởng Ban Chỉ huy quân sự, Trưởng Công an cấp huyện.</a:t>
            </a:r>
            <a:r>
              <a:rPr lang="vi-VN" sz="2400"/>
              <a:t>”</a:t>
            </a:r>
            <a:endParaRPr lang="en-US" sz="2800" dirty="0">
              <a:cs typeface="Arial" panose="020B0604020202020204" pitchFamily="34" charset="0"/>
            </a:endParaRPr>
          </a:p>
        </p:txBody>
      </p:sp>
      <p:pic>
        <p:nvPicPr>
          <p:cNvPr id="93" name="image4.png">
            <a:extLst>
              <a:ext uri="{FF2B5EF4-FFF2-40B4-BE49-F238E27FC236}">
                <a16:creationId xmlns:a16="http://schemas.microsoft.com/office/drawing/2014/main" id="{E85DE8C4-1ECB-4C60-86A5-95C9CC7C9A6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91180E88-207C-4301-BE8E-40EA441BFA85}"/>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5A10718C-694B-4699-A37F-31839DB59AB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278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09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729379" y="275009"/>
            <a:ext cx="8597900"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 lí và hợp pháp</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55980" y="1646327"/>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ÍNH ĐÁNG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9A3382B8-18AF-E377-84C4-5DF7469A1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3E6EC8B2-8624-B68E-72A2-2DE4A3438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BE1F883F-248E-5B34-760E-08FB780993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CEA986EC-4569-F4CD-9377-219CC2537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B852C96E-9199-2BED-8DBF-826CC799A2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5E1A8E4F-3CCE-367E-C5BB-BCD37BF0A9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856B7497-E748-55B7-7DA0-F831BD7CCA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E18D3474-59A4-5DF1-FAE3-24194F53293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A046B0C8-0377-5335-060C-1E02A1C015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A2569B30-77F2-F7B9-0416-AB4150F2A3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20F676F5-C750-460A-E671-20FAD4E315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F1F609F3-5E3D-C24A-9573-EC83048A03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B2B125E1-FC20-C486-11F7-1FE972EC12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0B8747C-E15E-13E4-83F8-564F4B08E30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87167C29-F43A-9F87-9AEC-9BEF55CF3E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14C45B1B-366A-51E2-5BC1-1AE599CDE4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C61781E0-42EB-99B9-12EE-7E817CEC20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68BBE4A2-7819-C1DF-AFA5-156E53FA67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94BA0551-85C3-14CD-A6A4-FFEB5B0085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52908CC1-C97C-9F60-2E25-B402E6B1A0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12906C81-0267-4AD5-F286-11DF77758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1680409B-4445-39E2-C21F-7A34E6CC08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26E6ADEC-1232-007E-224E-8EFCB8ADB88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1C76F5F2-6C23-8C19-2A2B-3E97BE02636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8D24AF48-43C0-A210-EC8D-71855C3789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36FA8373-C545-9184-AFE5-CE2B8813DE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596DB9C6-0ABD-8EF9-3C52-6F1F10E901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A982E5ED-FCCC-90D2-B3C9-C5E00BEFD5C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BBBCC822-56D9-CA55-CCFE-D25FBF04C7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15A3D94A-706C-A45C-2CD3-751C40EBC5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D5AC90D3-C77F-419A-9115-4DA5DD5276F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0C686DCE-3E85-3022-51C0-97A872D396B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FF5E7373-3CFB-7FB4-FD47-C70CEEB7CE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CA4FFC1F-B45F-87E1-48D6-0CE0BCEF3B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143954AB-0145-1A83-E0DF-DD66967267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029957E8-8E41-15F6-0D1B-368B444B1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053A2E7A-A3A0-2923-86B8-480DB2A1A3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89E56434-1279-45F8-3618-C7B3BF2706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B10EDCDF-76F6-3965-5D09-BD7F56A519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D3325DC3-BE7F-5860-2105-C1ADFF736F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7692BBF3-CD61-D654-7E40-E0BBD58126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8DF1818F-237E-63C5-9710-2F8B9BBEBA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EBC3015F-0AA0-205E-E71D-C2B182A622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45C46691-957A-78B4-734B-E003370FEC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6B96159A-4BA0-9695-11E7-8258067FAD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2B478707-BFE5-6824-0BC6-BDDEAF17DC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E6860EE2-0272-4F93-56FA-4099805F6D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855BB886-794F-CB2D-FC99-848526ACA2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BBE3E310-2017-68C2-2101-983931364E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22C74E43-0273-16A6-C166-9F8060C9F4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545D7F0C-CF27-AF76-2515-D4366FBD2C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685AA8B2-9A48-02C9-FF6F-5C7A43D6E36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8B0CCDDD-D5F5-EC4A-6B9B-EE905BF3AE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342E47B3-AB10-5E8B-89E2-8966DA04FB2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BDAF7A4B-0DA2-B0E5-E16B-F2E7893F88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D33F9411-D293-18D8-E45D-9942547CAF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5807868F-A53F-D99A-8C78-5D1B12D7C85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6C722E66-88F7-B550-02D6-3AC9735A98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B8AE3E08-5B57-8A0C-A1A0-C553DE244D3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DDA5CB90-3600-BCAD-ACD8-9E1101A8320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34A4268B-3342-1ED4-5553-C80648C9E7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2B55641A-97EB-5D88-8ABA-623EE765F66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34D190D0-CC50-6633-DED7-47B5CB2AC7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64180CF9-E3D9-5569-FAB6-900B597C7A8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2C7F2B66-65E3-295C-B01F-370A28A7C0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21FA514E-2865-AEFA-737D-120370DEF7A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F941FDE5-4B11-BE6B-D6EE-A621D12191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765911F4-1B47-E996-DFA7-DF27210BB85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178E9FE0-E819-0C5A-076F-CACE29AB7EA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3C9D9ECF-7782-1149-ED45-2F4F5697111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27E0E213-9DEA-ED83-FAE0-7D8D75B3E9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75854690-885C-5EDF-CC87-4091174B11E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42FABFE6-CBBF-A3DB-D06F-FE6D9728CA4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E6B3FE63-7AB0-0B65-8049-AC1F6B0971A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044312DA-29C5-3C55-2814-3AAA2778AFF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733F488D-918A-BF19-1417-A5C9808B245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B56BFF0B-5584-C8FB-8A75-69E3E466C2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4C889E7B-9891-8DB4-C407-E6B34394EC2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91203C4F-0A15-F861-9478-4A3970A31FB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32E6AF9C-21C8-73DF-4BE8-D17CBF954D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36E481A0-5EA5-BE6E-DB03-3C0702F2B21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16FDA745-35EB-5DFB-192E-882FDE2CF5D3}"/>
              </a:ext>
            </a:extLst>
          </p:cNvPr>
          <p:cNvSpPr txBox="1"/>
          <p:nvPr/>
        </p:nvSpPr>
        <p:spPr>
          <a:xfrm>
            <a:off x="857848" y="3222885"/>
            <a:ext cx="10476305" cy="2308324"/>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a:t>
            </a:r>
            <a:r>
              <a:rPr lang="en-GB" sz="2400">
                <a:solidFill>
                  <a:srgbClr val="FF0000"/>
                </a:solidFill>
                <a:latin typeface="Arial" panose="020B0604020202020204" pitchFamily="34" charset="0"/>
                <a:cs typeface="Arial" panose="020B0604020202020204" pitchFamily="34" charset="0"/>
              </a:rPr>
              <a:t>chính đáng </a:t>
            </a:r>
            <a:r>
              <a:rPr lang="en-GB" sz="2400">
                <a:latin typeface="Arial" panose="020B0604020202020204" pitchFamily="34" charset="0"/>
                <a:cs typeface="Arial" panose="020B0604020202020204" pitchFamily="34" charset="0"/>
              </a:rPr>
              <a:t>mà không thể đến đúng thời gian, địa điểm thì phải có xác nhận của Uỷ ban nhân dân cấp xã nơi cư trú hoặc cơ quan, tổ chức nơi làm việc, học tập và báo cáo Chỉ huy trưởng Ban Chỉ huy quân sự, Trưởng Công an cấp huyện.</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CDEB0B42-B7F3-426C-A331-292781BEA67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662EFDF8-21B9-433C-8DD4-04B623BBBEFF}"/>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A1599499-1BE7-4374-9ED5-F243F3A5300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02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015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769158" y="159821"/>
            <a:ext cx="9997258"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L</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oại, hạng trong một hệ thống (xếp theo trình độ cao thấp, trên dưới, v.v.)</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95438" y="1654659"/>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a:t>
            </a:r>
            <a:r>
              <a:rPr lang="en-US" sz="3200" b="1">
                <a:solidFill>
                  <a:srgbClr val="FF0000"/>
                </a:solidFill>
                <a:latin typeface="Times New Roman" panose="02020603050405020304" pitchFamily="18" charset="0"/>
                <a:cs typeface="Times New Roman" panose="02020603050405020304" pitchFamily="18" charset="0"/>
              </a:rPr>
              <a:t>Ấ</a:t>
            </a:r>
            <a:r>
              <a:rPr lang="en-US" sz="3200" b="1">
                <a:solidFill>
                  <a:schemeClr val="tx1"/>
                </a:solidFill>
                <a:latin typeface="Times New Roman" panose="02020603050405020304" pitchFamily="18" charset="0"/>
                <a:cs typeface="Times New Roman" panose="02020603050405020304" pitchFamily="18" charset="0"/>
              </a:rPr>
              <a:t>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3942A26D-7CDA-173E-B4BF-FF68400A66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20BD5789-DB8B-A4E0-DC11-FE797226AF7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64434854-BFC4-C968-1041-3678C993AB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28C6262D-7C75-4527-487F-5ABFCAA406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5039D51D-C9B7-D4F9-7F17-09014C315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8AB5D3B3-7906-F6B5-79B8-18D12D020E5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A4DC8786-7F73-E8D7-2325-9EFC681563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9835E136-A094-7DA9-870E-79415880B9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76DFFD11-24F7-12D5-614F-EE47C0AAA1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B00DB9F7-7C2F-D26A-BEE4-B2BFC0537F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A5352F57-E82F-7757-0FE3-5C3C2657DA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510400A7-3612-2522-4FDE-FC9047EFA28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5C8EC448-E225-A88F-498F-3E450BFA28C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6B2676DC-0C43-2C36-BFCB-EA130B26BFA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48CBAE0B-5895-7CA7-B11C-8EC38D34AC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24AEFBCB-7236-B571-1DC2-60314FFECE7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CD65482A-480E-1832-2811-AD3E4F4BB6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96F9F8B3-C84C-871C-CCAC-2926773B6D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7021600C-1162-5689-B5CB-38ACDD677E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48F31BDB-3AB9-549B-DD05-BA692727E7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6A94F30B-7F6B-8BBE-7F3A-79F6E0C795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23D44B43-6B70-CDDB-0ED8-9A8646CBF7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A8D3A016-6C87-F943-99D0-3C6134F4B2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05E75A14-D630-52D1-F76A-A02760C60D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6163339A-7627-273A-4AF6-144FAD300F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48FD5F4B-D99A-C1DD-4E24-2E645CC6CA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4194E0E6-DF17-D52D-0DBF-3F2F5B036B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9EDB6401-FAFB-B2D6-29A3-C916FCC543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0661084C-9F92-97F3-659F-F1279301B3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79F0BA65-A06A-E478-A637-A501B323B29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AD3E76B4-9669-5BB0-7061-0174BE0D3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8639C7B1-586A-B61C-BB5F-CBD49D1251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8343646F-40DA-43A3-816B-976BA47A10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9AB1085D-3D6A-1960-E6B6-C7AF1FF613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BC75383A-A632-B9DC-8949-E1FA65ABC2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0EACA91A-3013-F440-C404-550903F988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17D72E4D-7074-2DB7-4A30-A678D1BCE0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1E1F8F03-79F8-36FD-7809-F42CBB34E2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80B37E5A-4E69-502F-09E6-DA520373B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C6E73FD6-4E92-6979-53AF-F917195BB4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237F2AE0-73B7-22F5-3ABF-D3B2BE192B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45634272-C504-D241-1C72-E047209C44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A4022FDE-A43A-7FD7-9937-A83423A2D7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F5B8CB5E-07F5-1F04-FCE2-42F8F292ED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735704BC-3CC7-041B-FE7D-B1F931BB89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303E0780-BF47-39D3-7A51-D488647C51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DC85A237-19E8-80F8-26A2-C74E5C0170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9C839BBE-531F-8E79-4962-6C897F8EED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0BE9B881-5676-299F-87FD-729D8F87D1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F086B932-3FF1-8EA1-AA6D-E4EC6726A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6DCFFBBC-A56E-F872-C7C3-9D83C4EA04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227F4CC7-0E64-6E99-1E3C-05B0AF3B90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8F1616EE-39C2-ADA5-9B26-AF270D648A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446FF616-38C0-AB96-6D23-6D8665EB5F2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CA87F7EE-FC23-86A1-50F2-AF335D16FC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D985CFB2-3007-DC29-9EFA-9184DF0D5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33340EE8-C113-A095-A8A3-3F46B07120D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86658644-7C6E-AF9F-43C8-4AC6B1A7F4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7C4A3020-12CF-D15D-710B-DE6B415C33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B2C47338-6AFA-ECFA-D69C-793327962B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A0B9E464-0513-C9A2-B2BF-4AD76033ED3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01531A7F-A1B7-17ED-241F-03C1099A82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D806F065-A276-4305-3C52-E7DD886266E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A91223E2-F90E-AF21-625F-86F2F7F1E6A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BE2DDC3C-D3B3-7C81-98BD-210DEBEFEB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94A7B047-414A-1E10-00B5-02DBC54BA61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2EE241CC-FEBA-B9D2-2312-1F4F30249C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0F503849-9851-4758-1EE1-02071239E82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C3A8D163-263E-5861-3E3C-CCD3F20BAE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B42D5742-66A5-59F3-EB6E-AEDBB269C52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33FDEBBF-425C-37E5-D8DD-F13586EC54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E29007D9-B998-EE20-2BF9-A78C3EFBE5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BEF9540C-A250-863B-CB54-48992AE4F67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CEA00FCF-0554-4963-5BA7-496771D55C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EEF4B194-D67A-CB8D-92DF-FF6CCFC5B56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A7F74BF1-8C46-C7DB-0BEF-5A03950EBA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49A19037-B09E-0EEC-A743-43FA42C0922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EBE407A3-0413-1891-E61D-DF73060F66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A675E338-3E4C-E7B4-A7BE-DAC5171FC6C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F3925F62-A0EF-458D-8D83-7FAECF0AEF3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6634AE11-1D2E-C9CE-8124-9F1AF11D03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470871CA-CECF-419B-7021-CAF6BFE98D68}"/>
              </a:ext>
            </a:extLst>
          </p:cNvPr>
          <p:cNvSpPr txBox="1"/>
          <p:nvPr/>
        </p:nvSpPr>
        <p:spPr>
          <a:xfrm>
            <a:off x="857848" y="3222885"/>
            <a:ext cx="10476305" cy="2308324"/>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xã nơi cư trú hoặc cơ quan, tổ chức nơi làm việc, học tập và báo cáo Chỉ huy trưởng Ban Chỉ huy quân sự, Trưởng Công 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huyện.</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2CBE0F9E-29F7-40EE-A9FC-CE19F2578065}"/>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045A55BC-2CF1-4E9F-86E7-EB4DEDD9E49A}"/>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525BF8DC-A7AC-4C55-BE42-F96434BC67E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8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16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09888" y="221116"/>
            <a:ext cx="855403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 thấy, tìm ra cái chưa ai biết.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636031"/>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P</a:t>
            </a:r>
            <a:r>
              <a:rPr lang="en-US" sz="3200" b="1">
                <a:solidFill>
                  <a:schemeClr val="tx1"/>
                </a:solidFill>
                <a:latin typeface="Times New Roman" panose="02020603050405020304" pitchFamily="18" charset="0"/>
                <a:cs typeface="Times New Roman" panose="02020603050405020304" pitchFamily="18" charset="0"/>
              </a:rPr>
              <a:t>HÁT HIỆN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A5FF7B29-243A-AC09-A24B-D8C996105E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EA9FFA83-9DA2-C26E-A683-565BA595CB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C1655B79-4DEB-7A1F-7BAA-192FB961B5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8D9AE43A-2710-252E-47FC-0C0300170F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14776A38-165A-563D-A6AD-89C44743F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0F273A3B-3F81-9B03-4F27-7BADFF5D2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E4C3826F-C04F-F861-99A4-D44BC4E5C6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74FD3B27-4575-20D5-329F-3C2BAE4FB8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1ECB955B-3235-CE37-53B0-2AE0A41D596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87E20925-6D50-FE2F-3F8C-0A218C4745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AF0D646-A58C-D4E5-1A25-D5BFA9A9CD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6FB4FF96-E487-7DA4-4BE7-EC866603B6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59D9EEBD-2F9B-2EC1-BF1A-865CB43C05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2F459C5-9595-C5EF-7FE2-81EAAD68E6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DF0FE2CD-90D9-4739-C5D1-E40654549D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B23B93F4-5482-1948-60AC-5771051BE7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194C434B-001C-8536-BC50-6FF0D5C409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29729E9A-21DC-80C8-22D1-2A9B2B3DE0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1D4E3FBE-AC3B-DA58-9475-5F51BA8D26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86ECBAB4-E9F0-2652-9709-566280031D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E48F3560-C136-2A3C-FBAF-69CCEFEE4D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E50012B8-207B-EB16-E257-F1A066BC63A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F77D8A06-6DA9-6534-BA6A-121ACFAB94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5F9C1A6D-CF51-303B-C0E1-3E174BB984F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6DE3443B-1821-FEA9-FD92-33213089464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83B9E55F-3EEF-4224-19B3-DC148F820F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70F57461-1A74-4F4C-A934-58BD00E7D4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43AABAF4-B455-15A7-7C56-6C956C8B71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C172EEFC-D944-42D5-6C1C-957F6EB78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D4F2920E-257F-40EF-CFAC-BBD4837DC5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0625D793-3C69-CB01-4320-281E365ABF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F5B4F8BC-0AF2-605C-479F-8CF0869734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0CE11E2F-F4D7-66A3-4C30-B289D69D24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E05AC534-A2F0-03BB-F160-7F9465F014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1F6A3F71-18C1-526D-D7E7-D91F105A9E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053166BB-EF6B-98DC-ABF4-D7A5D98666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0662CA8D-45FF-BD00-34BB-50EDD415F3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121855CB-B74F-5822-917C-16CABD60F7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AF2DBF98-1411-1050-C18C-7E59EFAD537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34173E98-E850-E085-6341-91AB3BDA1C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B61AA3FE-6849-C979-8B6C-272A255DD8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48B2A1E2-E428-658B-41E3-43646FFFDB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88C5D299-38C1-B3ED-A6F1-FE8131B8B66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46ADFC2E-291D-8AD7-A910-27B5E0EB8C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3CD1F81E-5AAF-33B5-A3A4-4352BAA948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5AFEDAC1-ACB8-01C6-E370-2E6CF0810A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EEA1D271-BED0-A8D7-5C0C-F82BF9296E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986F20FA-3F40-9654-8C05-525FF2ECF9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F3DDF5DF-818E-F8AB-F607-83B2C3C4D3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7F8470F8-9C17-8B4B-E259-9F7469FD4D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15FE7B82-366E-E642-3984-F65E7A658C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488FC953-D8F1-32D0-63B5-AB4DA962A3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4D5F3486-E7D3-FA5F-A0AA-FF0B63D60D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C98635A0-09DC-F3F9-9848-F3DA73EF6F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1F326E9F-704C-EBF5-476B-90CC0ADF31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9D8864FD-073F-D0DE-F78C-8D9CF3E67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520F90C3-F81E-AE5B-CD0F-F86A3D4A31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B8585B58-0C13-DF8D-BC03-374F6D7DC52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DC3C716A-D275-ABA1-87F2-3B77D604AC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C4A343BF-BEE9-3BF7-3824-2B563637C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48DDAEC5-447D-2404-497B-F00ABC8927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A9B55C20-658A-47E6-A69D-80431F58BF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1B250D50-044F-DEC2-F9CF-406E0BEF29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7FB01ACB-B369-DEDF-EB6C-75E401A9FF4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B1AFBD60-7507-9626-D72C-5995661AE4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B4D57755-2B45-56A0-AEC2-45335080BB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8FB33A7E-2F2C-8809-69B1-B9354BCD46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9025AEA8-A92C-C517-3167-BFE24CDD500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0C280F63-F40C-E520-4C87-D328A607F7C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773EC76F-8A16-343A-7A25-1F1E5CD164F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D76E27D7-CB69-DC7E-17FE-504E902B5DC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76EC90E5-7C13-C34C-C86F-1231654CB2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541BEC15-67DE-A0CF-1C44-E254511D395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5234235C-48D2-4EE0-C374-D0CDCC15C5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1718B535-C1E0-4855-1E3D-00FBC4E0A29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F41DB0BC-E7B8-53D1-59CA-7F0B5DBF40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62FD54B6-9F6F-9178-69FB-5D266B04C23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599F30B5-93A5-9B6B-0648-0CC838FF87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69B5CA39-E2A1-F80C-69CA-79B7B6A05DD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C66632AC-2D2A-2586-C9F5-F020AA904C4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4CE28A81-BA2E-BA64-E725-FB4A3AFCC9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3ED4C2D5-51A4-F79D-A20A-065203F0519F}"/>
              </a:ext>
            </a:extLst>
          </p:cNvPr>
          <p:cNvSpPr txBox="1"/>
          <p:nvPr/>
        </p:nvSpPr>
        <p:spPr>
          <a:xfrm>
            <a:off x="1550307" y="3250290"/>
            <a:ext cx="10216110" cy="1200329"/>
          </a:xfrm>
          <a:prstGeom prst="rect">
            <a:avLst/>
          </a:prstGeom>
          <a:solidFill>
            <a:schemeClr val="bg1"/>
          </a:solidFill>
          <a:ln>
            <a:solidFill>
              <a:schemeClr val="accent6"/>
            </a:solidFill>
          </a:ln>
        </p:spPr>
        <p:txBody>
          <a:bodyPr wrap="square" rtlCol="0">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III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2 SGK: </a:t>
            </a:r>
            <a:r>
              <a:rPr lang="en-US" sz="2400" dirty="0">
                <a:latin typeface="Arial" panose="020B0604020202020204" pitchFamily="34" charset="0"/>
                <a:cs typeface="Arial" panose="020B0604020202020204" pitchFamily="34" charset="0"/>
              </a:rPr>
              <a:t>“</a:t>
            </a:r>
            <a:r>
              <a:rPr lang="en-GB" sz="2400" dirty="0" err="1">
                <a:solidFill>
                  <a:srgbClr val="FF0000"/>
                </a:solidFill>
                <a:latin typeface="Arial" panose="020B0604020202020204" pitchFamily="34" charset="0"/>
                <a:cs typeface="Arial" panose="020B0604020202020204" pitchFamily="34" charset="0"/>
              </a:rPr>
              <a:t>Phát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vi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đăng</a:t>
            </a:r>
            <a:r>
              <a:rPr lang="en-GB" sz="2400" dirty="0">
                <a:latin typeface="Arial" panose="020B0604020202020204" pitchFamily="34" charset="0"/>
                <a:cs typeface="Arial" panose="020B0604020202020204" pitchFamily="34" charset="0"/>
              </a:rPr>
              <a:t> kí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vụ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khoe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vụ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a:t>
            </a:r>
            <a:r>
              <a:rPr lang="en-GB"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r>
              <a:rPr lang="vi-VN" sz="2400" dirty="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8E33F5E0-D549-4BB7-A13A-F035BCAE5349}"/>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CA0DC7D8-D51D-4FEA-A76F-5E3123CD14CA}"/>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1DCB3D2D-909D-4A08-9501-4F8367E2488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9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764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97909" y="275009"/>
            <a:ext cx="8519279"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gười có quan hệ ruột thịt hoặc gắn bó thân thiết với mình</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74208" y="1967445"/>
            <a:ext cx="4966680"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NGƯỜI T</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ÂN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8E00A323-2E38-3AFD-9299-EDDFDE9EA7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3AA7483E-D071-5981-6F77-4648A13697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42C0727E-86DD-1A88-2A03-943EF3D4D8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57F6E023-FF98-9849-27B7-EAAC75C0E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82A730AC-1150-FD32-FBCD-3A3EC0F77E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1651B001-05BC-FE12-4D37-22110811F7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66609217-AD60-53F3-8B5C-0CA59590B3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116D7091-C157-213D-60DD-B8BCBB5A8A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52714B6C-F3F9-62F3-79DA-314935E162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C956C00A-C855-6633-1335-792EDA607D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FA95773B-E053-C768-42DA-5F8B0A061B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6D651E73-BB96-4AAC-2A44-C15E92DBFA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6E9A1192-3A67-0ABF-1B24-CED18E1AD3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E8B71556-D083-C44D-AA16-435FC0D337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CE559AE1-533F-628C-91E1-4B2CC59F63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36002B10-E825-4EBB-35E4-E059FDDB66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75527688-7BA5-E1C2-803C-CF998CFB46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14FF8C20-0B57-9DA5-4816-5A68761777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F5749FD4-11BE-02B9-AA83-BDE1E25243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7E246A55-A728-1FB2-A066-089B9E7973B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47B7D0AB-F91D-2E07-8246-266BE5C9BD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8BCBF736-2526-01B8-E2DD-307DCC5A6F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BA578002-395A-CD40-D86C-B4E9A085DDA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9F4E2128-2EA5-68BF-8F12-2CBF898E3F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CF187947-29CA-4927-E31D-F7993D70DA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C328DE0F-556F-0C8A-2379-9CB09F5387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40FDF0D6-BBDD-31DF-AC98-B37FD903757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363676C4-83FB-26A6-618D-B32AB99B7D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4FBC046B-C1CF-CBE4-0209-A2EF22B9F7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ECEF68D9-FE92-B790-7BF6-9CB8BCE428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078E5B90-A07B-D287-6CB5-90EB69E766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B988F9B3-C14B-B502-DE19-A61D20BB15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97D8C83B-3844-23DF-52C7-3DE8E9031E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AFC6DB40-9AB5-16D9-576D-B2CC89113B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B2D1CD81-0410-156F-E5C8-7A63DE3F68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5ED07C35-94C4-F906-3911-24EDAC58AB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7167FC73-264F-F347-4809-636D7EDE95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893AD2ED-C5E4-DAC5-546D-A2FEDC4042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B84359E4-31F4-6B7F-5224-DEB081970E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304770E8-723C-D314-9ECA-7926F13C33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EA4C4566-0FE5-1E5C-EE85-95606AC1FC0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2E87AF24-6140-66C4-A9CC-FAE1F01752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C4ADBF68-20B3-1D75-B62D-5B3EE0755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0AD98DF7-AA89-E685-6FB7-D18BD901F5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F95B0E7F-41BF-E899-DFFF-79BFB6DE49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1B277265-ADBB-FB0A-CE92-82B1F55F51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89A190CA-94F9-28D2-32C3-42C43A95F3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75789D7E-4822-C1C9-8F15-371D6DA27A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0774AC5C-EFCB-8201-9A26-3DF9C4A7D0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5216BB97-0424-55B9-4405-F94AA3EE94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12FF848D-5BFA-6C9B-1BDE-A649CA54B7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09EFC26C-FA9E-8AB8-326D-B7024EA937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2C893DD2-E34F-AE38-FAF6-2BEA2C3391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A142E578-103D-3638-E01C-6A59340034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AD6C56AA-C879-AFCE-C233-B093E4DA69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D38E0131-E9A6-1791-B349-0A0A799368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C00B28AC-AFA4-204E-2B4C-9E1869E78A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A5D0F9C8-E8E8-0387-097A-45C9FB3218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14C1525C-5252-C7F5-AF35-1A3E8460036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D95AB2A9-EDFC-C34F-4586-6F2FF890BE1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0D859496-8D26-8C90-00DD-3C33E40D335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040BAC4F-B180-5932-DDEC-9FDF3F22C3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6F8A26A5-2BB9-677C-C1BA-DAA834B34A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68EBAB73-8CE4-E846-C68D-9CE185ED39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2FCB48C1-E9EF-7FA1-FFAA-EA5869CB3B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4515AA6B-612B-F832-8115-43868CF710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7B993DD8-08C9-63D8-23CD-5E7DBC6A307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6D194455-DF5F-A819-D377-B1B8F179F3E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B7F94618-8254-63F7-BE85-E25F9BE54AB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195613F9-CF00-1505-92D0-C3DEFD4D3D7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FE50674B-B6EC-A278-AEDA-0B2514892BE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FED0AB19-7F4B-0949-1F75-7B2D4717FD0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BCE4324A-D8BD-47EF-1BDF-016D783C52C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A1160533-F5C8-B218-D9FD-8A95181D5F0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0B3342BE-CBCE-F248-4F42-B5694DA7159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65105A46-4988-79C7-A341-E435FC257AB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4FB0F61A-5D40-71C9-0311-362396C5CA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14A1C92C-65AF-2E91-01DE-9654B105C6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B2DC8942-FAAC-B57E-032C-0A8DCAEF798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E0D59C98-23CF-36CD-1368-A5AB54C2A5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F9EB637B-67EE-759D-8908-1331096B477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867064EB-1F04-E435-7EBB-41001F7DA030}"/>
              </a:ext>
            </a:extLst>
          </p:cNvPr>
          <p:cNvSpPr txBox="1"/>
          <p:nvPr/>
        </p:nvSpPr>
        <p:spPr>
          <a:xfrm>
            <a:off x="1431266" y="3659881"/>
            <a:ext cx="10476305" cy="1200329"/>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Tham gia tuyên truyền, vận động </a:t>
            </a:r>
            <a:r>
              <a:rPr lang="en-GB" sz="2400">
                <a:solidFill>
                  <a:srgbClr val="FF0000"/>
                </a:solidFill>
                <a:latin typeface="Arial" panose="020B0604020202020204" pitchFamily="34" charset="0"/>
                <a:cs typeface="Arial" panose="020B0604020202020204" pitchFamily="34" charset="0"/>
              </a:rPr>
              <a:t>người thân</a:t>
            </a:r>
            <a:r>
              <a:rPr lang="en-GB" sz="2400">
                <a:latin typeface="Arial" panose="020B0604020202020204" pitchFamily="34" charset="0"/>
                <a:cs typeface="Arial" panose="020B0604020202020204" pitchFamily="34" charset="0"/>
              </a:rPr>
              <a:t>, gia đình và những người xung quanh chấp hành quy định về đăng kí và thực hiện nghĩa vụ quân sự, nghĩa vụ tham gia Công an nhân dân.</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58E87705-7BCD-4900-B3EA-462E018EB85C}"/>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3E4DBA12-9E63-43B8-83A6-C1349414E289}"/>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83E82C57-FBD2-413C-825D-911DD286A4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62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66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4642" y="221116"/>
            <a:ext cx="908742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96004" y="162650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a:t>
            </a:r>
            <a:r>
              <a:rPr lang="en-US" sz="3200" b="1">
                <a:solidFill>
                  <a:srgbClr val="FF0000"/>
                </a:solidFill>
                <a:latin typeface="Times New Roman" panose="02020603050405020304" pitchFamily="18" charset="0"/>
                <a:cs typeface="Times New Roman" panose="02020603050405020304" pitchFamily="18" charset="0"/>
              </a:rPr>
              <a:t>À</a:t>
            </a:r>
            <a:r>
              <a:rPr lang="en-US" sz="3200" b="1">
                <a:solidFill>
                  <a:schemeClr val="tx1"/>
                </a:solidFill>
                <a:latin typeface="Times New Roman" panose="02020603050405020304" pitchFamily="18" charset="0"/>
                <a:cs typeface="Times New Roman" panose="02020603050405020304" pitchFamily="18" charset="0"/>
              </a:rPr>
              <a:t>NH VI</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AB5F88D1-821A-B59E-388F-1665033733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5D860055-9B9E-BEDA-58E9-6D1529E1F8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2EB8B0C5-4AA9-C159-1F6B-253D948DE4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FF662C3D-6B61-EA24-1D99-88104B506B2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4C32A1FA-F23E-072A-ED32-37850EB113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50E79A0A-499C-6008-2147-F67C3F0F77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081A6B54-3310-4CDE-2832-321BF6946E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871EF095-9DE3-A1FD-E994-1383B9A42B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D75C8D25-6677-967B-DB62-4521BE1C08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2D97D561-EC70-684A-53BF-DCD261A9D9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B389A1D-1373-B9D6-C25D-00D47EC6CB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EB24C4D9-9DF0-2C91-F048-B520321BAB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8AB8D225-BCAD-5031-F6DA-09B22D94BA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CB5A975B-8FFE-3F0E-FF09-F4EFAE7EB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05249578-C626-9764-6CE2-FB6BAC9143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3586ABAA-E7AD-6412-72B5-F2E599D8D3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6D848591-1F63-C00B-2359-A882DB7D54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B37D469F-6A0D-9851-3B99-B361820EE6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52CB2310-2B74-3543-2D68-8244EA941B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48332FC4-1343-3837-1B8D-66E4348903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DA3F28AA-A60C-B38D-F9CB-A2A42D3B1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3234A32E-7A16-5645-A110-7EFAEF43D39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6BA3B9C4-0D78-B7BA-DFD4-FD9F891433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1C0A6CE9-BD81-226C-2E23-CD7BF57E1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08ED7BA3-25AA-06FD-5A17-693EE13FD3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32B016B5-7263-06FF-E971-8128307A7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C61BBDD6-AF29-9C41-59EA-5160B2DE25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DD778A7A-6D0B-9DFE-FF5E-47D4EEA9BEA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BB93236C-4AEB-5C42-9004-8697F77D3DC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04008735-74FC-4357-98BB-063F670A69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A496BBA6-31BD-751E-0C97-CC23A580FAB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B7B655B8-C6B9-9458-8531-F512457894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a16="http://schemas.microsoft.com/office/drawing/2014/main" id="{07EE7CF1-DD99-E5CD-7138-E92C4938DA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a16="http://schemas.microsoft.com/office/drawing/2014/main" id="{C1BC5E7D-BE21-17C2-E0FC-5FC8BF5CC2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a16="http://schemas.microsoft.com/office/drawing/2014/main" id="{5276E769-9F48-723D-5BA0-9DCFA8B6F3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a16="http://schemas.microsoft.com/office/drawing/2014/main" id="{BFD0DA0F-A014-498A-7FF9-F4A00EABC2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a16="http://schemas.microsoft.com/office/drawing/2014/main" id="{D4D84E48-23AE-1D1F-AC99-E2AAE3013E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a16="http://schemas.microsoft.com/office/drawing/2014/main" id="{4353BC09-D29E-109F-A337-657BBF37CA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a16="http://schemas.microsoft.com/office/drawing/2014/main" id="{2B96F5DC-AD17-C623-22C8-BD72A1BACD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a16="http://schemas.microsoft.com/office/drawing/2014/main" id="{D5440E62-4DFC-8370-13C6-864C108DA2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a16="http://schemas.microsoft.com/office/drawing/2014/main" id="{9694D67B-3509-20AD-5DA2-11C907803D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a16="http://schemas.microsoft.com/office/drawing/2014/main" id="{060A1364-F66B-61D6-82E5-8E09DCFFB4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a16="http://schemas.microsoft.com/office/drawing/2014/main" id="{27887F78-4BD6-5865-60BD-E6A1464098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a16="http://schemas.microsoft.com/office/drawing/2014/main" id="{42469D29-A820-9DFC-A39B-8B6FF851F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a16="http://schemas.microsoft.com/office/drawing/2014/main" id="{5CF01A71-B69C-350E-1253-4B294FD628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a16="http://schemas.microsoft.com/office/drawing/2014/main" id="{C2288985-A1AA-1DAE-5F73-B91AA58F4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a16="http://schemas.microsoft.com/office/drawing/2014/main" id="{D0977A06-A47B-6145-443E-1467150C5D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a16="http://schemas.microsoft.com/office/drawing/2014/main" id="{3860BF97-56AE-720B-5800-6010B0EDEF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a16="http://schemas.microsoft.com/office/drawing/2014/main" id="{59FBD27C-4DC8-5520-3071-4350FF4675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a16="http://schemas.microsoft.com/office/drawing/2014/main" id="{C1ED0123-5F71-85CC-2F55-715139714F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a16="http://schemas.microsoft.com/office/drawing/2014/main" id="{F58FFBFA-1078-B666-DEEB-30E871165A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a16="http://schemas.microsoft.com/office/drawing/2014/main" id="{D8AC5E3F-307B-6B1A-9B53-32C517192FC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a16="http://schemas.microsoft.com/office/drawing/2014/main" id="{74238F24-6C81-5908-C7DF-66E5240788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a16="http://schemas.microsoft.com/office/drawing/2014/main" id="{C37734BB-B8B1-4207-CE3E-26C372236B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a16="http://schemas.microsoft.com/office/drawing/2014/main" id="{F4FF4B94-B517-4D69-E33B-9D62A0FB82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a16="http://schemas.microsoft.com/office/drawing/2014/main" id="{409D12C4-1870-F423-6FBE-7404BAE3AD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a16="http://schemas.microsoft.com/office/drawing/2014/main" id="{BBAFFDAF-70EA-3075-74A5-70237F0A69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a16="http://schemas.microsoft.com/office/drawing/2014/main" id="{86E2901B-DDCD-6CC5-31E2-CEC056726F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a16="http://schemas.microsoft.com/office/drawing/2014/main" id="{FC8449A6-3318-64D7-514E-CB36C6791F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a16="http://schemas.microsoft.com/office/drawing/2014/main" id="{5E5841FE-173D-2D8C-BF69-88314C8F2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a16="http://schemas.microsoft.com/office/drawing/2014/main" id="{6261E14D-66CF-8FEF-0C0C-1298A75D2C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a16="http://schemas.microsoft.com/office/drawing/2014/main" id="{C43E3B3D-2B83-6B7D-474C-60BD00F781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a16="http://schemas.microsoft.com/office/drawing/2014/main" id="{C82DEFA4-1A4B-00DD-D9AC-F7B2CC76CF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a16="http://schemas.microsoft.com/office/drawing/2014/main" id="{3E701B75-53CE-B26A-76D5-8BA3353B0E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a16="http://schemas.microsoft.com/office/drawing/2014/main" id="{013491C6-C443-E87A-5EEE-38DDE60EEB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a16="http://schemas.microsoft.com/office/drawing/2014/main" id="{13929B6C-680B-D0B6-A66A-E9524BDB750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a16="http://schemas.microsoft.com/office/drawing/2014/main" id="{927CCBA0-3D0C-B315-5C60-90A54928323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a16="http://schemas.microsoft.com/office/drawing/2014/main" id="{8888B2CB-E193-3DB1-FFF8-371B0621BE5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a16="http://schemas.microsoft.com/office/drawing/2014/main" id="{9D09620D-FEC5-0B6D-9878-DECDC745628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a16="http://schemas.microsoft.com/office/drawing/2014/main" id="{A3093E4E-0BE0-508F-7964-4DE3B136E79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a16="http://schemas.microsoft.com/office/drawing/2014/main" id="{B1C021F2-F023-E7B7-6D4A-5E9D6882557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a16="http://schemas.microsoft.com/office/drawing/2014/main" id="{7E8EBDC6-8BA4-3C3E-292C-BA34089830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a16="http://schemas.microsoft.com/office/drawing/2014/main" id="{0570A7A1-2A41-3F60-19EB-7E1A7E700C0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a16="http://schemas.microsoft.com/office/drawing/2014/main" id="{5FF48595-1FAB-326A-4DC2-B5B41DE9FDB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a16="http://schemas.microsoft.com/office/drawing/2014/main" id="{77406EE0-28C2-AF8D-75BB-D8B761C4BC7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a16="http://schemas.microsoft.com/office/drawing/2014/main" id="{D86A2669-C178-B73A-4790-216614BDFA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a16="http://schemas.microsoft.com/office/drawing/2014/main" id="{E2CFA0D8-2921-BFBD-587A-26E200ACB24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a16="http://schemas.microsoft.com/office/drawing/2014/main" id="{A86E1B1E-E341-248E-1C2D-8F29F0B5C4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a16="http://schemas.microsoft.com/office/drawing/2014/main" id="{60274A7B-9511-EC11-94D7-4D3B03FEDBA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a16="http://schemas.microsoft.com/office/drawing/2014/main" id="{97D13813-93BC-6033-57FE-5E01F496E1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a16="http://schemas.microsoft.com/office/drawing/2014/main" id="{E42AC6C6-B63B-CB73-3A34-4480BFB753B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a16="http://schemas.microsoft.com/office/drawing/2014/main" id="{D04D9B49-BB3F-A652-CD4D-9C001E051153}"/>
              </a:ext>
            </a:extLst>
          </p:cNvPr>
          <p:cNvSpPr txBox="1"/>
          <p:nvPr/>
        </p:nvSpPr>
        <p:spPr>
          <a:xfrm>
            <a:off x="857848" y="3222885"/>
            <a:ext cx="10476305" cy="1200329"/>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Phát hiện, ngăn chặn các </a:t>
            </a:r>
            <a:r>
              <a:rPr lang="en-GB" sz="2400">
                <a:solidFill>
                  <a:srgbClr val="FF0000"/>
                </a:solidFill>
                <a:latin typeface="Arial" panose="020B0604020202020204" pitchFamily="34" charset="0"/>
                <a:cs typeface="Arial" panose="020B0604020202020204" pitchFamily="34" charset="0"/>
              </a:rPr>
              <a:t>hành vi </a:t>
            </a:r>
            <a:r>
              <a:rPr lang="en-GB" sz="2400">
                <a:latin typeface="Arial" panose="020B0604020202020204" pitchFamily="34" charset="0"/>
                <a:cs typeface="Arial" panose="020B0604020202020204" pitchFamily="34" charset="0"/>
              </a:rPr>
              <a:t>vi phạm pháp luật về đăng kí nghĩa vụ quân sự; kiểm tra, khám sức khoẻ thực hiện nghĩa vụ quân sự; nhập ngũ; tại ngũ.</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78702996-1375-4E1A-80B9-04D61188642F}"/>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20711B38-1674-4C2A-A75A-B1B449FCFCDC}"/>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EE31FFD8-8EAE-489F-8ADC-DD853DDB4D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27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D3F5B0-40D8-4684-A341-994D47A7D3B8}"/>
              </a:ext>
            </a:extLst>
          </p:cNvPr>
          <p:cNvPicPr>
            <a:picLocks noChangeAspect="1"/>
          </p:cNvPicPr>
          <p:nvPr/>
        </p:nvPicPr>
        <p:blipFill>
          <a:blip r:embed="rId3"/>
          <a:stretch>
            <a:fillRect/>
          </a:stretch>
        </p:blipFill>
        <p:spPr>
          <a:xfrm>
            <a:off x="1236036" y="6245790"/>
            <a:ext cx="10259857" cy="612210"/>
          </a:xfrm>
          <a:prstGeom prst="rect">
            <a:avLst/>
          </a:prstGeom>
        </p:spPr>
      </p:pic>
      <p:pic>
        <p:nvPicPr>
          <p:cNvPr id="8" name="Picture 7">
            <a:extLst>
              <a:ext uri="{FF2B5EF4-FFF2-40B4-BE49-F238E27FC236}">
                <a16:creationId xmlns:a16="http://schemas.microsoft.com/office/drawing/2014/main" id="{84263740-5422-417D-84C5-BBC027D97DB3}"/>
              </a:ext>
            </a:extLst>
          </p:cNvPr>
          <p:cNvPicPr>
            <a:picLocks noChangeAspect="1"/>
          </p:cNvPicPr>
          <p:nvPr/>
        </p:nvPicPr>
        <p:blipFill>
          <a:blip r:embed="rId4"/>
          <a:stretch>
            <a:fillRect/>
          </a:stretch>
        </p:blipFill>
        <p:spPr>
          <a:xfrm>
            <a:off x="1359220" y="627017"/>
            <a:ext cx="400106" cy="5636190"/>
          </a:xfrm>
          <a:prstGeom prst="rect">
            <a:avLst/>
          </a:prstGeom>
        </p:spPr>
      </p:pic>
      <p:pic>
        <p:nvPicPr>
          <p:cNvPr id="10" name="Picture 9">
            <a:extLst>
              <a:ext uri="{FF2B5EF4-FFF2-40B4-BE49-F238E27FC236}">
                <a16:creationId xmlns:a16="http://schemas.microsoft.com/office/drawing/2014/main" id="{D75BAB68-BB8F-4290-8319-4866E65C5624}"/>
              </a:ext>
            </a:extLst>
          </p:cNvPr>
          <p:cNvPicPr>
            <a:picLocks noChangeAspect="1"/>
          </p:cNvPicPr>
          <p:nvPr/>
        </p:nvPicPr>
        <p:blipFill>
          <a:blip r:embed="rId5"/>
          <a:stretch>
            <a:fillRect/>
          </a:stretch>
        </p:blipFill>
        <p:spPr>
          <a:xfrm>
            <a:off x="1759326" y="180873"/>
            <a:ext cx="1905266" cy="985500"/>
          </a:xfrm>
          <a:prstGeom prst="rect">
            <a:avLst/>
          </a:prstGeom>
        </p:spPr>
      </p:pic>
      <p:pic>
        <p:nvPicPr>
          <p:cNvPr id="12" name="Picture 11">
            <a:extLst>
              <a:ext uri="{FF2B5EF4-FFF2-40B4-BE49-F238E27FC236}">
                <a16:creationId xmlns:a16="http://schemas.microsoft.com/office/drawing/2014/main" id="{9F188886-ADD1-45AA-95F5-89795FED122A}"/>
              </a:ext>
            </a:extLst>
          </p:cNvPr>
          <p:cNvPicPr>
            <a:picLocks noChangeAspect="1"/>
          </p:cNvPicPr>
          <p:nvPr/>
        </p:nvPicPr>
        <p:blipFill>
          <a:blip r:embed="rId6"/>
          <a:stretch>
            <a:fillRect/>
          </a:stretch>
        </p:blipFill>
        <p:spPr>
          <a:xfrm>
            <a:off x="3741403" y="54237"/>
            <a:ext cx="4134427" cy="371527"/>
          </a:xfrm>
          <a:prstGeom prst="rect">
            <a:avLst/>
          </a:prstGeom>
        </p:spPr>
      </p:pic>
      <p:pic>
        <p:nvPicPr>
          <p:cNvPr id="14" name="Picture 13">
            <a:extLst>
              <a:ext uri="{FF2B5EF4-FFF2-40B4-BE49-F238E27FC236}">
                <a16:creationId xmlns:a16="http://schemas.microsoft.com/office/drawing/2014/main" id="{E4AA176A-8699-47EE-8B0F-3DFC5BD5E485}"/>
              </a:ext>
            </a:extLst>
          </p:cNvPr>
          <p:cNvPicPr>
            <a:picLocks noChangeAspect="1"/>
          </p:cNvPicPr>
          <p:nvPr/>
        </p:nvPicPr>
        <p:blipFill>
          <a:blip r:embed="rId7"/>
          <a:stretch>
            <a:fillRect/>
          </a:stretch>
        </p:blipFill>
        <p:spPr>
          <a:xfrm>
            <a:off x="3741403" y="435146"/>
            <a:ext cx="5925377" cy="342948"/>
          </a:xfrm>
          <a:prstGeom prst="rect">
            <a:avLst/>
          </a:prstGeom>
        </p:spPr>
      </p:pic>
      <p:pic>
        <p:nvPicPr>
          <p:cNvPr id="16" name="Picture 15">
            <a:extLst>
              <a:ext uri="{FF2B5EF4-FFF2-40B4-BE49-F238E27FC236}">
                <a16:creationId xmlns:a16="http://schemas.microsoft.com/office/drawing/2014/main" id="{CB686454-BA78-441E-961C-9CA2DF5A8D76}"/>
              </a:ext>
            </a:extLst>
          </p:cNvPr>
          <p:cNvPicPr>
            <a:picLocks noChangeAspect="1"/>
          </p:cNvPicPr>
          <p:nvPr/>
        </p:nvPicPr>
        <p:blipFill>
          <a:blip r:embed="rId8"/>
          <a:stretch>
            <a:fillRect/>
          </a:stretch>
        </p:blipFill>
        <p:spPr>
          <a:xfrm>
            <a:off x="3732694" y="766536"/>
            <a:ext cx="7363853" cy="695422"/>
          </a:xfrm>
          <a:prstGeom prst="rect">
            <a:avLst/>
          </a:prstGeom>
        </p:spPr>
      </p:pic>
      <p:pic>
        <p:nvPicPr>
          <p:cNvPr id="18" name="Picture 17">
            <a:extLst>
              <a:ext uri="{FF2B5EF4-FFF2-40B4-BE49-F238E27FC236}">
                <a16:creationId xmlns:a16="http://schemas.microsoft.com/office/drawing/2014/main" id="{71F3BCBC-403D-4624-AB28-EE734A797295}"/>
              </a:ext>
            </a:extLst>
          </p:cNvPr>
          <p:cNvPicPr>
            <a:picLocks noChangeAspect="1"/>
          </p:cNvPicPr>
          <p:nvPr/>
        </p:nvPicPr>
        <p:blipFill>
          <a:blip r:embed="rId9"/>
          <a:stretch>
            <a:fillRect/>
          </a:stretch>
        </p:blipFill>
        <p:spPr>
          <a:xfrm>
            <a:off x="1759326" y="1776988"/>
            <a:ext cx="2095792" cy="1410352"/>
          </a:xfrm>
          <a:prstGeom prst="rect">
            <a:avLst/>
          </a:prstGeom>
        </p:spPr>
      </p:pic>
      <p:pic>
        <p:nvPicPr>
          <p:cNvPr id="20" name="Picture 19">
            <a:extLst>
              <a:ext uri="{FF2B5EF4-FFF2-40B4-BE49-F238E27FC236}">
                <a16:creationId xmlns:a16="http://schemas.microsoft.com/office/drawing/2014/main" id="{87DBE1FC-9666-4788-9ED0-8DD04D186489}"/>
              </a:ext>
            </a:extLst>
          </p:cNvPr>
          <p:cNvPicPr>
            <a:picLocks noChangeAspect="1"/>
          </p:cNvPicPr>
          <p:nvPr/>
        </p:nvPicPr>
        <p:blipFill>
          <a:blip r:embed="rId10"/>
          <a:stretch>
            <a:fillRect/>
          </a:stretch>
        </p:blipFill>
        <p:spPr>
          <a:xfrm>
            <a:off x="3896276" y="1612587"/>
            <a:ext cx="1886213" cy="381053"/>
          </a:xfrm>
          <a:prstGeom prst="rect">
            <a:avLst/>
          </a:prstGeom>
        </p:spPr>
      </p:pic>
      <p:pic>
        <p:nvPicPr>
          <p:cNvPr id="22" name="Picture 21">
            <a:extLst>
              <a:ext uri="{FF2B5EF4-FFF2-40B4-BE49-F238E27FC236}">
                <a16:creationId xmlns:a16="http://schemas.microsoft.com/office/drawing/2014/main" id="{E6F013E4-647A-46BE-8906-F0AB590F9395}"/>
              </a:ext>
            </a:extLst>
          </p:cNvPr>
          <p:cNvPicPr>
            <a:picLocks noChangeAspect="1"/>
          </p:cNvPicPr>
          <p:nvPr/>
        </p:nvPicPr>
        <p:blipFill>
          <a:blip r:embed="rId11"/>
          <a:stretch>
            <a:fillRect/>
          </a:stretch>
        </p:blipFill>
        <p:spPr>
          <a:xfrm>
            <a:off x="3896276" y="1991875"/>
            <a:ext cx="7154273" cy="628738"/>
          </a:xfrm>
          <a:prstGeom prst="rect">
            <a:avLst/>
          </a:prstGeom>
        </p:spPr>
      </p:pic>
      <p:pic>
        <p:nvPicPr>
          <p:cNvPr id="24" name="Picture 23">
            <a:extLst>
              <a:ext uri="{FF2B5EF4-FFF2-40B4-BE49-F238E27FC236}">
                <a16:creationId xmlns:a16="http://schemas.microsoft.com/office/drawing/2014/main" id="{D1A18A3A-8469-4300-97C3-29F320DA721C}"/>
              </a:ext>
            </a:extLst>
          </p:cNvPr>
          <p:cNvPicPr>
            <a:picLocks noChangeAspect="1"/>
          </p:cNvPicPr>
          <p:nvPr/>
        </p:nvPicPr>
        <p:blipFill>
          <a:blip r:embed="rId12"/>
          <a:stretch>
            <a:fillRect/>
          </a:stretch>
        </p:blipFill>
        <p:spPr>
          <a:xfrm>
            <a:off x="3855118" y="2626408"/>
            <a:ext cx="5372850" cy="371527"/>
          </a:xfrm>
          <a:prstGeom prst="rect">
            <a:avLst/>
          </a:prstGeom>
        </p:spPr>
      </p:pic>
      <p:pic>
        <p:nvPicPr>
          <p:cNvPr id="26" name="Picture 25">
            <a:extLst>
              <a:ext uri="{FF2B5EF4-FFF2-40B4-BE49-F238E27FC236}">
                <a16:creationId xmlns:a16="http://schemas.microsoft.com/office/drawing/2014/main" id="{5967CDA0-16E3-40CB-AF28-02DA27BEA72B}"/>
              </a:ext>
            </a:extLst>
          </p:cNvPr>
          <p:cNvPicPr>
            <a:picLocks noChangeAspect="1"/>
          </p:cNvPicPr>
          <p:nvPr/>
        </p:nvPicPr>
        <p:blipFill>
          <a:blip r:embed="rId13"/>
          <a:stretch>
            <a:fillRect/>
          </a:stretch>
        </p:blipFill>
        <p:spPr>
          <a:xfrm>
            <a:off x="3855118" y="3004686"/>
            <a:ext cx="3334215" cy="371527"/>
          </a:xfrm>
          <a:prstGeom prst="rect">
            <a:avLst/>
          </a:prstGeom>
        </p:spPr>
      </p:pic>
      <p:pic>
        <p:nvPicPr>
          <p:cNvPr id="28" name="Picture 27">
            <a:extLst>
              <a:ext uri="{FF2B5EF4-FFF2-40B4-BE49-F238E27FC236}">
                <a16:creationId xmlns:a16="http://schemas.microsoft.com/office/drawing/2014/main" id="{67C64217-F999-416C-870C-80460AD58AFA}"/>
              </a:ext>
            </a:extLst>
          </p:cNvPr>
          <p:cNvPicPr>
            <a:picLocks noChangeAspect="1"/>
          </p:cNvPicPr>
          <p:nvPr/>
        </p:nvPicPr>
        <p:blipFill>
          <a:blip r:embed="rId14"/>
          <a:stretch>
            <a:fillRect/>
          </a:stretch>
        </p:blipFill>
        <p:spPr>
          <a:xfrm>
            <a:off x="1759326" y="3508241"/>
            <a:ext cx="2619741" cy="819264"/>
          </a:xfrm>
          <a:prstGeom prst="rect">
            <a:avLst/>
          </a:prstGeom>
        </p:spPr>
      </p:pic>
      <p:pic>
        <p:nvPicPr>
          <p:cNvPr id="30" name="Picture 29">
            <a:extLst>
              <a:ext uri="{FF2B5EF4-FFF2-40B4-BE49-F238E27FC236}">
                <a16:creationId xmlns:a16="http://schemas.microsoft.com/office/drawing/2014/main" id="{D6F47C4A-E25E-43D9-94F0-A26E2BED4D1B}"/>
              </a:ext>
            </a:extLst>
          </p:cNvPr>
          <p:cNvPicPr>
            <a:picLocks noChangeAspect="1"/>
          </p:cNvPicPr>
          <p:nvPr/>
        </p:nvPicPr>
        <p:blipFill>
          <a:blip r:embed="rId15"/>
          <a:stretch>
            <a:fillRect/>
          </a:stretch>
        </p:blipFill>
        <p:spPr>
          <a:xfrm>
            <a:off x="4383455" y="3528001"/>
            <a:ext cx="6449325" cy="371527"/>
          </a:xfrm>
          <a:prstGeom prst="rect">
            <a:avLst/>
          </a:prstGeom>
        </p:spPr>
      </p:pic>
      <p:pic>
        <p:nvPicPr>
          <p:cNvPr id="32" name="Picture 31">
            <a:extLst>
              <a:ext uri="{FF2B5EF4-FFF2-40B4-BE49-F238E27FC236}">
                <a16:creationId xmlns:a16="http://schemas.microsoft.com/office/drawing/2014/main" id="{327CA2C9-2B86-4C21-8E7D-DCB3F8DD03C2}"/>
              </a:ext>
            </a:extLst>
          </p:cNvPr>
          <p:cNvPicPr>
            <a:picLocks noChangeAspect="1"/>
          </p:cNvPicPr>
          <p:nvPr/>
        </p:nvPicPr>
        <p:blipFill>
          <a:blip r:embed="rId16"/>
          <a:stretch>
            <a:fillRect/>
          </a:stretch>
        </p:blipFill>
        <p:spPr>
          <a:xfrm>
            <a:off x="4379067" y="3952994"/>
            <a:ext cx="6449324" cy="352474"/>
          </a:xfrm>
          <a:prstGeom prst="rect">
            <a:avLst/>
          </a:prstGeom>
        </p:spPr>
      </p:pic>
      <p:pic>
        <p:nvPicPr>
          <p:cNvPr id="34" name="Picture 33">
            <a:extLst>
              <a:ext uri="{FF2B5EF4-FFF2-40B4-BE49-F238E27FC236}">
                <a16:creationId xmlns:a16="http://schemas.microsoft.com/office/drawing/2014/main" id="{95983D2D-A83C-4450-BB5E-6E5058513555}"/>
              </a:ext>
            </a:extLst>
          </p:cNvPr>
          <p:cNvPicPr>
            <a:picLocks noChangeAspect="1"/>
          </p:cNvPicPr>
          <p:nvPr/>
        </p:nvPicPr>
        <p:blipFill>
          <a:blip r:embed="rId17"/>
          <a:stretch>
            <a:fillRect/>
          </a:stretch>
        </p:blipFill>
        <p:spPr>
          <a:xfrm>
            <a:off x="1747629" y="4466667"/>
            <a:ext cx="2486372" cy="1390844"/>
          </a:xfrm>
          <a:prstGeom prst="rect">
            <a:avLst/>
          </a:prstGeom>
        </p:spPr>
      </p:pic>
      <p:pic>
        <p:nvPicPr>
          <p:cNvPr id="36" name="Picture 35">
            <a:extLst>
              <a:ext uri="{FF2B5EF4-FFF2-40B4-BE49-F238E27FC236}">
                <a16:creationId xmlns:a16="http://schemas.microsoft.com/office/drawing/2014/main" id="{25751B7E-8DB7-4A73-BC7B-5BA4AD803214}"/>
              </a:ext>
            </a:extLst>
          </p:cNvPr>
          <p:cNvPicPr>
            <a:picLocks noChangeAspect="1"/>
          </p:cNvPicPr>
          <p:nvPr/>
        </p:nvPicPr>
        <p:blipFill>
          <a:blip r:embed="rId18"/>
          <a:stretch>
            <a:fillRect/>
          </a:stretch>
        </p:blipFill>
        <p:spPr>
          <a:xfrm>
            <a:off x="4234736" y="4421798"/>
            <a:ext cx="6944694" cy="352474"/>
          </a:xfrm>
          <a:prstGeom prst="rect">
            <a:avLst/>
          </a:prstGeom>
        </p:spPr>
      </p:pic>
      <p:pic>
        <p:nvPicPr>
          <p:cNvPr id="38" name="Picture 37">
            <a:extLst>
              <a:ext uri="{FF2B5EF4-FFF2-40B4-BE49-F238E27FC236}">
                <a16:creationId xmlns:a16="http://schemas.microsoft.com/office/drawing/2014/main" id="{ED8E2774-B1CE-404C-9C1C-5C3EC282A2A4}"/>
              </a:ext>
            </a:extLst>
          </p:cNvPr>
          <p:cNvPicPr>
            <a:picLocks noChangeAspect="1"/>
          </p:cNvPicPr>
          <p:nvPr/>
        </p:nvPicPr>
        <p:blipFill>
          <a:blip r:embed="rId19"/>
          <a:stretch>
            <a:fillRect/>
          </a:stretch>
        </p:blipFill>
        <p:spPr>
          <a:xfrm>
            <a:off x="4244262" y="4806948"/>
            <a:ext cx="6935168" cy="676369"/>
          </a:xfrm>
          <a:prstGeom prst="rect">
            <a:avLst/>
          </a:prstGeom>
        </p:spPr>
      </p:pic>
      <p:pic>
        <p:nvPicPr>
          <p:cNvPr id="40" name="Picture 39">
            <a:extLst>
              <a:ext uri="{FF2B5EF4-FFF2-40B4-BE49-F238E27FC236}">
                <a16:creationId xmlns:a16="http://schemas.microsoft.com/office/drawing/2014/main" id="{6ADEFDAF-6AB3-4173-B6A2-2BF6F83617C2}"/>
              </a:ext>
            </a:extLst>
          </p:cNvPr>
          <p:cNvPicPr>
            <a:picLocks noChangeAspect="1"/>
          </p:cNvPicPr>
          <p:nvPr/>
        </p:nvPicPr>
        <p:blipFill>
          <a:blip r:embed="rId20"/>
          <a:stretch>
            <a:fillRect/>
          </a:stretch>
        </p:blipFill>
        <p:spPr>
          <a:xfrm>
            <a:off x="4244262" y="5514563"/>
            <a:ext cx="6935168" cy="685896"/>
          </a:xfrm>
          <a:prstGeom prst="rect">
            <a:avLst/>
          </a:prstGeom>
        </p:spPr>
      </p:pic>
      <p:pic>
        <p:nvPicPr>
          <p:cNvPr id="2" name="image4.png">
            <a:extLst>
              <a:ext uri="{FF2B5EF4-FFF2-40B4-BE49-F238E27FC236}">
                <a16:creationId xmlns:a16="http://schemas.microsoft.com/office/drawing/2014/main" id="{4CECED50-90F5-1A52-B984-032346D1DCB4}"/>
              </a:ext>
            </a:extLst>
          </p:cNvPr>
          <p:cNvPicPr>
            <a:picLocks noChangeAspect="1"/>
          </p:cNvPicPr>
          <p:nvPr/>
        </p:nvPicPr>
        <p:blipFill>
          <a:blip r:embed="rId21"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66F1BC0C-E075-6AA3-E195-B395259AAF3D}"/>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0F3DF640-13B9-8BE9-2EC0-DF45417168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391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80">
                                          <p:stCondLst>
                                            <p:cond delay="0"/>
                                          </p:stCondLst>
                                        </p:cTn>
                                        <p:tgtEl>
                                          <p:spTgt spid="20"/>
                                        </p:tgtEl>
                                      </p:cBhvr>
                                    </p:animEffect>
                                    <p:anim calcmode="lin" valueType="num">
                                      <p:cBhvr>
                                        <p:cTn id="5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0" dur="26">
                                          <p:stCondLst>
                                            <p:cond delay="650"/>
                                          </p:stCondLst>
                                        </p:cTn>
                                        <p:tgtEl>
                                          <p:spTgt spid="20"/>
                                        </p:tgtEl>
                                      </p:cBhvr>
                                      <p:to x="100000" y="60000"/>
                                    </p:animScale>
                                    <p:animScale>
                                      <p:cBhvr>
                                        <p:cTn id="61" dur="166" decel="50000">
                                          <p:stCondLst>
                                            <p:cond delay="676"/>
                                          </p:stCondLst>
                                        </p:cTn>
                                        <p:tgtEl>
                                          <p:spTgt spid="20"/>
                                        </p:tgtEl>
                                      </p:cBhvr>
                                      <p:to x="100000" y="100000"/>
                                    </p:animScale>
                                    <p:animScale>
                                      <p:cBhvr>
                                        <p:cTn id="62" dur="26">
                                          <p:stCondLst>
                                            <p:cond delay="1312"/>
                                          </p:stCondLst>
                                        </p:cTn>
                                        <p:tgtEl>
                                          <p:spTgt spid="20"/>
                                        </p:tgtEl>
                                      </p:cBhvr>
                                      <p:to x="100000" y="80000"/>
                                    </p:animScale>
                                    <p:animScale>
                                      <p:cBhvr>
                                        <p:cTn id="63" dur="166" decel="50000">
                                          <p:stCondLst>
                                            <p:cond delay="1338"/>
                                          </p:stCondLst>
                                        </p:cTn>
                                        <p:tgtEl>
                                          <p:spTgt spid="20"/>
                                        </p:tgtEl>
                                      </p:cBhvr>
                                      <p:to x="100000" y="100000"/>
                                    </p:animScale>
                                    <p:animScale>
                                      <p:cBhvr>
                                        <p:cTn id="64" dur="26">
                                          <p:stCondLst>
                                            <p:cond delay="1642"/>
                                          </p:stCondLst>
                                        </p:cTn>
                                        <p:tgtEl>
                                          <p:spTgt spid="20"/>
                                        </p:tgtEl>
                                      </p:cBhvr>
                                      <p:to x="100000" y="90000"/>
                                    </p:animScale>
                                    <p:animScale>
                                      <p:cBhvr>
                                        <p:cTn id="65" dur="166" decel="50000">
                                          <p:stCondLst>
                                            <p:cond delay="1668"/>
                                          </p:stCondLst>
                                        </p:cTn>
                                        <p:tgtEl>
                                          <p:spTgt spid="20"/>
                                        </p:tgtEl>
                                      </p:cBhvr>
                                      <p:to x="100000" y="100000"/>
                                    </p:animScale>
                                    <p:animScale>
                                      <p:cBhvr>
                                        <p:cTn id="66" dur="26">
                                          <p:stCondLst>
                                            <p:cond delay="1808"/>
                                          </p:stCondLst>
                                        </p:cTn>
                                        <p:tgtEl>
                                          <p:spTgt spid="20"/>
                                        </p:tgtEl>
                                      </p:cBhvr>
                                      <p:to x="100000" y="95000"/>
                                    </p:animScale>
                                    <p:animScale>
                                      <p:cBhvr>
                                        <p:cTn id="67" dur="166" decel="50000">
                                          <p:stCondLst>
                                            <p:cond delay="1834"/>
                                          </p:stCondLst>
                                        </p:cTn>
                                        <p:tgtEl>
                                          <p:spTgt spid="2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down)">
                                      <p:cBhvr>
                                        <p:cTn id="72" dur="580">
                                          <p:stCondLst>
                                            <p:cond delay="0"/>
                                          </p:stCondLst>
                                        </p:cTn>
                                        <p:tgtEl>
                                          <p:spTgt spid="22"/>
                                        </p:tgtEl>
                                      </p:cBhvr>
                                    </p:animEffect>
                                    <p:anim calcmode="lin" valueType="num">
                                      <p:cBhvr>
                                        <p:cTn id="7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8" dur="26">
                                          <p:stCondLst>
                                            <p:cond delay="650"/>
                                          </p:stCondLst>
                                        </p:cTn>
                                        <p:tgtEl>
                                          <p:spTgt spid="22"/>
                                        </p:tgtEl>
                                      </p:cBhvr>
                                      <p:to x="100000" y="60000"/>
                                    </p:animScale>
                                    <p:animScale>
                                      <p:cBhvr>
                                        <p:cTn id="79" dur="166" decel="50000">
                                          <p:stCondLst>
                                            <p:cond delay="676"/>
                                          </p:stCondLst>
                                        </p:cTn>
                                        <p:tgtEl>
                                          <p:spTgt spid="22"/>
                                        </p:tgtEl>
                                      </p:cBhvr>
                                      <p:to x="100000" y="100000"/>
                                    </p:animScale>
                                    <p:animScale>
                                      <p:cBhvr>
                                        <p:cTn id="80" dur="26">
                                          <p:stCondLst>
                                            <p:cond delay="1312"/>
                                          </p:stCondLst>
                                        </p:cTn>
                                        <p:tgtEl>
                                          <p:spTgt spid="22"/>
                                        </p:tgtEl>
                                      </p:cBhvr>
                                      <p:to x="100000" y="80000"/>
                                    </p:animScale>
                                    <p:animScale>
                                      <p:cBhvr>
                                        <p:cTn id="81" dur="166" decel="50000">
                                          <p:stCondLst>
                                            <p:cond delay="1338"/>
                                          </p:stCondLst>
                                        </p:cTn>
                                        <p:tgtEl>
                                          <p:spTgt spid="22"/>
                                        </p:tgtEl>
                                      </p:cBhvr>
                                      <p:to x="100000" y="100000"/>
                                    </p:animScale>
                                    <p:animScale>
                                      <p:cBhvr>
                                        <p:cTn id="82" dur="26">
                                          <p:stCondLst>
                                            <p:cond delay="1642"/>
                                          </p:stCondLst>
                                        </p:cTn>
                                        <p:tgtEl>
                                          <p:spTgt spid="22"/>
                                        </p:tgtEl>
                                      </p:cBhvr>
                                      <p:to x="100000" y="90000"/>
                                    </p:animScale>
                                    <p:animScale>
                                      <p:cBhvr>
                                        <p:cTn id="83" dur="166" decel="50000">
                                          <p:stCondLst>
                                            <p:cond delay="1668"/>
                                          </p:stCondLst>
                                        </p:cTn>
                                        <p:tgtEl>
                                          <p:spTgt spid="22"/>
                                        </p:tgtEl>
                                      </p:cBhvr>
                                      <p:to x="100000" y="100000"/>
                                    </p:animScale>
                                    <p:animScale>
                                      <p:cBhvr>
                                        <p:cTn id="84" dur="26">
                                          <p:stCondLst>
                                            <p:cond delay="1808"/>
                                          </p:stCondLst>
                                        </p:cTn>
                                        <p:tgtEl>
                                          <p:spTgt spid="22"/>
                                        </p:tgtEl>
                                      </p:cBhvr>
                                      <p:to x="100000" y="95000"/>
                                    </p:animScale>
                                    <p:animScale>
                                      <p:cBhvr>
                                        <p:cTn id="85" dur="166" decel="50000">
                                          <p:stCondLst>
                                            <p:cond delay="1834"/>
                                          </p:stCondLst>
                                        </p:cTn>
                                        <p:tgtEl>
                                          <p:spTgt spid="22"/>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80">
                                          <p:stCondLst>
                                            <p:cond delay="0"/>
                                          </p:stCondLst>
                                        </p:cTn>
                                        <p:tgtEl>
                                          <p:spTgt spid="24"/>
                                        </p:tgtEl>
                                      </p:cBhvr>
                                    </p:animEffect>
                                    <p:anim calcmode="lin" valueType="num">
                                      <p:cBhvr>
                                        <p:cTn id="9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6" dur="26">
                                          <p:stCondLst>
                                            <p:cond delay="650"/>
                                          </p:stCondLst>
                                        </p:cTn>
                                        <p:tgtEl>
                                          <p:spTgt spid="24"/>
                                        </p:tgtEl>
                                      </p:cBhvr>
                                      <p:to x="100000" y="60000"/>
                                    </p:animScale>
                                    <p:animScale>
                                      <p:cBhvr>
                                        <p:cTn id="97" dur="166" decel="50000">
                                          <p:stCondLst>
                                            <p:cond delay="676"/>
                                          </p:stCondLst>
                                        </p:cTn>
                                        <p:tgtEl>
                                          <p:spTgt spid="24"/>
                                        </p:tgtEl>
                                      </p:cBhvr>
                                      <p:to x="100000" y="100000"/>
                                    </p:animScale>
                                    <p:animScale>
                                      <p:cBhvr>
                                        <p:cTn id="98" dur="26">
                                          <p:stCondLst>
                                            <p:cond delay="1312"/>
                                          </p:stCondLst>
                                        </p:cTn>
                                        <p:tgtEl>
                                          <p:spTgt spid="24"/>
                                        </p:tgtEl>
                                      </p:cBhvr>
                                      <p:to x="100000" y="80000"/>
                                    </p:animScale>
                                    <p:animScale>
                                      <p:cBhvr>
                                        <p:cTn id="99" dur="166" decel="50000">
                                          <p:stCondLst>
                                            <p:cond delay="1338"/>
                                          </p:stCondLst>
                                        </p:cTn>
                                        <p:tgtEl>
                                          <p:spTgt spid="24"/>
                                        </p:tgtEl>
                                      </p:cBhvr>
                                      <p:to x="100000" y="100000"/>
                                    </p:animScale>
                                    <p:animScale>
                                      <p:cBhvr>
                                        <p:cTn id="100" dur="26">
                                          <p:stCondLst>
                                            <p:cond delay="1642"/>
                                          </p:stCondLst>
                                        </p:cTn>
                                        <p:tgtEl>
                                          <p:spTgt spid="24"/>
                                        </p:tgtEl>
                                      </p:cBhvr>
                                      <p:to x="100000" y="90000"/>
                                    </p:animScale>
                                    <p:animScale>
                                      <p:cBhvr>
                                        <p:cTn id="101" dur="166" decel="50000">
                                          <p:stCondLst>
                                            <p:cond delay="1668"/>
                                          </p:stCondLst>
                                        </p:cTn>
                                        <p:tgtEl>
                                          <p:spTgt spid="24"/>
                                        </p:tgtEl>
                                      </p:cBhvr>
                                      <p:to x="100000" y="100000"/>
                                    </p:animScale>
                                    <p:animScale>
                                      <p:cBhvr>
                                        <p:cTn id="102" dur="26">
                                          <p:stCondLst>
                                            <p:cond delay="1808"/>
                                          </p:stCondLst>
                                        </p:cTn>
                                        <p:tgtEl>
                                          <p:spTgt spid="24"/>
                                        </p:tgtEl>
                                      </p:cBhvr>
                                      <p:to x="100000" y="95000"/>
                                    </p:animScale>
                                    <p:animScale>
                                      <p:cBhvr>
                                        <p:cTn id="103" dur="166" decel="50000">
                                          <p:stCondLst>
                                            <p:cond delay="1834"/>
                                          </p:stCondLst>
                                        </p:cTn>
                                        <p:tgtEl>
                                          <p:spTgt spid="2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down)">
                                      <p:cBhvr>
                                        <p:cTn id="108" dur="580">
                                          <p:stCondLst>
                                            <p:cond delay="0"/>
                                          </p:stCondLst>
                                        </p:cTn>
                                        <p:tgtEl>
                                          <p:spTgt spid="26"/>
                                        </p:tgtEl>
                                      </p:cBhvr>
                                    </p:animEffect>
                                    <p:anim calcmode="lin" valueType="num">
                                      <p:cBhvr>
                                        <p:cTn id="10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4" dur="26">
                                          <p:stCondLst>
                                            <p:cond delay="650"/>
                                          </p:stCondLst>
                                        </p:cTn>
                                        <p:tgtEl>
                                          <p:spTgt spid="26"/>
                                        </p:tgtEl>
                                      </p:cBhvr>
                                      <p:to x="100000" y="60000"/>
                                    </p:animScale>
                                    <p:animScale>
                                      <p:cBhvr>
                                        <p:cTn id="115" dur="166" decel="50000">
                                          <p:stCondLst>
                                            <p:cond delay="676"/>
                                          </p:stCondLst>
                                        </p:cTn>
                                        <p:tgtEl>
                                          <p:spTgt spid="26"/>
                                        </p:tgtEl>
                                      </p:cBhvr>
                                      <p:to x="100000" y="100000"/>
                                    </p:animScale>
                                    <p:animScale>
                                      <p:cBhvr>
                                        <p:cTn id="116" dur="26">
                                          <p:stCondLst>
                                            <p:cond delay="1312"/>
                                          </p:stCondLst>
                                        </p:cTn>
                                        <p:tgtEl>
                                          <p:spTgt spid="26"/>
                                        </p:tgtEl>
                                      </p:cBhvr>
                                      <p:to x="100000" y="80000"/>
                                    </p:animScale>
                                    <p:animScale>
                                      <p:cBhvr>
                                        <p:cTn id="117" dur="166" decel="50000">
                                          <p:stCondLst>
                                            <p:cond delay="1338"/>
                                          </p:stCondLst>
                                        </p:cTn>
                                        <p:tgtEl>
                                          <p:spTgt spid="26"/>
                                        </p:tgtEl>
                                      </p:cBhvr>
                                      <p:to x="100000" y="100000"/>
                                    </p:animScale>
                                    <p:animScale>
                                      <p:cBhvr>
                                        <p:cTn id="118" dur="26">
                                          <p:stCondLst>
                                            <p:cond delay="1642"/>
                                          </p:stCondLst>
                                        </p:cTn>
                                        <p:tgtEl>
                                          <p:spTgt spid="26"/>
                                        </p:tgtEl>
                                      </p:cBhvr>
                                      <p:to x="100000" y="90000"/>
                                    </p:animScale>
                                    <p:animScale>
                                      <p:cBhvr>
                                        <p:cTn id="119" dur="166" decel="50000">
                                          <p:stCondLst>
                                            <p:cond delay="1668"/>
                                          </p:stCondLst>
                                        </p:cTn>
                                        <p:tgtEl>
                                          <p:spTgt spid="26"/>
                                        </p:tgtEl>
                                      </p:cBhvr>
                                      <p:to x="100000" y="100000"/>
                                    </p:animScale>
                                    <p:animScale>
                                      <p:cBhvr>
                                        <p:cTn id="120" dur="26">
                                          <p:stCondLst>
                                            <p:cond delay="1808"/>
                                          </p:stCondLst>
                                        </p:cTn>
                                        <p:tgtEl>
                                          <p:spTgt spid="26"/>
                                        </p:tgtEl>
                                      </p:cBhvr>
                                      <p:to x="100000" y="95000"/>
                                    </p:animScale>
                                    <p:animScale>
                                      <p:cBhvr>
                                        <p:cTn id="121" dur="166" decel="50000">
                                          <p:stCondLst>
                                            <p:cond delay="1834"/>
                                          </p:stCondLst>
                                        </p:cTn>
                                        <p:tgtEl>
                                          <p:spTgt spid="26"/>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1000" fill="hold"/>
                                        <p:tgtEl>
                                          <p:spTgt spid="30"/>
                                        </p:tgtEl>
                                        <p:attrNameLst>
                                          <p:attrName>ppt_w</p:attrName>
                                        </p:attrNameLst>
                                      </p:cBhvr>
                                      <p:tavLst>
                                        <p:tav tm="0">
                                          <p:val>
                                            <p:fltVal val="0"/>
                                          </p:val>
                                        </p:tav>
                                        <p:tav tm="100000">
                                          <p:val>
                                            <p:strVal val="#ppt_w"/>
                                          </p:val>
                                        </p:tav>
                                      </p:tavLst>
                                    </p:anim>
                                    <p:anim calcmode="lin" valueType="num">
                                      <p:cBhvr>
                                        <p:cTn id="134" dur="1000" fill="hold"/>
                                        <p:tgtEl>
                                          <p:spTgt spid="30"/>
                                        </p:tgtEl>
                                        <p:attrNameLst>
                                          <p:attrName>ppt_h</p:attrName>
                                        </p:attrNameLst>
                                      </p:cBhvr>
                                      <p:tavLst>
                                        <p:tav tm="0">
                                          <p:val>
                                            <p:fltVal val="0"/>
                                          </p:val>
                                        </p:tav>
                                        <p:tav tm="100000">
                                          <p:val>
                                            <p:strVal val="#ppt_h"/>
                                          </p:val>
                                        </p:tav>
                                      </p:tavLst>
                                    </p:anim>
                                    <p:anim calcmode="lin" valueType="num">
                                      <p:cBhvr>
                                        <p:cTn id="135" dur="1000" fill="hold"/>
                                        <p:tgtEl>
                                          <p:spTgt spid="30"/>
                                        </p:tgtEl>
                                        <p:attrNameLst>
                                          <p:attrName>style.rotation</p:attrName>
                                        </p:attrNameLst>
                                      </p:cBhvr>
                                      <p:tavLst>
                                        <p:tav tm="0">
                                          <p:val>
                                            <p:fltVal val="90"/>
                                          </p:val>
                                        </p:tav>
                                        <p:tav tm="100000">
                                          <p:val>
                                            <p:fltVal val="0"/>
                                          </p:val>
                                        </p:tav>
                                      </p:tavLst>
                                    </p:anim>
                                    <p:animEffect transition="in" filter="fade">
                                      <p:cBhvr>
                                        <p:cTn id="136" dur="1000"/>
                                        <p:tgtEl>
                                          <p:spTgt spid="30"/>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nodeType="clickEffect">
                                  <p:stCondLst>
                                    <p:cond delay="0"/>
                                  </p:stCondLst>
                                  <p:childTnLst>
                                    <p:set>
                                      <p:cBhvr>
                                        <p:cTn id="140" dur="1" fill="hold">
                                          <p:stCondLst>
                                            <p:cond delay="0"/>
                                          </p:stCondLst>
                                        </p:cTn>
                                        <p:tgtEl>
                                          <p:spTgt spid="32"/>
                                        </p:tgtEl>
                                        <p:attrNameLst>
                                          <p:attrName>style.visibility</p:attrName>
                                        </p:attrNameLst>
                                      </p:cBhvr>
                                      <p:to>
                                        <p:strVal val="visible"/>
                                      </p:to>
                                    </p:set>
                                    <p:anim calcmode="lin" valueType="num">
                                      <p:cBhvr>
                                        <p:cTn id="141" dur="1000" fill="hold"/>
                                        <p:tgtEl>
                                          <p:spTgt spid="32"/>
                                        </p:tgtEl>
                                        <p:attrNameLst>
                                          <p:attrName>ppt_w</p:attrName>
                                        </p:attrNameLst>
                                      </p:cBhvr>
                                      <p:tavLst>
                                        <p:tav tm="0">
                                          <p:val>
                                            <p:fltVal val="0"/>
                                          </p:val>
                                        </p:tav>
                                        <p:tav tm="100000">
                                          <p:val>
                                            <p:strVal val="#ppt_w"/>
                                          </p:val>
                                        </p:tav>
                                      </p:tavLst>
                                    </p:anim>
                                    <p:anim calcmode="lin" valueType="num">
                                      <p:cBhvr>
                                        <p:cTn id="142" dur="1000" fill="hold"/>
                                        <p:tgtEl>
                                          <p:spTgt spid="32"/>
                                        </p:tgtEl>
                                        <p:attrNameLst>
                                          <p:attrName>ppt_h</p:attrName>
                                        </p:attrNameLst>
                                      </p:cBhvr>
                                      <p:tavLst>
                                        <p:tav tm="0">
                                          <p:val>
                                            <p:fltVal val="0"/>
                                          </p:val>
                                        </p:tav>
                                        <p:tav tm="100000">
                                          <p:val>
                                            <p:strVal val="#ppt_h"/>
                                          </p:val>
                                        </p:tav>
                                      </p:tavLst>
                                    </p:anim>
                                    <p:anim calcmode="lin" valueType="num">
                                      <p:cBhvr>
                                        <p:cTn id="143" dur="1000" fill="hold"/>
                                        <p:tgtEl>
                                          <p:spTgt spid="32"/>
                                        </p:tgtEl>
                                        <p:attrNameLst>
                                          <p:attrName>style.rotation</p:attrName>
                                        </p:attrNameLst>
                                      </p:cBhvr>
                                      <p:tavLst>
                                        <p:tav tm="0">
                                          <p:val>
                                            <p:fltVal val="90"/>
                                          </p:val>
                                        </p:tav>
                                        <p:tav tm="100000">
                                          <p:val>
                                            <p:fltVal val="0"/>
                                          </p:val>
                                        </p:tav>
                                      </p:tavLst>
                                    </p:anim>
                                    <p:animEffect transition="in" filter="fade">
                                      <p:cBhvr>
                                        <p:cTn id="144" dur="1000"/>
                                        <p:tgtEl>
                                          <p:spTgt spid="32"/>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1000"/>
                                        <p:tgtEl>
                                          <p:spTgt spid="34"/>
                                        </p:tgtEl>
                                      </p:cBhvr>
                                    </p:animEffect>
                                    <p:anim calcmode="lin" valueType="num">
                                      <p:cBhvr>
                                        <p:cTn id="150" dur="1000" fill="hold"/>
                                        <p:tgtEl>
                                          <p:spTgt spid="34"/>
                                        </p:tgtEl>
                                        <p:attrNameLst>
                                          <p:attrName>ppt_x</p:attrName>
                                        </p:attrNameLst>
                                      </p:cBhvr>
                                      <p:tavLst>
                                        <p:tav tm="0">
                                          <p:val>
                                            <p:strVal val="#ppt_x"/>
                                          </p:val>
                                        </p:tav>
                                        <p:tav tm="100000">
                                          <p:val>
                                            <p:strVal val="#ppt_x"/>
                                          </p:val>
                                        </p:tav>
                                      </p:tavLst>
                                    </p:anim>
                                    <p:anim calcmode="lin" valueType="num">
                                      <p:cBhvr>
                                        <p:cTn id="1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5" presetClass="entr" presetSubtype="0" fill="hold"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2000"/>
                                        <p:tgtEl>
                                          <p:spTgt spid="36"/>
                                        </p:tgtEl>
                                      </p:cBhvr>
                                    </p:animEffect>
                                    <p:anim calcmode="lin" valueType="num">
                                      <p:cBhvr>
                                        <p:cTn id="157" dur="2000" fill="hold"/>
                                        <p:tgtEl>
                                          <p:spTgt spid="36"/>
                                        </p:tgtEl>
                                        <p:attrNameLst>
                                          <p:attrName>ppt_w</p:attrName>
                                        </p:attrNameLst>
                                      </p:cBhvr>
                                      <p:tavLst>
                                        <p:tav tm="0" fmla="#ppt_w*sin(2.5*pi*$)">
                                          <p:val>
                                            <p:fltVal val="0"/>
                                          </p:val>
                                        </p:tav>
                                        <p:tav tm="100000">
                                          <p:val>
                                            <p:fltVal val="1"/>
                                          </p:val>
                                        </p:tav>
                                      </p:tavLst>
                                    </p:anim>
                                    <p:anim calcmode="lin" valueType="num">
                                      <p:cBhvr>
                                        <p:cTn id="158"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45" presetClass="entr" presetSubtype="0" fill="hold" nodeType="click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fade">
                                      <p:cBhvr>
                                        <p:cTn id="163" dur="2000"/>
                                        <p:tgtEl>
                                          <p:spTgt spid="38"/>
                                        </p:tgtEl>
                                      </p:cBhvr>
                                    </p:animEffect>
                                    <p:anim calcmode="lin" valueType="num">
                                      <p:cBhvr>
                                        <p:cTn id="164" dur="2000" fill="hold"/>
                                        <p:tgtEl>
                                          <p:spTgt spid="38"/>
                                        </p:tgtEl>
                                        <p:attrNameLst>
                                          <p:attrName>ppt_w</p:attrName>
                                        </p:attrNameLst>
                                      </p:cBhvr>
                                      <p:tavLst>
                                        <p:tav tm="0" fmla="#ppt_w*sin(2.5*pi*$)">
                                          <p:val>
                                            <p:fltVal val="0"/>
                                          </p:val>
                                        </p:tav>
                                        <p:tav tm="100000">
                                          <p:val>
                                            <p:fltVal val="1"/>
                                          </p:val>
                                        </p:tav>
                                      </p:tavLst>
                                    </p:anim>
                                    <p:anim calcmode="lin" valueType="num">
                                      <p:cBhvr>
                                        <p:cTn id="165"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45" presetClass="entr" presetSubtype="0" fill="hold" nodeType="click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2000"/>
                                        <p:tgtEl>
                                          <p:spTgt spid="40"/>
                                        </p:tgtEl>
                                      </p:cBhvr>
                                    </p:animEffect>
                                    <p:anim calcmode="lin" valueType="num">
                                      <p:cBhvr>
                                        <p:cTn id="171" dur="2000" fill="hold"/>
                                        <p:tgtEl>
                                          <p:spTgt spid="40"/>
                                        </p:tgtEl>
                                        <p:attrNameLst>
                                          <p:attrName>ppt_w</p:attrName>
                                        </p:attrNameLst>
                                      </p:cBhvr>
                                      <p:tavLst>
                                        <p:tav tm="0" fmla="#ppt_w*sin(2.5*pi*$)">
                                          <p:val>
                                            <p:fltVal val="0"/>
                                          </p:val>
                                        </p:tav>
                                        <p:tav tm="100000">
                                          <p:val>
                                            <p:fltVal val="1"/>
                                          </p:val>
                                        </p:tav>
                                      </p:tavLst>
                                    </p:anim>
                                    <p:anim calcmode="lin" valueType="num">
                                      <p:cBhvr>
                                        <p:cTn id="172"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68770" y="22467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98652"/>
            <a:ext cx="844938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rPr>
              <a:t>Tự</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mình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quyết</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định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hành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động</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không</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bị</a:t>
            </a:r>
            <a:r>
              <a:rPr lang="en-GB" sz="2400" b="1" dirty="0">
                <a:solidFill>
                  <a:schemeClr val="tx1"/>
                </a:solidFill>
                <a:effectLst/>
                <a:latin typeface="Times New Roman" panose="02020603050405020304" pitchFamily="18" charset="0"/>
                <a:ea typeface="Calibri" panose="020F0502020204030204" pitchFamily="34" charset="0"/>
              </a:rPr>
              <a:t> chi </a:t>
            </a:r>
            <a:r>
              <a:rPr lang="en-GB" sz="2400" b="1" dirty="0" err="1">
                <a:solidFill>
                  <a:schemeClr val="tx1"/>
                </a:solidFill>
                <a:effectLst/>
                <a:latin typeface="Times New Roman" panose="02020603050405020304" pitchFamily="18" charset="0"/>
                <a:ea typeface="Calibri" panose="020F0502020204030204" pitchFamily="34" charset="0"/>
              </a:rPr>
              <a:t>phối</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bởi</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người</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khác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hoặc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hoàn</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cảnh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bên</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ngoài</a:t>
            </a:r>
            <a:r>
              <a:rPr lang="en-GB" sz="2400" b="1" dirty="0">
                <a:solidFill>
                  <a:schemeClr val="tx1"/>
                </a:solidFill>
                <a:effectLst/>
                <a:latin typeface="Times New Roman" panose="02020603050405020304" pitchFamily="18" charset="0"/>
                <a:ea typeface="Calibri" panose="020F0502020204030204" pitchFamily="34" charset="0"/>
              </a:rPr>
              <a:t>.</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3836787" y="2081712"/>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CHỦ ĐỘ</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26CF7DC6-4C79-B208-AA17-30C63F111F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98A2ECF3-B045-B318-38FD-E0E3407794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104C9228-98BD-CDA8-1761-2790A3544D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A730B772-162A-4F61-255E-3E519F722E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4DDD792E-D756-755A-F067-63091ED5D7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FF79FB56-71B1-9C41-1B53-B0E6C3AC664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3CF62B04-530C-D184-B868-CFE2230CEA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1376C720-9E4C-0B27-F5A7-F2172F8CB4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0349514A-56B1-4AC4-B0EB-BD3CD714E00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5DF98B4C-202B-DEBB-03BE-8A067268B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A14EA14-2108-A0A0-3DC7-46C5BEE3C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5C1D0DCA-10FD-118D-CF21-6FDA93E2C7C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99143893-FC80-7DB6-899F-D88B550A18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D02264DD-7DEA-A0F6-F3F5-5BD2BC590E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9432E975-A4B7-27BE-284B-1780C5B29C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A44C028E-1A98-51D3-502A-8111510469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BA852CE7-0BDC-32A0-5EF8-903E77BEA5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A6B58B75-B0FA-D1D6-45C9-61AF3EEBDB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32B191B6-D42E-A6DB-3B62-C497007D91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539E55FC-A14F-9A9D-EE38-708C3E5D385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0AE665BB-3733-08DB-3AF3-94A7DA61D28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692AC860-07C9-5F04-13B7-0C0057F79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80B67124-40F4-094F-9230-F5D931627A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7BE7BCB6-4891-4D90-BFCD-750FDFD097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40F92FF3-FC04-33F1-AB88-31D0E42C60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5C799F2D-2E69-740F-DA38-B1FAFB4BA5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5D332AC7-9E95-D034-8478-33C1F7CFFD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47AC7FD4-28E4-D38F-D98C-0737B670997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55740EE5-9139-645C-BBBC-2CD1F451ECA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377F460C-3689-31B9-0653-7745DEB89E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5C498D26-F691-4B13-07F8-97B7B3A8D8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99167B12-AAD0-6152-5F72-A59B2EC94B3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a16="http://schemas.microsoft.com/office/drawing/2014/main" id="{CCAEED9E-7610-AFE6-AD49-78EF8E4395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a16="http://schemas.microsoft.com/office/drawing/2014/main" id="{A541B771-57CA-F350-CF3C-CB08618EBE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a16="http://schemas.microsoft.com/office/drawing/2014/main" id="{255B41D1-2A86-100C-B644-6E10923F2C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a16="http://schemas.microsoft.com/office/drawing/2014/main" id="{A42DD6E2-F487-D657-B874-22B6451CDD8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a16="http://schemas.microsoft.com/office/drawing/2014/main" id="{8D547923-E326-AC73-F510-D61C4EFB41F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a16="http://schemas.microsoft.com/office/drawing/2014/main" id="{F347E108-061C-BD78-D5BC-D125B729A0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a16="http://schemas.microsoft.com/office/drawing/2014/main" id="{99D46ECD-724A-95B9-9726-614B257EC7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a16="http://schemas.microsoft.com/office/drawing/2014/main" id="{C3E05AFF-8568-7A2E-E8C2-3D0B94C381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a16="http://schemas.microsoft.com/office/drawing/2014/main" id="{980F51FB-76AE-07EF-DD27-48783EEBA0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a16="http://schemas.microsoft.com/office/drawing/2014/main" id="{4B49A249-86BC-45BE-CD48-1FD90E85BD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a16="http://schemas.microsoft.com/office/drawing/2014/main" id="{34D75924-F9CB-C333-A9D0-098DB3CAA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a16="http://schemas.microsoft.com/office/drawing/2014/main" id="{9F999C8B-F6E8-950B-8452-21FBAC9FF0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a16="http://schemas.microsoft.com/office/drawing/2014/main" id="{C7990F32-2750-167D-55EE-BEE0DB91E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a16="http://schemas.microsoft.com/office/drawing/2014/main" id="{D319F0B8-EF88-C797-3247-9E9164624F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a16="http://schemas.microsoft.com/office/drawing/2014/main" id="{193D1A6A-4DF8-5188-E3AE-A951CC5D48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a16="http://schemas.microsoft.com/office/drawing/2014/main" id="{9A47BD6D-BA6F-2569-7BF1-F6A5D3D428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a16="http://schemas.microsoft.com/office/drawing/2014/main" id="{3C14728F-4D6A-4D16-DD83-20452CB1FC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a16="http://schemas.microsoft.com/office/drawing/2014/main" id="{D2931826-96D2-FE1F-3255-D6E739DF5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a16="http://schemas.microsoft.com/office/drawing/2014/main" id="{7B82C9FD-99E2-439A-F427-D3AA00F796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a16="http://schemas.microsoft.com/office/drawing/2014/main" id="{FED5D0F0-C1A9-D9FA-667C-2E5DD2E3B64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a16="http://schemas.microsoft.com/office/drawing/2014/main" id="{4A7E37C6-3835-B8E1-FEA0-192908741B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a16="http://schemas.microsoft.com/office/drawing/2014/main" id="{5FF8D159-2017-E368-2E7E-CE45B10B5B2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a16="http://schemas.microsoft.com/office/drawing/2014/main" id="{887ACBD6-A2F7-0B86-29C2-F6B92E484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a16="http://schemas.microsoft.com/office/drawing/2014/main" id="{5731F634-B6E0-B9D8-CB99-63AB1C58FC9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a16="http://schemas.microsoft.com/office/drawing/2014/main" id="{23AF6F3B-75E7-21C3-B50E-810CF8EB58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a16="http://schemas.microsoft.com/office/drawing/2014/main" id="{92CC4A51-BC07-7965-BE9D-4579CA0566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a16="http://schemas.microsoft.com/office/drawing/2014/main" id="{B55C98C7-C782-375A-9C7A-CCD538E45AA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a16="http://schemas.microsoft.com/office/drawing/2014/main" id="{ED53E0EA-7F19-6163-9FC6-1818A5E483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a16="http://schemas.microsoft.com/office/drawing/2014/main" id="{394F29CC-831C-F900-85EE-FFAF09259B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a16="http://schemas.microsoft.com/office/drawing/2014/main" id="{C5ECC9BF-FEEE-EE37-6FE7-9F5377731B4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a16="http://schemas.microsoft.com/office/drawing/2014/main" id="{6EE5FD05-C365-EFDA-E9FE-3CC907E39C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a16="http://schemas.microsoft.com/office/drawing/2014/main" id="{600990D4-4691-F13C-AFD7-5C81EBDE60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a16="http://schemas.microsoft.com/office/drawing/2014/main" id="{798A224B-E9B3-DF12-D4C8-11AA03E1E6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a16="http://schemas.microsoft.com/office/drawing/2014/main" id="{A471A37E-481D-BE91-20F3-AF60C2C87C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a16="http://schemas.microsoft.com/office/drawing/2014/main" id="{FB9726FF-67E2-E2F3-EBED-4CFED8F3195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a16="http://schemas.microsoft.com/office/drawing/2014/main" id="{9B9AC0A0-2C0D-A558-D14F-9CD462C334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a16="http://schemas.microsoft.com/office/drawing/2014/main" id="{0C5CA227-9492-D464-C8FF-DF04C922B2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a16="http://schemas.microsoft.com/office/drawing/2014/main" id="{F294DCBE-98E7-6CA2-7A44-8EB62CFE2EB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a16="http://schemas.microsoft.com/office/drawing/2014/main" id="{FDE1AC52-1914-E823-CAA8-F7F0113D82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a16="http://schemas.microsoft.com/office/drawing/2014/main" id="{07A48677-1558-7350-4D9A-827A69F671E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a16="http://schemas.microsoft.com/office/drawing/2014/main" id="{0C8D8B29-0EE7-4C39-486D-E1D59B72AC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a16="http://schemas.microsoft.com/office/drawing/2014/main" id="{77841A16-9B93-91E0-0241-A0460507131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a16="http://schemas.microsoft.com/office/drawing/2014/main" id="{5D8B6727-0BBC-F286-1F93-0B67C248CC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a16="http://schemas.microsoft.com/office/drawing/2014/main" id="{809199A2-457F-C5CE-C272-C479507ACE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a16="http://schemas.microsoft.com/office/drawing/2014/main" id="{B46A8962-801F-9B1C-3DE1-25558DE2B1B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a16="http://schemas.microsoft.com/office/drawing/2014/main" id="{CAB5E4B5-5FDD-7D74-04E1-F1AAD6184C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a16="http://schemas.microsoft.com/office/drawing/2014/main" id="{B20E3DE3-0148-C30D-43B2-0E1A0BA9548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a16="http://schemas.microsoft.com/office/drawing/2014/main" id="{089F1A69-E929-F876-357C-BA7F87C2493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a16="http://schemas.microsoft.com/office/drawing/2014/main" id="{F773432A-85EC-0181-08CA-6AF696D976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a16="http://schemas.microsoft.com/office/drawing/2014/main" id="{BA9FFD49-08E6-1AC8-A8BD-22A8024AFB28}"/>
              </a:ext>
            </a:extLst>
          </p:cNvPr>
          <p:cNvSpPr txBox="1"/>
          <p:nvPr/>
        </p:nvSpPr>
        <p:spPr>
          <a:xfrm>
            <a:off x="1051857" y="3717862"/>
            <a:ext cx="10714559" cy="830997"/>
          </a:xfrm>
          <a:prstGeom prst="rect">
            <a:avLst/>
          </a:prstGeom>
          <a:solidFill>
            <a:schemeClr val="bg1"/>
          </a:solidFill>
          <a:ln>
            <a:solidFill>
              <a:schemeClr val="accent6"/>
            </a:solidFill>
          </a:ln>
        </p:spPr>
        <p:txBody>
          <a:bodyPr wrap="square" rtlCol="0">
            <a:spAutoFit/>
          </a:bodyPr>
          <a:lstStyle/>
          <a:p>
            <a:pPr algn="just"/>
            <a:r>
              <a:rPr lang="en-US" sz="2400">
                <a:solidFill>
                  <a:srgbClr val="00B050"/>
                </a:solidFill>
                <a:latin typeface="Arial" panose="020B0604020202020204" pitchFamily="34" charset="0"/>
                <a:cs typeface="Arial" panose="020B0604020202020204" pitchFamily="34" charset="0"/>
              </a:rPr>
              <a:t>Mục III Bài 2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chủ động</a:t>
            </a:r>
            <a:r>
              <a:rPr lang="en-GB" sz="2400">
                <a:latin typeface="Arial" panose="020B0604020202020204" pitchFamily="34" charset="0"/>
                <a:cs typeface="Arial" panose="020B0604020202020204" pitchFamily="34" charset="0"/>
              </a:rPr>
              <a:t> tìm hiểu để nắm vững và chấp hành các quy định về đăng kí nghĩa vụ quân sự lần đầu.</a:t>
            </a:r>
            <a:r>
              <a:rPr lang="en-US" sz="2400">
                <a:latin typeface="Arial" panose="020B0604020202020204" pitchFamily="34" charset="0"/>
                <a:cs typeface="Arial" panose="020B0604020202020204" pitchFamily="34" charset="0"/>
              </a:rPr>
              <a:t>”</a:t>
            </a:r>
            <a:r>
              <a:rPr lang="vi-VN" sz="240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130E5D46-217C-4AB5-9487-C88A20AA166D}"/>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E439F128-F435-4D1B-A171-BE946E77D74E}"/>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E4DAE4B0-9880-4EAA-B5B1-0ABDB7BCF9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94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06" y="-3853"/>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3640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94783" y="393883"/>
            <a:ext cx="8929502"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latin typeface="Times New Roman" panose="02020603050405020304" pitchFamily="18" charset="0"/>
                <a:cs typeface="Times New Roman" panose="02020603050405020304" pitchFamily="18" charset="0"/>
              </a:rPr>
              <a:t>Có</a:t>
            </a:r>
            <a:r>
              <a:rPr lang="en-GB" sz="2400" b="1" dirty="0">
                <a:solidFill>
                  <a:schemeClr val="tx1"/>
                </a:solidFill>
                <a:latin typeface="Times New Roman" panose="02020603050405020304" pitchFamily="18" charset="0"/>
                <a:cs typeface="Times New Roman" panose="02020603050405020304" pitchFamily="18" charset="0"/>
              </a:rPr>
              <a:t> ý </a:t>
            </a:r>
            <a:r>
              <a:rPr lang="en-GB" sz="2400" b="1" dirty="0" err="1">
                <a:solidFill>
                  <a:schemeClr val="tx1"/>
                </a:solidFill>
                <a:latin typeface="Times New Roman" panose="02020603050405020304" pitchFamily="18" charset="0"/>
                <a:cs typeface="Times New Roman" panose="02020603050405020304" pitchFamily="18" charset="0"/>
              </a:rPr>
              <a:t>thức</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coi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trọng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đúng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mức</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những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yêu</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cầu</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đối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với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mình</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biểu</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hiện</a:t>
            </a:r>
            <a:r>
              <a:rPr lang="en-GB" sz="2400" b="1" dirty="0">
                <a:solidFill>
                  <a:schemeClr val="tx1"/>
                </a:solidFill>
                <a:latin typeface="Times New Roman" panose="02020603050405020304" pitchFamily="18" charset="0"/>
                <a:cs typeface="Times New Roman" panose="02020603050405020304" pitchFamily="18" charset="0"/>
              </a:rPr>
              <a:t> ở </a:t>
            </a:r>
            <a:r>
              <a:rPr lang="en-GB" sz="2400" b="1" dirty="0" err="1">
                <a:solidFill>
                  <a:schemeClr val="tx1"/>
                </a:solidFill>
                <a:latin typeface="Times New Roman" panose="02020603050405020304" pitchFamily="18" charset="0"/>
                <a:cs typeface="Times New Roman" panose="02020603050405020304" pitchFamily="18" charset="0"/>
              </a:rPr>
              <a:t>thái</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độ</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hành</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động</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007745" y="2137115"/>
            <a:ext cx="4488185"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IÊM TÚC</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2F221FF5-5C3B-6D0E-E9E6-EF5D615DB3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39434AA0-18E0-FC43-290F-DEDE4C539F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355EC0C9-123E-BAB7-5156-0B0A46C7A0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A9353D08-CE96-0080-01B3-3A0AFF93697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1BF68657-70AF-56DC-678C-FC579743F2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72D9610A-7EBF-D5E4-B8F4-385A02790C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77A4784C-861E-A48A-ACE8-FC1877DE39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6ADBB2EA-4397-C10D-D9C1-4119FEDBF6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8DA20FE7-0924-9262-7D43-6CADF35292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2A8E734D-0C98-96D8-138F-7314B9DC6E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33F3477E-4AFB-7882-268B-9C10437A97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E41C6D71-047B-68D0-EEE8-12C148B385E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11D290C8-CF8C-E321-9943-B4C4187320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6E96D01-E06E-BD4C-B1DA-578D6A9BF0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587B58D8-2D7E-A187-652B-5F98BC3F6B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A79C2205-5DEA-0E58-1E08-7F522BED5C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009488B1-CDE7-CF5D-671E-E0DA82E8C0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EBEFD8EA-7E4F-C0A0-4149-7D385270D9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81A1FE0F-45EB-22D3-E34B-C5753B7F8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6D85A960-C70C-B038-52A9-EB74E2DAB2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76DBDB54-5990-EDD3-2315-02F2889E5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71879E46-45BC-2C7C-DB62-028EAAA792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3A069806-F44F-B137-899A-BAECAC4850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ABE669BF-CF84-F2FB-85E2-CD6052B301B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AD26DE8A-A1DC-C282-CA09-DF7D17BD81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9754A586-0D43-9FF8-CE7E-4ADD5050FD0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03AE9FA4-02E5-9FEF-A481-8EC189EF79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5C38C4DA-2F96-45CF-F869-3E3A69B2FA7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021DDC6F-5399-6701-9F63-7C9F8CDCA1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78950C34-649F-58D8-F738-62230EE813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5000D7E0-4738-65CE-E45D-ED2FFE99686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A2C9D01C-E59C-37E8-7444-10AF3AE1C3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967DE2BE-063C-6F02-023F-00930D80C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0BFF7583-9727-E4B7-5899-7E0C1FA495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98342946-A747-9CC2-DCE4-C22995F756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69635B87-93DD-F87E-95E4-5AAEDFBA7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CBC428F7-7723-74CF-D06F-61AF57A028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BAEC667D-CD7C-D7D7-B208-EFED60BE7E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EB3CE7A2-360B-854E-7B6F-3C52708F1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ECC77051-5C27-F6BF-D7D6-7152C45A6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A56E2327-E023-90A5-707F-2EEA29F4CE3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8D344623-4E6F-C8B9-07AB-2B9B290FB3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7E4A96B8-FBA5-1FB7-95D0-FF25257260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F02106BF-1EDC-C833-4C44-A4F093A80F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7E29E989-FC7D-8100-9732-81529289F3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A86A2634-2D9C-FD85-21B9-EF31E82549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4E0A10F9-CE2A-C5C6-69AA-03BAFD8FBA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282D531B-FD10-3327-7021-17EE1AB6E4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65A63626-551E-46AB-1B96-D8098C6F50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F1D3C66F-4E6E-A89A-9B54-AD58175C40F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E4AE3913-B1A1-820A-6A2D-CD52CF3768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3DD5D95C-5858-1F42-9BC4-87717B7C4F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A7F51FB7-B542-D859-204B-1AFE4AF60B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6FD8939E-0D4E-B930-BB28-C4C78D7F7A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5CA2F5B8-D91F-3CD6-6A46-30B6926D9F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25E79515-5A92-4BDA-2A64-384BB294C5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2E03924B-CD0C-1544-D3AA-9B7353CA2B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1C4E65E1-A1F5-3E4D-8302-9837ECD10F8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A8B47042-EEE3-4A7A-F30C-FEBB4FBBFD2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24A2B743-010B-0E23-E3A2-AB4060D520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78F8B4CA-5FC0-B4DB-E171-C0D63A961F9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F5312C52-FF88-1739-BD93-D0F0A3DF36A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8E7EA87F-CA80-4CEB-9A9E-2F7C379E371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AEFD2CA8-6165-E13C-7933-AAA6FD1F94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C0AF6E82-1E80-3F28-2159-AA5EC39B77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D95EF38B-54D3-4652-BEC7-E08BA9BF438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98E7415D-0552-18BB-FC30-F40141D2EBD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1AEC8EF5-7832-6643-A501-29483AEA46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8276787F-89A4-C436-F083-C2519AEDD4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D87496B3-AECB-14B0-EDCB-8751CFB32B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F40D3DDC-760E-D3B8-30DC-9953455EAAA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05DCF4F1-1D4B-B541-45C5-F95993F78B4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800DEACB-3AE9-C42E-237D-01F87FBC15C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5D13D038-107D-92AD-7330-7DDEAAF176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5298E940-D63C-4320-E23B-44075A2C74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23B631EA-A438-F339-AB52-321CB5F422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B9AF07ED-B5FB-5F72-9069-BCA3DE7FB7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7798D025-5D88-EC38-EF1D-66F8AA95D3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3BB5E802-27B9-5CEF-1396-9AD212EC28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F7AA8984-83F0-6511-6D4B-F29C440463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19CB7B40-4A87-C230-F5F3-74B1F374376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BFBE7FEF-4AAF-04F4-B074-7D5DEF4830FB}"/>
              </a:ext>
            </a:extLst>
          </p:cNvPr>
          <p:cNvSpPr txBox="1"/>
          <p:nvPr/>
        </p:nvSpPr>
        <p:spPr>
          <a:xfrm>
            <a:off x="806095" y="3876167"/>
            <a:ext cx="10908568" cy="830997"/>
          </a:xfrm>
          <a:prstGeom prst="rect">
            <a:avLst/>
          </a:prstGeom>
          <a:solidFill>
            <a:schemeClr val="bg1"/>
          </a:solidFill>
          <a:ln>
            <a:solidFill>
              <a:schemeClr val="accent6"/>
            </a:solidFill>
          </a:ln>
        </p:spPr>
        <p:txBody>
          <a:bodyPr wrap="square" rtlCol="0">
            <a:spAutoFit/>
          </a:bodyPr>
          <a:lstStyle/>
          <a:p>
            <a:pPr algn="just"/>
            <a:r>
              <a:rPr lang="en-US" sz="2400" dirty="0" err="1">
                <a:solidFill>
                  <a:srgbClr val="00B050"/>
                </a:solidFill>
                <a:latin typeface="Arial" panose="020B0604020202020204" pitchFamily="34" charset="0"/>
                <a:cs typeface="Arial" panose="020B0604020202020204" pitchFamily="34" charset="0"/>
              </a:rPr>
              <a:t>Mục</a:t>
            </a:r>
            <a:r>
              <a:rPr lang="en-US" sz="2400" dirty="0">
                <a:solidFill>
                  <a:srgbClr val="00B050"/>
                </a:solidFill>
                <a:latin typeface="Arial" panose="020B0604020202020204" pitchFamily="34" charset="0"/>
                <a:cs typeface="Arial" panose="020B0604020202020204" pitchFamily="34" charset="0"/>
              </a:rPr>
              <a:t> II </a:t>
            </a:r>
            <a:r>
              <a:rPr lang="en-US" sz="2400" dirty="0" err="1">
                <a:solidFill>
                  <a:srgbClr val="00B050"/>
                </a:solidFill>
                <a:latin typeface="Arial" panose="020B0604020202020204" pitchFamily="34" charset="0"/>
                <a:cs typeface="Arial" panose="020B0604020202020204" pitchFamily="34" charset="0"/>
              </a:rPr>
              <a:t>Bài</a:t>
            </a:r>
            <a:r>
              <a:rPr lang="en-US" sz="2400" dirty="0">
                <a:solidFill>
                  <a:srgbClr val="00B050"/>
                </a:solidFill>
                <a:latin typeface="Arial" panose="020B0604020202020204" pitchFamily="34" charset="0"/>
                <a:cs typeface="Arial" panose="020B0604020202020204" pitchFamily="34" charset="0"/>
              </a:rPr>
              <a:t> 3 SGK: </a:t>
            </a:r>
            <a:r>
              <a:rPr lang="en-US"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Trách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nghiêm</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chương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ở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r>
              <a:rPr lang="vi-VN" sz="2400" dirty="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FAD35421-7EFC-42D8-A699-D66822DDD2B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46EF6185-337F-4061-AB0F-31B8DD2B4B19}"/>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52EE28B2-311F-49BB-9AA8-5FE16195254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67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5" y="1391171"/>
            <a:ext cx="3811364"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trách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nhiệm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nghiêm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túc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1FD2A7D-92B8-89BD-C6C4-8ACD5207E58A}"/>
              </a:ext>
            </a:extLst>
          </p:cNvPr>
          <p:cNvPicPr>
            <a:picLocks noChangeAspect="1"/>
          </p:cNvPicPr>
          <p:nvPr/>
        </p:nvPicPr>
        <p:blipFill>
          <a:blip r:embed="rId3"/>
          <a:stretch>
            <a:fillRect/>
          </a:stretch>
        </p:blipFill>
        <p:spPr>
          <a:xfrm>
            <a:off x="4472412" y="1391171"/>
            <a:ext cx="7343031" cy="4538849"/>
          </a:xfrm>
          <a:prstGeom prst="rect">
            <a:avLst/>
          </a:prstGeom>
          <a:ln>
            <a:solidFill>
              <a:srgbClr val="00B050"/>
            </a:solidFill>
          </a:ln>
        </p:spPr>
      </p:pic>
      <p:pic>
        <p:nvPicPr>
          <p:cNvPr id="2" name="image4.png">
            <a:extLst>
              <a:ext uri="{FF2B5EF4-FFF2-40B4-BE49-F238E27FC236}">
                <a16:creationId xmlns:a16="http://schemas.microsoft.com/office/drawing/2014/main" id="{9EF51F6E-612E-C173-CE44-54A871985FCA}"/>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C1586E0D-E9B5-07B5-E08A-095A4D1B76F0}"/>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FAA6F2E7-F9D5-1DB6-C4E9-375FE5B0004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011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9E32E6-7494-4177-8100-02CEF3B573B0}"/>
              </a:ext>
            </a:extLst>
          </p:cNvPr>
          <p:cNvSpPr txBox="1"/>
          <p:nvPr/>
        </p:nvSpPr>
        <p:spPr>
          <a:xfrm>
            <a:off x="1874067" y="981248"/>
            <a:ext cx="10200419" cy="1400383"/>
          </a:xfrm>
          <a:prstGeom prst="rect">
            <a:avLst/>
          </a:prstGeom>
          <a:solidFill>
            <a:schemeClr val="accent6">
              <a:lumMod val="40000"/>
              <a:lumOff val="60000"/>
            </a:schemeClr>
          </a:solidFill>
          <a:ln>
            <a:solidFill>
              <a:srgbClr val="00B050"/>
            </a:solidFill>
          </a:ln>
        </p:spPr>
        <p:txBody>
          <a:bodyPr wrap="square">
            <a:spAutoFit/>
          </a:bodyPr>
          <a:lstStyle/>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trước lớp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về một trong </a:t>
            </a:r>
            <a:r>
              <a:rPr lang="en-US" sz="2400" dirty="0" err="1">
                <a:latin typeface="Times New Roman" panose="02020603050405020304" pitchFamily="18" charset="0"/>
                <a:cs typeface="Times New Roman" panose="02020603050405020304" pitchFamily="18" charset="0"/>
              </a:rPr>
              <a:t>hai</a:t>
            </a:r>
            <a:r>
              <a:rPr lang="vi-VN" sz="2400" dirty="0">
                <a:latin typeface="Times New Roman" panose="02020603050405020304" pitchFamily="18" charset="0"/>
                <a:cs typeface="Times New Roman" panose="02020603050405020304" pitchFamily="18" charset="0"/>
              </a:rPr>
              <a:t> chủ đề sau:</a:t>
            </a:r>
            <a:endParaRPr lang="en-US" sz="2400" dirty="0">
              <a:latin typeface="Times New Roman" panose="02020603050405020304" pitchFamily="18" charset="0"/>
              <a:cs typeface="Times New Roman" panose="02020603050405020304" pitchFamily="18" charset="0"/>
            </a:endParaRPr>
          </a:p>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BE816EA-8B71-4EF7-8163-06046CFD9409}"/>
              </a:ext>
            </a:extLst>
          </p:cNvPr>
          <p:cNvSpPr txBox="1"/>
          <p:nvPr/>
        </p:nvSpPr>
        <p:spPr>
          <a:xfrm>
            <a:off x="1874067" y="331384"/>
            <a:ext cx="2571551" cy="425758"/>
          </a:xfrm>
          <a:prstGeom prst="rect">
            <a:avLst/>
          </a:prstGeom>
          <a:solidFill>
            <a:schemeClr val="accent6">
              <a:lumMod val="40000"/>
              <a:lumOff val="60000"/>
            </a:schemeClr>
          </a:solidFill>
          <a:ln>
            <a:solidFill>
              <a:srgbClr val="00B050"/>
            </a:solidFill>
          </a:ln>
        </p:spPr>
        <p:txBody>
          <a:bodyPr wrap="square">
            <a:spAutoFit/>
          </a:bodyPr>
          <a:lstStyle/>
          <a:p>
            <a:pPr algn="just">
              <a:lnSpc>
                <a:spcPts val="2600"/>
              </a:lnSpc>
              <a:spcBef>
                <a:spcPts val="600"/>
              </a:spcBef>
              <a:spcAft>
                <a:spcPts val="600"/>
              </a:spcAft>
            </a:pPr>
            <a:r>
              <a:rPr lang="vi-VN" sz="2400" b="1" dirty="0">
                <a:solidFill>
                  <a:srgbClr val="0070C0"/>
                </a:solidFill>
                <a:latin typeface="Times New Roman" panose="02020603050405020304" pitchFamily="18" charset="0"/>
                <a:cs typeface="Times New Roman" panose="02020603050405020304" pitchFamily="18" charset="0"/>
              </a:rPr>
              <a:t>Vận dụng </a:t>
            </a:r>
            <a:r>
              <a:rPr lang="en-US" sz="2400" b="1" dirty="0">
                <a:solidFill>
                  <a:srgbClr val="0070C0"/>
                </a:solidFill>
                <a:latin typeface="Times New Roman" panose="02020603050405020304" pitchFamily="18" charset="0"/>
                <a:cs typeface="Times New Roman" panose="02020603050405020304" pitchFamily="18" charset="0"/>
              </a:rPr>
              <a:t>(</a:t>
            </a:r>
            <a:r>
              <a:rPr lang="en-US" sz="2400" b="1" dirty="0" err="1">
                <a:solidFill>
                  <a:srgbClr val="0070C0"/>
                </a:solidFill>
                <a:latin typeface="Times New Roman" panose="02020603050405020304" pitchFamily="18" charset="0"/>
                <a:cs typeface="Times New Roman" panose="02020603050405020304" pitchFamily="18" charset="0"/>
              </a:rPr>
              <a:t>cả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bài</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AA239894-B6EA-493F-BF20-CE67A4CDB862}"/>
              </a:ext>
            </a:extLst>
          </p:cNvPr>
          <p:cNvSpPr txBox="1"/>
          <p:nvPr/>
        </p:nvSpPr>
        <p:spPr>
          <a:xfrm>
            <a:off x="1874067" y="2818616"/>
            <a:ext cx="10200419" cy="351634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2.6</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5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nhóm</a:t>
            </a:r>
            <a:r>
              <a:rPr lang="en-US" sz="2400" i="1" dirty="0">
                <a:latin typeface="Times New Roman" panose="02020603050405020304" pitchFamily="18" charset="0"/>
                <a:cs typeface="Times New Roman" panose="02020603050405020304" pitchFamily="18" charset="0"/>
              </a:rPr>
              <a:t> 1, 2;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nhóm</a:t>
            </a:r>
            <a:r>
              <a:rPr lang="en-US" sz="2400" i="1" dirty="0">
                <a:latin typeface="Times New Roman" panose="02020603050405020304" pitchFamily="18" charset="0"/>
                <a:cs typeface="Times New Roman" panose="02020603050405020304" pitchFamily="18" charset="0"/>
              </a:rPr>
              <a:t> 3, 4)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p>
          <a:p>
            <a:pPr marL="342900" indent="-342900" algn="just">
              <a:lnSpc>
                <a:spcPts val="25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ịa điểm và cách sưu tầm hình 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hân 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sưu 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vi-VN" sz="2400" dirty="0">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4A0F6B2E-4ECA-F64F-88AA-710C8412BA4C}"/>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59ADDCD0-02D4-008C-6E6C-69B44281CEE6}"/>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857A2347-2247-0373-EFBC-4E09B9CF51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25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C3C8A5-A0ED-7CEB-938C-2D37183B90A1}"/>
              </a:ext>
            </a:extLst>
          </p:cNvPr>
          <p:cNvGraphicFramePr>
            <a:graphicFrameLocks noGrp="1"/>
          </p:cNvGraphicFramePr>
          <p:nvPr>
            <p:extLst>
              <p:ext uri="{D42A27DB-BD31-4B8C-83A1-F6EECF244321}">
                <p14:modId xmlns:p14="http://schemas.microsoft.com/office/powerpoint/2010/main" val="1164781412"/>
              </p:ext>
            </p:extLst>
          </p:nvPr>
        </p:nvGraphicFramePr>
        <p:xfrm>
          <a:off x="1482891" y="575908"/>
          <a:ext cx="10188000" cy="6213326"/>
        </p:xfrm>
        <a:graphic>
          <a:graphicData uri="http://schemas.openxmlformats.org/drawingml/2006/table">
            <a:tbl>
              <a:tblPr firstRow="1" firstCol="1" bandRow="1">
                <a:tableStyleId>{5C22544A-7EE6-4342-B048-85BDC9FD1C3A}</a:tableStyleId>
              </a:tblPr>
              <a:tblGrid>
                <a:gridCol w="1970172">
                  <a:extLst>
                    <a:ext uri="{9D8B030D-6E8A-4147-A177-3AD203B41FA5}">
                      <a16:colId xmlns:a16="http://schemas.microsoft.com/office/drawing/2014/main" val="1874929346"/>
                    </a:ext>
                  </a:extLst>
                </a:gridCol>
                <a:gridCol w="5596995">
                  <a:extLst>
                    <a:ext uri="{9D8B030D-6E8A-4147-A177-3AD203B41FA5}">
                      <a16:colId xmlns:a16="http://schemas.microsoft.com/office/drawing/2014/main" val="3161489814"/>
                    </a:ext>
                  </a:extLst>
                </a:gridCol>
                <a:gridCol w="1237376">
                  <a:extLst>
                    <a:ext uri="{9D8B030D-6E8A-4147-A177-3AD203B41FA5}">
                      <a16:colId xmlns:a16="http://schemas.microsoft.com/office/drawing/2014/main" val="747232133"/>
                    </a:ext>
                  </a:extLst>
                </a:gridCol>
                <a:gridCol w="771855">
                  <a:extLst>
                    <a:ext uri="{9D8B030D-6E8A-4147-A177-3AD203B41FA5}">
                      <a16:colId xmlns:a16="http://schemas.microsoft.com/office/drawing/2014/main" val="3797692066"/>
                    </a:ext>
                  </a:extLst>
                </a:gridCol>
                <a:gridCol w="611602">
                  <a:extLst>
                    <a:ext uri="{9D8B030D-6E8A-4147-A177-3AD203B41FA5}">
                      <a16:colId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1089468"/>
                  </a:ext>
                </a:extLst>
              </a:tr>
            </a:tbl>
          </a:graphicData>
        </a:graphic>
      </p:graphicFrame>
      <p:sp>
        <p:nvSpPr>
          <p:cNvPr id="6" name="TextBox 5">
            <a:extLst>
              <a:ext uri="{FF2B5EF4-FFF2-40B4-BE49-F238E27FC236}">
                <a16:creationId xmlns:a16="http://schemas.microsoft.com/office/drawing/2014/main"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a:t>
            </a:r>
            <a:endParaRPr lang="en-GB" sz="2400" dirty="0"/>
          </a:p>
        </p:txBody>
      </p:sp>
      <p:pic>
        <p:nvPicPr>
          <p:cNvPr id="3" name="image4.png">
            <a:extLst>
              <a:ext uri="{FF2B5EF4-FFF2-40B4-BE49-F238E27FC236}">
                <a16:creationId xmlns:a16="http://schemas.microsoft.com/office/drawing/2014/main" id="{D9769257-5F73-ADE1-8407-518953676B2F}"/>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137F8141-7501-A287-E0FF-9CABAB4A7412}"/>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F37F818B-86AA-8482-079E-F4AC8C7151D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15033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E816EA-8B71-4EF7-8163-06046CFD9409}"/>
              </a:ext>
            </a:extLst>
          </p:cNvPr>
          <p:cNvSpPr txBox="1"/>
          <p:nvPr/>
        </p:nvSpPr>
        <p:spPr>
          <a:xfrm>
            <a:off x="2823847" y="2094939"/>
            <a:ext cx="7821694"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2" name="image4.png">
            <a:extLst>
              <a:ext uri="{FF2B5EF4-FFF2-40B4-BE49-F238E27FC236}">
                <a16:creationId xmlns:a16="http://schemas.microsoft.com/office/drawing/2014/main" id="{6A26A174-CE34-3F59-1111-814DEAE9106B}"/>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4953E52F-D298-D097-D9B1-B791824B3E15}"/>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5B7C1478-6AA1-A9FA-3F88-7E2D215C011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817803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63039" y="392888"/>
            <a:ext cx="10197736" cy="23328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vi-VN" sz="2800"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a:t>
            </a:r>
            <a:r>
              <a:rPr lang="vi-VN" sz="2800"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spc="-6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6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3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 không phân biệt (</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phải thực hiện nghĩa vụ quân sự theo quy định của</a:t>
            </a:r>
            <a:r>
              <a:rPr lang="vi-VN" sz="2800" spc="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vi-VN" sz="2800" spc="-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 quân sự”.</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10"/>
              </a:spcBef>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 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 sự</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 Luật</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 sự</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463039" y="2861200"/>
            <a:ext cx="4476207" cy="14189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 tộc, thành phần xã hội, tín ngưỡng, tôn giáo, trình độ học vấn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463039" y="4457755"/>
            <a:ext cx="4476207" cy="17729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dân tộc, thành phần xã hội, tín ngưỡng, tôn giáo, trình độ học vấn, nghề nghiệp, nơi cư trú.</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92631" y="4458222"/>
            <a:ext cx="4968146" cy="17729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2800" spc="-29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 nơi cư trú, nơi làm việc</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92630" y="2861200"/>
            <a:ext cx="4968145" cy="14189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26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2800" spc="-29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86CFAF34-C27F-CC19-A0EE-9AB4CAC71F77}"/>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16A85E0E-A9F9-98B4-589C-8D1C038F0EAC}"/>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1102D0C8-3864-A475-8E73-F5DE249FAFA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32709" y="628069"/>
            <a:ext cx="9265920" cy="12007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 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917738" y="2157481"/>
            <a:ext cx="4792398" cy="16713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vi-VN" sz="2800" spc="3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 của 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đội nhân dân</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917738" y="4084320"/>
            <a:ext cx="4668252" cy="21509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dân nam đủ 17 tuổi trở lên và công dân nữ đủ 18 tuổi trở lên</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371617" y="4084321"/>
            <a:ext cx="4993020" cy="21509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công dân nữ đủ 18 tuổi trở lên có ngành, nghề chuyên môn phù hợp yêu cầu của Quân đội nhân dân và công dân nam đủ 17 tuổi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371617" y="2157481"/>
            <a:ext cx="4993020" cy="1662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a:t>
            </a:r>
            <a:r>
              <a:rPr lang="vi-VN" sz="2800" spc="1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vi-VN" sz="2800" spc="1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vi-VN" sz="28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29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 của 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đội nhân dân</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5A803581-52C7-E827-74F4-91C1B532C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4598F2C6-B1EC-C205-CD4A-E2A63232779C}"/>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032ACE3F-1A19-C4B3-BEF7-889EC877A3B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648645D8-4E83-3701-2299-F7FE6AF4839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45566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976846" y="628293"/>
            <a:ext cx="8647611" cy="11421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2.3.</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vi-VN" sz="28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418747" y="2014325"/>
            <a:ext cx="4449346" cy="165730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truy</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800" spc="-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418747" y="3954080"/>
            <a:ext cx="4449345" cy="19453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dân nam đủ 17 tuổi trở lên, đã chấp hành xong hình phạt tù nhưng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chưa được xoá án tích</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5416733" y="3920901"/>
            <a:ext cx="6505302" cy="20117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D. Công dân nam đủ 17 tuổi trở lên đã bị áp dụng biện pháp giáo dục tại xã, phường, thị trấn và được Chủ tịch Uỷ ban nhân dân cấp xã cấp Giấy chứng nhận đã chấp hành xong quyết định áp dụng biện pháp giáo dục tại xã, phường, thị trấn.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5416733" y="2142377"/>
            <a:ext cx="6505301" cy="153031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dân nam đủ 17 tuổi trở lên đang chấp hành hình phạt quản chế.</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5A803581-52C7-E827-74F4-91C1B532C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870C10CD-F0E5-F1BE-CEAC-BF08F59BD94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CBDFDE19-C06A-8D8A-F7FF-717EDB10D755}"/>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B695AFD8-F2A8-FDD2-5280-4362B99662A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19087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3061CA-208A-B057-90CB-097F465A5EC3}"/>
              </a:ext>
            </a:extLst>
          </p:cNvPr>
          <p:cNvSpPr/>
          <p:nvPr/>
        </p:nvSpPr>
        <p:spPr>
          <a:xfrm>
            <a:off x="2037804" y="2734736"/>
            <a:ext cx="354818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en-US" sz="2800" dirty="0" err="1">
                <a:solidFill>
                  <a:schemeClr val="tx1"/>
                </a:solidFill>
                <a:latin typeface="Times New Roman" panose="02020603050405020304" pitchFamily="18" charset="0"/>
              </a:rPr>
              <a:t>t</a:t>
            </a:r>
            <a:r>
              <a:rPr lang="en-US" sz="2800" dirty="0" err="1">
                <a:solidFill>
                  <a:schemeClr val="tx1"/>
                </a:solidFill>
                <a:effectLst/>
                <a:latin typeface="Times New Roman" panose="02020603050405020304" pitchFamily="18" charset="0"/>
                <a:ea typeface="Times New Roman" panose="02020603050405020304" pitchFamily="18" charset="0"/>
              </a:rPr>
              <a:t>háng</a:t>
            </a:r>
            <a:r>
              <a:rPr lang="en-US" sz="2800" dirty="0">
                <a:solidFill>
                  <a:schemeClr val="tx1"/>
                </a:solidFill>
                <a:effectLst/>
                <a:latin typeface="Times New Roman" panose="02020603050405020304" pitchFamily="18" charset="0"/>
                <a:ea typeface="Times New Roman" panose="02020603050405020304" pitchFamily="18" charset="0"/>
              </a:rPr>
              <a:t> Hai.</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37804" y="4531564"/>
            <a:ext cx="35481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err="1">
                <a:solidFill>
                  <a:schemeClr val="tx1"/>
                </a:solidFill>
                <a:latin typeface="Times New Roman" panose="02020603050405020304" pitchFamily="18" charset="0"/>
              </a:rPr>
              <a:t>tháng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Tư</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96385" y="4531564"/>
            <a:ext cx="398903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err="1">
                <a:solidFill>
                  <a:schemeClr val="tx1"/>
                </a:solidFill>
                <a:latin typeface="Times New Roman" panose="02020603050405020304" pitchFamily="18" charset="0"/>
              </a:rPr>
              <a:t>tháng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Năm</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96385" y="2734736"/>
            <a:ext cx="398903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err="1">
                <a:solidFill>
                  <a:schemeClr val="tx1"/>
                </a:solidFill>
                <a:latin typeface="Times New Roman" panose="02020603050405020304" pitchFamily="18" charset="0"/>
              </a:rPr>
              <a:t>tháng</a:t>
            </a:r>
            <a:r>
              <a:rPr lang="en-US" sz="2800" dirty="0">
                <a:solidFill>
                  <a:schemeClr val="tx1"/>
                </a:solidFill>
                <a:latin typeface="Times New Roman" panose="02020603050405020304" pitchFamily="18" charset="0"/>
              </a:rPr>
              <a:t> Ba.</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4E4C6E71-6289-1CF4-8C9E-FCF0FBD83E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a16="http://schemas.microsoft.com/office/drawing/2014/main" id="{9DDAC0D4-2153-4110-83D4-67132F042DF4}"/>
              </a:ext>
            </a:extLst>
          </p:cNvPr>
          <p:cNvSpPr/>
          <p:nvPr/>
        </p:nvSpPr>
        <p:spPr>
          <a:xfrm>
            <a:off x="2037805" y="728913"/>
            <a:ext cx="8647611" cy="16046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2.4.</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Hằng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năm, Chỉ</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 trưởng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Ban chỉ</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 quân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 cấp</a:t>
            </a:r>
            <a:r>
              <a:rPr lang="en-US" sz="2800" spc="5"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huyện ra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lệnh</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 dân đăng kí nghĩa 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lần đầu vào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6759EB09-6BB8-AE1B-4B70-EC4CA28FF21C}"/>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8" name="Group 11">
            <a:extLst>
              <a:ext uri="{FF2B5EF4-FFF2-40B4-BE49-F238E27FC236}">
                <a16:creationId xmlns:a16="http://schemas.microsoft.com/office/drawing/2014/main" id="{7D31C6D8-2FA8-569A-CCFB-EAA0DFC8B341}"/>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2546C2D3-F155-DC0A-D60B-49D374CE67F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41274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12</a:t>
            </a:fld>
            <a:endParaRPr lang="en-US" dirty="0"/>
          </a:p>
        </p:txBody>
      </p:sp>
      <p:pic>
        <p:nvPicPr>
          <p:cNvPr id="8" name="Picture 7">
            <a:extLst>
              <a:ext uri="{FF2B5EF4-FFF2-40B4-BE49-F238E27FC236}">
                <a16:creationId xmlns:a16="http://schemas.microsoft.com/office/drawing/2014/main" id="{7B2EAD7D-8E52-44A0-BCA3-74084A3FEE02}"/>
              </a:ext>
            </a:extLst>
          </p:cNvPr>
          <p:cNvPicPr>
            <a:picLocks noChangeAspect="1"/>
          </p:cNvPicPr>
          <p:nvPr/>
        </p:nvPicPr>
        <p:blipFill>
          <a:blip r:embed="rId3"/>
          <a:stretch>
            <a:fillRect/>
          </a:stretch>
        </p:blipFill>
        <p:spPr>
          <a:xfrm>
            <a:off x="1631184" y="246017"/>
            <a:ext cx="188854" cy="6365966"/>
          </a:xfrm>
          <a:prstGeom prst="rect">
            <a:avLst/>
          </a:prstGeom>
        </p:spPr>
      </p:pic>
      <p:pic>
        <p:nvPicPr>
          <p:cNvPr id="10" name="Picture 9">
            <a:extLst>
              <a:ext uri="{FF2B5EF4-FFF2-40B4-BE49-F238E27FC236}">
                <a16:creationId xmlns:a16="http://schemas.microsoft.com/office/drawing/2014/main" id="{EFF885A4-F74E-4E37-AD52-FEC3873E15B5}"/>
              </a:ext>
            </a:extLst>
          </p:cNvPr>
          <p:cNvPicPr>
            <a:picLocks noChangeAspect="1"/>
          </p:cNvPicPr>
          <p:nvPr/>
        </p:nvPicPr>
        <p:blipFill>
          <a:blip r:embed="rId4"/>
          <a:stretch>
            <a:fillRect/>
          </a:stretch>
        </p:blipFill>
        <p:spPr>
          <a:xfrm>
            <a:off x="324442" y="2484215"/>
            <a:ext cx="1324160" cy="2534004"/>
          </a:xfrm>
          <a:prstGeom prst="rect">
            <a:avLst/>
          </a:prstGeom>
        </p:spPr>
      </p:pic>
      <p:pic>
        <p:nvPicPr>
          <p:cNvPr id="12" name="Picture 11">
            <a:extLst>
              <a:ext uri="{FF2B5EF4-FFF2-40B4-BE49-F238E27FC236}">
                <a16:creationId xmlns:a16="http://schemas.microsoft.com/office/drawing/2014/main" id="{7A2A9113-699E-45ED-A87F-EC573A6213C0}"/>
              </a:ext>
            </a:extLst>
          </p:cNvPr>
          <p:cNvPicPr>
            <a:picLocks noChangeAspect="1"/>
          </p:cNvPicPr>
          <p:nvPr/>
        </p:nvPicPr>
        <p:blipFill>
          <a:blip r:embed="rId5"/>
          <a:stretch>
            <a:fillRect/>
          </a:stretch>
        </p:blipFill>
        <p:spPr>
          <a:xfrm>
            <a:off x="1820038" y="45447"/>
            <a:ext cx="9640442" cy="438211"/>
          </a:xfrm>
          <a:prstGeom prst="rect">
            <a:avLst/>
          </a:prstGeom>
        </p:spPr>
      </p:pic>
      <p:pic>
        <p:nvPicPr>
          <p:cNvPr id="16" name="Picture 15">
            <a:extLst>
              <a:ext uri="{FF2B5EF4-FFF2-40B4-BE49-F238E27FC236}">
                <a16:creationId xmlns:a16="http://schemas.microsoft.com/office/drawing/2014/main" id="{4BCF994B-D630-4DC1-A2D2-57F9A0A16A30}"/>
              </a:ext>
            </a:extLst>
          </p:cNvPr>
          <p:cNvPicPr>
            <a:picLocks noChangeAspect="1"/>
          </p:cNvPicPr>
          <p:nvPr/>
        </p:nvPicPr>
        <p:blipFill>
          <a:blip r:embed="rId6"/>
          <a:stretch>
            <a:fillRect/>
          </a:stretch>
        </p:blipFill>
        <p:spPr>
          <a:xfrm>
            <a:off x="1820037" y="533619"/>
            <a:ext cx="9640441" cy="704948"/>
          </a:xfrm>
          <a:prstGeom prst="rect">
            <a:avLst/>
          </a:prstGeom>
        </p:spPr>
      </p:pic>
      <p:pic>
        <p:nvPicPr>
          <p:cNvPr id="18" name="Picture 17">
            <a:extLst>
              <a:ext uri="{FF2B5EF4-FFF2-40B4-BE49-F238E27FC236}">
                <a16:creationId xmlns:a16="http://schemas.microsoft.com/office/drawing/2014/main" id="{5F450BE5-D4FC-4726-8EBD-BAF7C482409F}"/>
              </a:ext>
            </a:extLst>
          </p:cNvPr>
          <p:cNvPicPr>
            <a:picLocks noChangeAspect="1"/>
          </p:cNvPicPr>
          <p:nvPr/>
        </p:nvPicPr>
        <p:blipFill>
          <a:blip r:embed="rId7"/>
          <a:stretch>
            <a:fillRect/>
          </a:stretch>
        </p:blipFill>
        <p:spPr>
          <a:xfrm>
            <a:off x="1820037" y="1272693"/>
            <a:ext cx="9640441" cy="685896"/>
          </a:xfrm>
          <a:prstGeom prst="rect">
            <a:avLst/>
          </a:prstGeom>
        </p:spPr>
      </p:pic>
      <p:pic>
        <p:nvPicPr>
          <p:cNvPr id="20" name="Picture 19">
            <a:extLst>
              <a:ext uri="{FF2B5EF4-FFF2-40B4-BE49-F238E27FC236}">
                <a16:creationId xmlns:a16="http://schemas.microsoft.com/office/drawing/2014/main" id="{2561A5E1-E460-4ACE-9F9E-69C86FFEAEAA}"/>
              </a:ext>
            </a:extLst>
          </p:cNvPr>
          <p:cNvPicPr>
            <a:picLocks noChangeAspect="1"/>
          </p:cNvPicPr>
          <p:nvPr/>
        </p:nvPicPr>
        <p:blipFill>
          <a:blip r:embed="rId8"/>
          <a:stretch>
            <a:fillRect/>
          </a:stretch>
        </p:blipFill>
        <p:spPr>
          <a:xfrm>
            <a:off x="1828006" y="2001424"/>
            <a:ext cx="9632472" cy="704948"/>
          </a:xfrm>
          <a:prstGeom prst="rect">
            <a:avLst/>
          </a:prstGeom>
        </p:spPr>
      </p:pic>
      <p:pic>
        <p:nvPicPr>
          <p:cNvPr id="22" name="Picture 21">
            <a:extLst>
              <a:ext uri="{FF2B5EF4-FFF2-40B4-BE49-F238E27FC236}">
                <a16:creationId xmlns:a16="http://schemas.microsoft.com/office/drawing/2014/main" id="{8C5D38D8-71C0-4C90-989A-4F03D2A61DB4}"/>
              </a:ext>
            </a:extLst>
          </p:cNvPr>
          <p:cNvPicPr>
            <a:picLocks noChangeAspect="1"/>
          </p:cNvPicPr>
          <p:nvPr/>
        </p:nvPicPr>
        <p:blipFill>
          <a:blip r:embed="rId9"/>
          <a:stretch>
            <a:fillRect/>
          </a:stretch>
        </p:blipFill>
        <p:spPr>
          <a:xfrm>
            <a:off x="1828005" y="2751104"/>
            <a:ext cx="9632471" cy="647790"/>
          </a:xfrm>
          <a:prstGeom prst="rect">
            <a:avLst/>
          </a:prstGeom>
        </p:spPr>
      </p:pic>
      <p:pic>
        <p:nvPicPr>
          <p:cNvPr id="24" name="Picture 23">
            <a:extLst>
              <a:ext uri="{FF2B5EF4-FFF2-40B4-BE49-F238E27FC236}">
                <a16:creationId xmlns:a16="http://schemas.microsoft.com/office/drawing/2014/main" id="{BC2C7D43-1AB2-4DC1-ACC7-EC935857259F}"/>
              </a:ext>
            </a:extLst>
          </p:cNvPr>
          <p:cNvPicPr>
            <a:picLocks noChangeAspect="1"/>
          </p:cNvPicPr>
          <p:nvPr/>
        </p:nvPicPr>
        <p:blipFill>
          <a:blip r:embed="rId10"/>
          <a:stretch>
            <a:fillRect/>
          </a:stretch>
        </p:blipFill>
        <p:spPr>
          <a:xfrm>
            <a:off x="1828005" y="3461014"/>
            <a:ext cx="9632471" cy="666843"/>
          </a:xfrm>
          <a:prstGeom prst="rect">
            <a:avLst/>
          </a:prstGeom>
        </p:spPr>
      </p:pic>
      <p:pic>
        <p:nvPicPr>
          <p:cNvPr id="26" name="Picture 25">
            <a:extLst>
              <a:ext uri="{FF2B5EF4-FFF2-40B4-BE49-F238E27FC236}">
                <a16:creationId xmlns:a16="http://schemas.microsoft.com/office/drawing/2014/main" id="{3D9F919E-E2C5-4257-A29B-A205EC5FFAE4}"/>
              </a:ext>
            </a:extLst>
          </p:cNvPr>
          <p:cNvPicPr>
            <a:picLocks noChangeAspect="1"/>
          </p:cNvPicPr>
          <p:nvPr/>
        </p:nvPicPr>
        <p:blipFill>
          <a:blip r:embed="rId11"/>
          <a:stretch>
            <a:fillRect/>
          </a:stretch>
        </p:blipFill>
        <p:spPr>
          <a:xfrm>
            <a:off x="1828004" y="4189977"/>
            <a:ext cx="9640441" cy="685896"/>
          </a:xfrm>
          <a:prstGeom prst="rect">
            <a:avLst/>
          </a:prstGeom>
        </p:spPr>
      </p:pic>
      <p:pic>
        <p:nvPicPr>
          <p:cNvPr id="28" name="Picture 27">
            <a:extLst>
              <a:ext uri="{FF2B5EF4-FFF2-40B4-BE49-F238E27FC236}">
                <a16:creationId xmlns:a16="http://schemas.microsoft.com/office/drawing/2014/main" id="{5D517EA2-97F0-43E4-912A-4F7F8D980291}"/>
              </a:ext>
            </a:extLst>
          </p:cNvPr>
          <p:cNvPicPr>
            <a:picLocks noChangeAspect="1"/>
          </p:cNvPicPr>
          <p:nvPr/>
        </p:nvPicPr>
        <p:blipFill>
          <a:blip r:embed="rId12"/>
          <a:stretch>
            <a:fillRect/>
          </a:stretch>
        </p:blipFill>
        <p:spPr>
          <a:xfrm>
            <a:off x="1828004" y="4944886"/>
            <a:ext cx="4842762" cy="371527"/>
          </a:xfrm>
          <a:prstGeom prst="rect">
            <a:avLst/>
          </a:prstGeom>
        </p:spPr>
      </p:pic>
      <p:pic>
        <p:nvPicPr>
          <p:cNvPr id="30" name="Picture 29">
            <a:extLst>
              <a:ext uri="{FF2B5EF4-FFF2-40B4-BE49-F238E27FC236}">
                <a16:creationId xmlns:a16="http://schemas.microsoft.com/office/drawing/2014/main" id="{1372BC4F-5E3D-4F4A-AB50-4CB464079CF6}"/>
              </a:ext>
            </a:extLst>
          </p:cNvPr>
          <p:cNvPicPr>
            <a:picLocks noChangeAspect="1"/>
          </p:cNvPicPr>
          <p:nvPr/>
        </p:nvPicPr>
        <p:blipFill>
          <a:blip r:embed="rId13"/>
          <a:stretch>
            <a:fillRect/>
          </a:stretch>
        </p:blipFill>
        <p:spPr>
          <a:xfrm>
            <a:off x="1828003" y="5402779"/>
            <a:ext cx="9640441" cy="895475"/>
          </a:xfrm>
          <a:prstGeom prst="rect">
            <a:avLst/>
          </a:prstGeom>
        </p:spPr>
      </p:pic>
      <p:pic>
        <p:nvPicPr>
          <p:cNvPr id="32" name="Picture 31">
            <a:extLst>
              <a:ext uri="{FF2B5EF4-FFF2-40B4-BE49-F238E27FC236}">
                <a16:creationId xmlns:a16="http://schemas.microsoft.com/office/drawing/2014/main" id="{687B4196-2C5F-4558-9347-D2637C0E4865}"/>
              </a:ext>
            </a:extLst>
          </p:cNvPr>
          <p:cNvPicPr>
            <a:picLocks noChangeAspect="1"/>
          </p:cNvPicPr>
          <p:nvPr/>
        </p:nvPicPr>
        <p:blipFill>
          <a:blip r:embed="rId14"/>
          <a:stretch>
            <a:fillRect/>
          </a:stretch>
        </p:blipFill>
        <p:spPr>
          <a:xfrm>
            <a:off x="1819293" y="6385781"/>
            <a:ext cx="2926877" cy="390580"/>
          </a:xfrm>
          <a:prstGeom prst="rect">
            <a:avLst/>
          </a:prstGeom>
        </p:spPr>
      </p:pic>
      <p:pic>
        <p:nvPicPr>
          <p:cNvPr id="2" name="image4.png">
            <a:extLst>
              <a:ext uri="{FF2B5EF4-FFF2-40B4-BE49-F238E27FC236}">
                <a16:creationId xmlns:a16="http://schemas.microsoft.com/office/drawing/2014/main" id="{24F84116-743D-D781-BFA7-B2ED491BC502}"/>
              </a:ext>
            </a:extLst>
          </p:cNvPr>
          <p:cNvPicPr>
            <a:picLocks noChangeAspect="1"/>
          </p:cNvPicPr>
          <p:nvPr/>
        </p:nvPicPr>
        <p:blipFill>
          <a:blip r:embed="rId15"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569ED0BD-D76A-CA86-475A-73AA462D3060}"/>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4C4EADF1-CB6A-E71D-2DA8-6225BE595B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556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style.rotation</p:attrName>
                                        </p:attrNameLst>
                                      </p:cBhvr>
                                      <p:tavLst>
                                        <p:tav tm="0">
                                          <p:val>
                                            <p:fltVal val="90"/>
                                          </p:val>
                                        </p:tav>
                                        <p:tav tm="100000">
                                          <p:val>
                                            <p:fltVal val="0"/>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3061CA-208A-B057-90CB-097F465A5EC3}"/>
              </a:ext>
            </a:extLst>
          </p:cNvPr>
          <p:cNvSpPr/>
          <p:nvPr/>
        </p:nvSpPr>
        <p:spPr>
          <a:xfrm>
            <a:off x="1854924" y="2734736"/>
            <a:ext cx="373106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en-US" sz="2800" dirty="0">
                <a:solidFill>
                  <a:schemeClr val="tx1"/>
                </a:solidFill>
                <a:effectLst/>
                <a:latin typeface="Times New Roman" panose="02020603050405020304" pitchFamily="18" charset="0"/>
                <a:ea typeface="Times New Roman" panose="02020603050405020304" pitchFamily="18" charset="0"/>
              </a:rPr>
              <a:t>5 </a:t>
            </a:r>
            <a:r>
              <a:rPr lang="en-US" sz="2800" dirty="0" err="1">
                <a:solidFill>
                  <a:schemeClr val="tx1"/>
                </a:solidFill>
                <a:effectLst/>
                <a:latin typeface="Times New Roman" panose="02020603050405020304" pitchFamily="18" charset="0"/>
                <a:ea typeface="Times New Roman" panose="02020603050405020304" pitchFamily="18" charset="0"/>
              </a:rPr>
              <a:t>ngày</a:t>
            </a:r>
            <a:r>
              <a:rPr lang="en-US" sz="280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854924" y="4536604"/>
            <a:ext cx="373106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10 </a:t>
            </a:r>
            <a:r>
              <a:rPr lang="en-US" sz="2800" dirty="0" err="1">
                <a:solidFill>
                  <a:schemeClr val="tx1"/>
                </a:solidFill>
                <a:latin typeface="Times New Roman" panose="02020603050405020304" pitchFamily="18" charset="0"/>
              </a:rPr>
              <a:t>ngày</a:t>
            </a:r>
            <a:r>
              <a:rPr lang="en-US" sz="2800" dirty="0">
                <a:solidFill>
                  <a:schemeClr val="tx1"/>
                </a:solidFill>
                <a:latin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96385" y="4526298"/>
            <a:ext cx="38061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15 </a:t>
            </a:r>
            <a:r>
              <a:rPr lang="en-US" sz="2800" dirty="0" err="1">
                <a:solidFill>
                  <a:schemeClr val="tx1"/>
                </a:solidFill>
                <a:latin typeface="Times New Roman" panose="02020603050405020304" pitchFamily="18" charset="0"/>
              </a:rPr>
              <a:t>ngày</a:t>
            </a:r>
            <a:r>
              <a:rPr lang="en-US" sz="2800" dirty="0">
                <a:solidFill>
                  <a:schemeClr val="tx1"/>
                </a:solidFill>
                <a:latin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96385" y="2729696"/>
            <a:ext cx="38061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7 </a:t>
            </a:r>
            <a:r>
              <a:rPr lang="en-US" sz="2800" dirty="0" err="1">
                <a:solidFill>
                  <a:schemeClr val="tx1"/>
                </a:solidFill>
                <a:latin typeface="Times New Roman" panose="02020603050405020304" pitchFamily="18" charset="0"/>
              </a:rPr>
              <a:t>ngày</a:t>
            </a:r>
            <a:r>
              <a:rPr lang="en-US" sz="2800" dirty="0">
                <a:solidFill>
                  <a:schemeClr val="tx1"/>
                </a:solidFill>
                <a:latin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4E4C6E71-6289-1CF4-8C9E-FCF0FBD83E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a16="http://schemas.microsoft.com/office/drawing/2014/main" id="{4CC1DB58-D2AC-4A54-BAC6-734D981CBA87}"/>
              </a:ext>
            </a:extLst>
          </p:cNvPr>
          <p:cNvSpPr/>
          <p:nvPr/>
        </p:nvSpPr>
        <p:spPr>
          <a:xfrm>
            <a:off x="1854925" y="605396"/>
            <a:ext cx="8647611" cy="16046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2.5. </a:t>
            </a:r>
            <a:r>
              <a:rPr lang="vi-VN" sz="2800" dirty="0">
                <a:solidFill>
                  <a:schemeClr val="tx1"/>
                </a:solidFill>
                <a:effectLst/>
                <a:latin typeface="Times New Roman" panose="02020603050405020304" pitchFamily="18" charset="0"/>
                <a:ea typeface="Times New Roman" panose="02020603050405020304" pitchFamily="18" charset="0"/>
              </a:rPr>
              <a:t>Ban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Chỉ</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huy</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cấp</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xã</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chuyển</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Lệnh</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đăng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kí</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đến công dân cư trú tại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địa phương trước thời hạn đăng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kí nghĩa vụ quân sự</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B995244A-81B1-2441-E6ED-1B0D355BCF5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8" name="Group 11">
            <a:extLst>
              <a:ext uri="{FF2B5EF4-FFF2-40B4-BE49-F238E27FC236}">
                <a16:creationId xmlns:a16="http://schemas.microsoft.com/office/drawing/2014/main" id="{05EBC004-119D-8276-6BAE-E4C1CD0B7C86}"/>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AF423C28-7ACD-1BFE-5D81-5E253F2553D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3940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24297" y="733143"/>
            <a:ext cx="844731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 nghĩa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 tại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467864" y="2784754"/>
            <a:ext cx="302724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vi-VN" sz="28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467864" y="4531565"/>
            <a:ext cx="31350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Ban Chỉ huy quân sự cấp huyện.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383383" y="4512636"/>
            <a:ext cx="303058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nhà trường nơi đang học.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383383" y="2784754"/>
            <a:ext cx="303058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Ban Chỉ huy quân sự cấp xã.</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17321613-1D5A-BB26-F83A-56F3444D206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A7D1218B-EB19-FF61-BDAF-42BCBF7E8572}"/>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B457E9D6-39DE-D79B-B691-6934AF6E4F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32248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804160" y="654319"/>
            <a:ext cx="740210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2.7.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804160" y="2732103"/>
            <a:ext cx="278183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17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804160" y="4531564"/>
            <a:ext cx="278183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a:t>
            </a:r>
            <a:r>
              <a:rPr lang="en-US" sz="2800" dirty="0">
                <a:solidFill>
                  <a:schemeClr val="tx1"/>
                </a:solidFill>
                <a:latin typeface="Times New Roman" panose="02020603050405020304" pitchFamily="18" charset="0"/>
                <a:cs typeface="Times New Roman" panose="02020603050405020304" pitchFamily="18" charset="0"/>
              </a:rPr>
              <a:t>17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350034" y="4531563"/>
            <a:ext cx="295220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a:t>
            </a:r>
            <a:r>
              <a:rPr lang="en-US" sz="2800" dirty="0">
                <a:solidFill>
                  <a:schemeClr val="tx1"/>
                </a:solidFill>
                <a:latin typeface="Times New Roman" panose="02020603050405020304" pitchFamily="18" charset="0"/>
                <a:cs typeface="Times New Roman" panose="02020603050405020304" pitchFamily="18" charset="0"/>
              </a:rPr>
              <a:t>18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350034" y="2732103"/>
            <a:ext cx="295220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đủ</a:t>
            </a:r>
            <a:r>
              <a:rPr lang="en-US" sz="2800" dirty="0">
                <a:solidFill>
                  <a:schemeClr val="tx1"/>
                </a:solidFill>
                <a:latin typeface="Times New Roman" panose="02020603050405020304" pitchFamily="18" charset="0"/>
                <a:cs typeface="Times New Roman" panose="02020603050405020304" pitchFamily="18" charset="0"/>
              </a:rPr>
              <a:t> 18 </a:t>
            </a:r>
            <a:r>
              <a:rPr lang="en-US" sz="2800" dirty="0" err="1">
                <a:solidFill>
                  <a:schemeClr val="tx1"/>
                </a:solidFill>
                <a:latin typeface="Times New Roman" panose="02020603050405020304" pitchFamily="18" charset="0"/>
                <a:cs typeface="Times New Roman" panose="02020603050405020304" pitchFamily="18" charset="0"/>
              </a:rPr>
              <a:t>tuổi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163149E2-66DC-7D6A-F32B-1FB8A8D5E282}"/>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4E83ECEA-D6FE-BB5B-1B31-5146A1476F25}"/>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3800DAF8-2E93-5AE0-10E8-2606B171E4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37337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07462" y="659587"/>
            <a:ext cx="8159750"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03555" marR="681990" indent="215900" algn="ctr">
              <a:lnSpc>
                <a:spcPct val="125000"/>
              </a:lnSpc>
              <a:spcBef>
                <a:spcPts val="42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2.8.</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tuổi gọi nhập</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ngũ của công dân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81348" y="2732103"/>
            <a:ext cx="35046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đủ 17 tuổi đến hết 25 tuổi.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81348" y="4554090"/>
            <a:ext cx="35046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từ đủ 18 tuổi đến hết 25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96385" y="4536604"/>
            <a:ext cx="357102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đủ 18 tuổi đến hết 27 tuổi.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96385" y="2732103"/>
            <a:ext cx="357102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đủ 17 tuổi đến hết 27 tuổi.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80D044E1-FABB-A342-16A1-1C34CCCCF1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4D7EE357-8036-79C3-142C-EC91BF4AF72B}"/>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B2BB1750-EBE5-749C-EA44-4D6073A6C907}"/>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FB9288C0-713C-0740-7DF9-D47FA0DBAC8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23722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3061CA-208A-B057-90CB-097F465A5EC3}"/>
              </a:ext>
            </a:extLst>
          </p:cNvPr>
          <p:cNvSpPr/>
          <p:nvPr/>
        </p:nvSpPr>
        <p:spPr>
          <a:xfrm>
            <a:off x="1950900" y="2734736"/>
            <a:ext cx="363508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 25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950900" y="4531564"/>
            <a:ext cx="363509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hết 27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315199" y="4536604"/>
            <a:ext cx="404943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hết 28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315199" y="2729696"/>
            <a:ext cx="404943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 26 tuổi.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80D044E1-FABB-A342-16A1-1C34CCCCF1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a16="http://schemas.microsoft.com/office/drawing/2014/main" id="{F699C39E-FFD3-4B3D-99E0-0C7882B78033}"/>
              </a:ext>
            </a:extLst>
          </p:cNvPr>
          <p:cNvSpPr/>
          <p:nvPr/>
        </p:nvSpPr>
        <p:spPr>
          <a:xfrm>
            <a:off x="1811564" y="717154"/>
            <a:ext cx="9622790"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algn="just">
              <a:lnSpc>
                <a:spcPct val="125000"/>
              </a:lnSpc>
              <a:spcBef>
                <a:spcPts val="42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2.9.</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đào</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tạo</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trình</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cao</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đẳng,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đại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học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đã</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tạm</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hoãn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 nhập ngũ thì độ tuổi gọi nhập ngũ đến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8CBA7EE6-664F-A93A-03ED-525CD5B7A5B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8" name="Group 11">
            <a:extLst>
              <a:ext uri="{FF2B5EF4-FFF2-40B4-BE49-F238E27FC236}">
                <a16:creationId xmlns:a16="http://schemas.microsoft.com/office/drawing/2014/main" id="{FC259790-003F-DA20-6F7D-CD4703D969D1}"/>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9F1E46BD-9DE0-F938-D118-45A04D0C48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09028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36058" y="190537"/>
            <a:ext cx="10302058" cy="33835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2.10. </a:t>
            </a:r>
            <a:r>
              <a:rPr lang="vi-VN" sz="2800" dirty="0">
                <a:solidFill>
                  <a:schemeClr val="tx1"/>
                </a:solidFill>
                <a:latin typeface="Times New Roman" panose="02020603050405020304" pitchFamily="18" charset="0"/>
              </a:rPr>
              <a:t>Cho thông tin sau: “Công dân được gọi nhập ngũ khi có đủ các tiêu chuẩn sau: lí lịch rõ ràng; chấp hành nghiêm đường lối, chủ trương của Đảng, chính sách, pháp luật của Nhà nước; (</a:t>
            </a:r>
            <a:r>
              <a:rPr lang="en-US" sz="2800" dirty="0">
                <a:solidFill>
                  <a:schemeClr val="tx1"/>
                </a:solidFill>
                <a:latin typeface="Times New Roman" panose="02020603050405020304" pitchFamily="18" charset="0"/>
              </a:rPr>
              <a:t>….</a:t>
            </a:r>
            <a:r>
              <a:rPr lang="vi-VN" sz="2800" dirty="0">
                <a:solidFill>
                  <a:schemeClr val="tx1"/>
                </a:solidFill>
                <a:latin typeface="Times New Roman" panose="02020603050405020304" pitchFamily="18" charset="0"/>
              </a:rPr>
              <a:t>); trình độ văn hoá phù hợp”.</a:t>
            </a:r>
            <a:endParaRPr lang="en-US" sz="2800" dirty="0">
              <a:solidFill>
                <a:schemeClr val="tx1"/>
              </a:solidFill>
              <a:latin typeface="Times New Roman" panose="02020603050405020304" pitchFamily="18" charset="0"/>
            </a:endParaRPr>
          </a:p>
          <a:p>
            <a:pPr algn="just">
              <a:spcBef>
                <a:spcPts val="300"/>
              </a:spcBef>
              <a:spcAft>
                <a:spcPts val="0"/>
              </a:spcAft>
            </a:pPr>
            <a:r>
              <a:rPr lang="vi-VN" sz="2800" dirty="0">
                <a:solidFill>
                  <a:schemeClr val="tx1"/>
                </a:solidFill>
                <a:effectLst/>
                <a:latin typeface="Times New Roman" panose="02020603050405020304" pitchFamily="18" charset="0"/>
                <a:ea typeface="Times New Roman" panose="02020603050405020304" pitchFamily="18" charset="0"/>
              </a:rPr>
              <a:t>Từ</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ngữ</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cần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điền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vào</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chỗ</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t>
            </a:r>
            <a:r>
              <a:rPr lang="en-US" sz="2800" dirty="0">
                <a:solidFill>
                  <a:schemeClr val="tx1"/>
                </a:solidFill>
                <a:effectLst/>
                <a:latin typeface="Times New Roman" panose="02020603050405020304" pitchFamily="18" charset="0"/>
                <a:ea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câu</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trên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để</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chỉnh</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quy</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về</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tiêu</a:t>
            </a:r>
            <a:r>
              <a:rPr lang="en-US" sz="2800"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chuẩn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 dân được</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 nhập ngũ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theo quy định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 Luật Nghĩa</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823448" y="3797216"/>
            <a:ext cx="4668252" cy="11231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đủ sức khoẻ phục vụ tại ngũ theo quy định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823448" y="4975713"/>
            <a:ext cx="4668252" cy="11231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đủ sức khoẻ phục vụ trong quân đội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70861" y="4975713"/>
            <a:ext cx="4528774" cy="11231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Times New Roman" panose="02020603050405020304" pitchFamily="18" charset="0"/>
                <a:cs typeface="Times New Roman" panose="02020603050405020304" pitchFamily="18" charset="0"/>
              </a:rPr>
              <a:t>D. đủ sức khoẻ làm chiến sĩ</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70861" y="3788021"/>
            <a:ext cx="4528774" cy="11231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B. đủ sức khoẻ</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9AD89EB9-733C-BAA5-615E-5C8FD7B785B2}"/>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6B14D11F-374B-49C4-0D1E-75CC614B8113}"/>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007EE663-0BCF-5F30-BC6B-E5EF3C5A44E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438227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76548" y="802466"/>
            <a:ext cx="9352824" cy="13224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890" indent="215900" algn="ctr">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2.11.</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vi-VN" sz="28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866272" y="2596725"/>
            <a:ext cx="5067600" cy="177641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Phiếu tự khai sức khoẻ nghĩa vụ quân sự; bản chụp căn cước công dân hoặc giấy chứng minh nhân dân hoặc giấy khai sinh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866272" y="4511580"/>
            <a:ext cx="5067600" cy="16849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chụp</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 đủ 17 tuổi trong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486353"/>
            <a:ext cx="5067600" cy="1710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chụp</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8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8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nhập ngũ</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2617963"/>
            <a:ext cx="5067600" cy="16150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chụp</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 sự</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14275"/>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D82D0F27-6639-2D1B-7F02-4C7B5AB78E5A}"/>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C892BFBF-0632-2C1E-D8EB-94B3D372FCC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644CFB1C-DD7E-BD7F-EBE1-2F8536B34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3674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59131" y="628294"/>
            <a:ext cx="9840504" cy="16185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2.12.</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Hằng năm, công dân thuộc diện gọi nhập ngũ được gọi khám sức</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khoẻ trong khoảng thời gian</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59131" y="273116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59131" y="4513064"/>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từ ngày 01 tháng 11 đến hết ngày 31 tháng 12</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931383" y="4513064"/>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từ ngày 01 tháng 12 đến hết ngày 31 tháng 12</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931383" y="2722966"/>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052228F0-FC02-14AB-CAAC-DD4ED13025FB}"/>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07DA758A-E6D0-83AE-2284-79B29B6051CA}"/>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805A9E69-959C-F158-63CA-A1F74872B6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17515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09798" y="668876"/>
            <a:ext cx="929186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2.13.</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Hằng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năm,</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lần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vào</a:t>
            </a:r>
            <a:endParaRPr lang="en-US" sz="2800" dirty="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09798" y="2732329"/>
            <a:ext cx="453904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09796" y="4531564"/>
            <a:ext cx="453905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800" spc="-1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 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00888" y="4531564"/>
            <a:ext cx="450077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tháng Hai hoặc tháng Ba.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00888" y="2746659"/>
            <a:ext cx="450077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28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B7CAFEAE-A778-8CE2-208D-1754DDF697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ED34DADE-D9C2-B53A-DE1D-DAAC8693159A}"/>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F02326C2-BE0F-EF09-0E91-8AC89E99CB08}"/>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5AEA32A4-3993-EF15-A70A-12BA4CE9CFB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74745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98171" y="628294"/>
            <a:ext cx="966646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2.14. </a:t>
            </a:r>
            <a:r>
              <a:rPr lang="vi-VN" sz="2800" dirty="0">
                <a:solidFill>
                  <a:schemeClr val="tx1"/>
                </a:solidFill>
                <a:effectLst/>
                <a:latin typeface="Times New Roman" panose="02020603050405020304" pitchFamily="18" charset="0"/>
                <a:ea typeface="Times New Roman" panose="02020603050405020304" pitchFamily="18" charset="0"/>
              </a:rPr>
              <a:t>Hằng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năm,</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lần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thứ</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hai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trường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hợp</a:t>
            </a:r>
            <a:r>
              <a:rPr lang="vi-VN" sz="2800" spc="-2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cần thiết vì lí do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698170" y="2734736"/>
            <a:ext cx="388781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quốc phòng, an ninh.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698170" y="4531564"/>
            <a:ext cx="388782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 bệnh nguy hiểm.</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323909" y="4531563"/>
            <a:ext cx="404072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 bệnh.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323909" y="2721676"/>
            <a:ext cx="404072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xảy ra thảm hoạ.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0E5D118D-0320-702B-6749-5BE2B34E1BFF}"/>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59957DAB-9166-3992-B0E3-3F397A026BD2}"/>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E5399292-2F84-F304-9BE7-53288ADE7DF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79260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18236-98D6-4F77-9B86-63578B057CEB}"/>
              </a:ext>
            </a:extLst>
          </p:cNvPr>
          <p:cNvPicPr>
            <a:picLocks noChangeAspect="1"/>
          </p:cNvPicPr>
          <p:nvPr/>
        </p:nvPicPr>
        <p:blipFill>
          <a:blip r:embed="rId3"/>
          <a:stretch>
            <a:fillRect/>
          </a:stretch>
        </p:blipFill>
        <p:spPr>
          <a:xfrm>
            <a:off x="388759" y="1436863"/>
            <a:ext cx="1514686" cy="2486372"/>
          </a:xfrm>
          <a:prstGeom prst="rect">
            <a:avLst/>
          </a:prstGeom>
        </p:spPr>
      </p:pic>
      <p:pic>
        <p:nvPicPr>
          <p:cNvPr id="6" name="Picture 5">
            <a:extLst>
              <a:ext uri="{FF2B5EF4-FFF2-40B4-BE49-F238E27FC236}">
                <a16:creationId xmlns:a16="http://schemas.microsoft.com/office/drawing/2014/main" id="{79652365-F5BE-40DB-B2A5-F2E20818B477}"/>
              </a:ext>
            </a:extLst>
          </p:cNvPr>
          <p:cNvPicPr>
            <a:picLocks noChangeAspect="1"/>
          </p:cNvPicPr>
          <p:nvPr/>
        </p:nvPicPr>
        <p:blipFill>
          <a:blip r:embed="rId4"/>
          <a:stretch>
            <a:fillRect/>
          </a:stretch>
        </p:blipFill>
        <p:spPr>
          <a:xfrm>
            <a:off x="1886027" y="573210"/>
            <a:ext cx="238158" cy="4190379"/>
          </a:xfrm>
          <a:prstGeom prst="rect">
            <a:avLst/>
          </a:prstGeom>
        </p:spPr>
      </p:pic>
      <p:pic>
        <p:nvPicPr>
          <p:cNvPr id="8" name="Picture 7">
            <a:extLst>
              <a:ext uri="{FF2B5EF4-FFF2-40B4-BE49-F238E27FC236}">
                <a16:creationId xmlns:a16="http://schemas.microsoft.com/office/drawing/2014/main" id="{4068C0D3-BE95-4136-8167-1935E6A71226}"/>
              </a:ext>
            </a:extLst>
          </p:cNvPr>
          <p:cNvPicPr>
            <a:picLocks noChangeAspect="1"/>
          </p:cNvPicPr>
          <p:nvPr/>
        </p:nvPicPr>
        <p:blipFill>
          <a:blip r:embed="rId5"/>
          <a:stretch>
            <a:fillRect/>
          </a:stretch>
        </p:blipFill>
        <p:spPr>
          <a:xfrm>
            <a:off x="2124185" y="437247"/>
            <a:ext cx="6845644" cy="428685"/>
          </a:xfrm>
          <a:prstGeom prst="rect">
            <a:avLst/>
          </a:prstGeom>
        </p:spPr>
      </p:pic>
      <p:pic>
        <p:nvPicPr>
          <p:cNvPr id="10" name="Picture 9">
            <a:extLst>
              <a:ext uri="{FF2B5EF4-FFF2-40B4-BE49-F238E27FC236}">
                <a16:creationId xmlns:a16="http://schemas.microsoft.com/office/drawing/2014/main" id="{A9C4DA6C-9E2F-4761-B9DD-7DDDE2A39B87}"/>
              </a:ext>
            </a:extLst>
          </p:cNvPr>
          <p:cNvPicPr>
            <a:picLocks noChangeAspect="1"/>
          </p:cNvPicPr>
          <p:nvPr/>
        </p:nvPicPr>
        <p:blipFill>
          <a:blip r:embed="rId6"/>
          <a:stretch>
            <a:fillRect/>
          </a:stretch>
        </p:blipFill>
        <p:spPr>
          <a:xfrm>
            <a:off x="2124185" y="976548"/>
            <a:ext cx="5391312" cy="428685"/>
          </a:xfrm>
          <a:prstGeom prst="rect">
            <a:avLst/>
          </a:prstGeom>
        </p:spPr>
      </p:pic>
      <p:pic>
        <p:nvPicPr>
          <p:cNvPr id="12" name="Picture 11">
            <a:extLst>
              <a:ext uri="{FF2B5EF4-FFF2-40B4-BE49-F238E27FC236}">
                <a16:creationId xmlns:a16="http://schemas.microsoft.com/office/drawing/2014/main" id="{DF5A0E88-DEF8-4EA2-89D7-6402F5CE603C}"/>
              </a:ext>
            </a:extLst>
          </p:cNvPr>
          <p:cNvPicPr>
            <a:picLocks noChangeAspect="1"/>
          </p:cNvPicPr>
          <p:nvPr/>
        </p:nvPicPr>
        <p:blipFill>
          <a:blip r:embed="rId7"/>
          <a:stretch>
            <a:fillRect/>
          </a:stretch>
        </p:blipFill>
        <p:spPr>
          <a:xfrm>
            <a:off x="2124185" y="1515252"/>
            <a:ext cx="5391312" cy="466790"/>
          </a:xfrm>
          <a:prstGeom prst="rect">
            <a:avLst/>
          </a:prstGeom>
        </p:spPr>
      </p:pic>
      <p:pic>
        <p:nvPicPr>
          <p:cNvPr id="14" name="Picture 13">
            <a:extLst>
              <a:ext uri="{FF2B5EF4-FFF2-40B4-BE49-F238E27FC236}">
                <a16:creationId xmlns:a16="http://schemas.microsoft.com/office/drawing/2014/main" id="{850FD6D9-2010-4B77-88CE-206B6F67FC6C}"/>
              </a:ext>
            </a:extLst>
          </p:cNvPr>
          <p:cNvPicPr>
            <a:picLocks noChangeAspect="1"/>
          </p:cNvPicPr>
          <p:nvPr/>
        </p:nvPicPr>
        <p:blipFill>
          <a:blip r:embed="rId8"/>
          <a:stretch>
            <a:fillRect/>
          </a:stretch>
        </p:blipFill>
        <p:spPr>
          <a:xfrm>
            <a:off x="2124185" y="2114081"/>
            <a:ext cx="9307224" cy="447737"/>
          </a:xfrm>
          <a:prstGeom prst="rect">
            <a:avLst/>
          </a:prstGeom>
        </p:spPr>
      </p:pic>
      <p:pic>
        <p:nvPicPr>
          <p:cNvPr id="16" name="Picture 15">
            <a:extLst>
              <a:ext uri="{FF2B5EF4-FFF2-40B4-BE49-F238E27FC236}">
                <a16:creationId xmlns:a16="http://schemas.microsoft.com/office/drawing/2014/main" id="{B09110A0-A1D6-4F8F-9DC6-0C2E8C924929}"/>
              </a:ext>
            </a:extLst>
          </p:cNvPr>
          <p:cNvPicPr>
            <a:picLocks noChangeAspect="1"/>
          </p:cNvPicPr>
          <p:nvPr/>
        </p:nvPicPr>
        <p:blipFill>
          <a:blip r:embed="rId9"/>
          <a:stretch>
            <a:fillRect/>
          </a:stretch>
        </p:blipFill>
        <p:spPr>
          <a:xfrm>
            <a:off x="2124185" y="2728693"/>
            <a:ext cx="9307224" cy="752580"/>
          </a:xfrm>
          <a:prstGeom prst="rect">
            <a:avLst/>
          </a:prstGeom>
        </p:spPr>
      </p:pic>
      <p:pic>
        <p:nvPicPr>
          <p:cNvPr id="18" name="Picture 17">
            <a:extLst>
              <a:ext uri="{FF2B5EF4-FFF2-40B4-BE49-F238E27FC236}">
                <a16:creationId xmlns:a16="http://schemas.microsoft.com/office/drawing/2014/main" id="{07A30CD6-F9FA-47D5-94C9-C4F9CE5F38BE}"/>
              </a:ext>
            </a:extLst>
          </p:cNvPr>
          <p:cNvPicPr>
            <a:picLocks noChangeAspect="1"/>
          </p:cNvPicPr>
          <p:nvPr/>
        </p:nvPicPr>
        <p:blipFill>
          <a:blip r:embed="rId10"/>
          <a:stretch>
            <a:fillRect/>
          </a:stretch>
        </p:blipFill>
        <p:spPr>
          <a:xfrm>
            <a:off x="2124185" y="3664587"/>
            <a:ext cx="9307224" cy="428685"/>
          </a:xfrm>
          <a:prstGeom prst="rect">
            <a:avLst/>
          </a:prstGeom>
        </p:spPr>
      </p:pic>
      <p:pic>
        <p:nvPicPr>
          <p:cNvPr id="20" name="Picture 19">
            <a:extLst>
              <a:ext uri="{FF2B5EF4-FFF2-40B4-BE49-F238E27FC236}">
                <a16:creationId xmlns:a16="http://schemas.microsoft.com/office/drawing/2014/main" id="{49B74793-2D0C-4065-8A24-C9C64B14AB48}"/>
              </a:ext>
            </a:extLst>
          </p:cNvPr>
          <p:cNvPicPr>
            <a:picLocks noChangeAspect="1"/>
          </p:cNvPicPr>
          <p:nvPr/>
        </p:nvPicPr>
        <p:blipFill>
          <a:blip r:embed="rId11"/>
          <a:stretch>
            <a:fillRect/>
          </a:stretch>
        </p:blipFill>
        <p:spPr>
          <a:xfrm>
            <a:off x="2124185" y="4262760"/>
            <a:ext cx="9364382" cy="1076475"/>
          </a:xfrm>
          <a:prstGeom prst="rect">
            <a:avLst/>
          </a:prstGeom>
        </p:spPr>
      </p:pic>
      <p:sp>
        <p:nvSpPr>
          <p:cNvPr id="25" name="TextBox 24">
            <a:extLst>
              <a:ext uri="{FF2B5EF4-FFF2-40B4-BE49-F238E27FC236}">
                <a16:creationId xmlns:a16="http://schemas.microsoft.com/office/drawing/2014/main" id="{17C28B4E-C447-4817-9054-D8C0B89F61F0}"/>
              </a:ext>
            </a:extLst>
          </p:cNvPr>
          <p:cNvSpPr txBox="1"/>
          <p:nvPr/>
        </p:nvSpPr>
        <p:spPr>
          <a:xfrm>
            <a:off x="388758" y="5545076"/>
            <a:ext cx="11132681" cy="1200329"/>
          </a:xfrm>
          <a:prstGeom prst="rect">
            <a:avLst/>
          </a:prstGeom>
          <a:noFill/>
          <a:ln>
            <a:solidFill>
              <a:srgbClr val="FF0000"/>
            </a:solidFill>
          </a:ln>
        </p:spPr>
        <p:txBody>
          <a:bodyPr wrap="square">
            <a:spAutoFit/>
          </a:bodyPr>
          <a:lstStyle/>
          <a:p>
            <a:pPr algn="just"/>
            <a:r>
              <a:rPr lang="en-US" sz="2200" dirty="0" err="1">
                <a:solidFill>
                  <a:srgbClr val="FF0000"/>
                </a:solidFill>
                <a:latin typeface="Times New Roman" panose="02020603050405020304" pitchFamily="18" charset="0"/>
                <a:cs typeface="Times New Roman" panose="02020603050405020304" pitchFamily="18" charset="0"/>
              </a:rPr>
              <a:t>Chú</a:t>
            </a:r>
            <a:r>
              <a:rPr lang="en-US" sz="2200" dirty="0">
                <a:solidFill>
                  <a:srgbClr val="FF0000"/>
                </a:solidFill>
                <a:latin typeface="Times New Roman" panose="02020603050405020304" pitchFamily="18" charset="0"/>
                <a:cs typeface="Times New Roman" panose="02020603050405020304" pitchFamily="18" charset="0"/>
              </a:rPr>
              <a:t> ý:</a:t>
            </a:r>
            <a:r>
              <a:rPr lang="en-US" sz="22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Công dân thuộc diện tạm hoãn gọi nhập ngũ, nếu không còn lí do tạm hoãn thì được gọi nhập ngũ.</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Công dân thuộc diện được tạm hoãn gọi nhập ngũ hoặc được miễn gọi nhập ngũ, nếu tình nguyện thì được xem xét tuyển chọn và gọi nhập ngũ.</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8848B32B-EF6E-CEAB-C7E8-B83E2C02C851}"/>
              </a:ext>
            </a:extLst>
          </p:cNvPr>
          <p:cNvPicPr>
            <a:picLocks noChangeAspect="1"/>
          </p:cNvPicPr>
          <p:nvPr/>
        </p:nvPicPr>
        <p:blipFill>
          <a:blip r:embed="rId12"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75B8544D-9150-2FE3-B016-D49903E5EA11}"/>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5E0E3E05-D081-19AC-B836-1F3F1C3443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459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46514" y="628294"/>
            <a:ext cx="9318123"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2.15.</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tạm</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hoãn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nếu</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con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bệnh</a:t>
            </a:r>
            <a:r>
              <a:rPr lang="vi-VN" sz="2800" spc="-3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người nhiễm chất độc da cam suy</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giảm khả năng lao động</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46514" y="2745686"/>
            <a:ext cx="35394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21 % đến 40 %.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46512" y="4531563"/>
            <a:ext cx="35394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từ 61 % đến 80 %.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637415" y="4531564"/>
            <a:ext cx="372722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81 %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637417" y="2734736"/>
            <a:ext cx="372722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 41 % đến 60 %.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74DFE6FB-4CCB-E0E6-015A-3E7CCBF216DE}"/>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33A9AAD2-F0B7-CD54-4F33-9CF362C6862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B97F0DB9-17B4-9FBE-65D5-59BCE1442D5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53116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24297" y="628295"/>
            <a:ext cx="9875339" cy="147047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16.</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miễn</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nếu</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con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24297" y="2684302"/>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binh suy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giảm khả năng lao</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 từ 61 %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24297" y="4512636"/>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người nhiễm chất độc da cam suy giảm khả năng lao động từ 61 % trở lên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931384" y="453156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người nhiễm chất độc da cam suy giảm khả năng lao động từ 41 %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931384" y="273116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bệnh binh suy giảm khả năng lao động từ 81 %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FFBAA380-0C33-13A9-82EC-BB7F56673D99}"/>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FD70A259-3DC2-F743-87BA-46C8F5B7B28C}"/>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1622A627-C2D6-4EBD-50DB-3B0AF25DB25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28440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06880" y="628069"/>
            <a:ext cx="9831978" cy="13226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ctr">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2.17.</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miễn</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nhập</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nếu</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con</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06879" y="269143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người nhiễm chất độc da cam suy giảm khả năng lao động từ 81 % trở lên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06879" y="45315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bệnh binh suy giảm khả năng lao động từ 61 % trở lên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910023" y="4531563"/>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bệnh binh suy giảm khả năng lao động từ 41 %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70606" y="273116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người nhiễm chất độc da cam suy giảm khả năng lao động từ 61 % trở lên</a:t>
            </a:r>
            <a:r>
              <a:rPr lang="en-US" sz="280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DD0B792B-7872-E1D2-55BF-981F1615F608}"/>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12A99C31-6DDB-62DA-D298-A344E64C3D5C}"/>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F51BFAB3-C122-D264-B201-475A0F02861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84381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11383" y="628294"/>
            <a:ext cx="9788253" cy="17002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2.18.</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thường</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trực</a:t>
            </a:r>
            <a:r>
              <a:rPr lang="vi-VN" sz="2800" spc="1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10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 ngũ trong thời bình khi có ít nhất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811383" y="2737600"/>
            <a:ext cx="38056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48 tháng phục vụ.</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811383" y="4409643"/>
            <a:ext cx="38056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24 tháng phục vụ.</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680958" y="4409642"/>
            <a:ext cx="39186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18 tháng phục vụ.</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680960" y="2731168"/>
            <a:ext cx="3918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 tháng phục vụ.</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CB7C6985-9FE0-DE0E-6CDB-0D6535053549}"/>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EF367099-9A31-8BD4-817D-F2E6E45DC848}"/>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991F75C9-3424-1509-1CEB-DDC222F3EBB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5019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59131" y="628294"/>
            <a:ext cx="9800060" cy="17291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2.19.</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nhận</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2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thời bình nếu hoàn thành nhiệm vụ tham gia Công an xã liên tục từ</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59131" y="2621524"/>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60 tháng trở lên.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59131" y="4500585"/>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đủ 36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526664" y="4500585"/>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đủ 24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526664" y="2621523"/>
            <a:ext cx="397110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48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22F02871-EA90-3305-A38A-B992EE4D6587}"/>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FE1DD500-4BC0-A27D-8A29-D435E45F615D}"/>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A2BC8918-556C-26B8-9834-4343E95F04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47988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15590" y="642050"/>
            <a:ext cx="9649048"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2.20.</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nhận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hoàn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sự</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thời bình nếu phục vụ trên tàu kiểm ngư từ</a:t>
            </a:r>
            <a:endParaRPr lang="en-US" sz="2800" dirty="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942013" y="2704293"/>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48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942013" y="4563817"/>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36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219405" y="4563818"/>
            <a:ext cx="398852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đủ 24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219406" y="2758581"/>
            <a:ext cx="398852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đủ 42 tháng trở lên.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B7CAFEAE-A778-8CE2-208D-1754DDF697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C0F2C486-78AB-CD50-7E97-1FCB4794A805}"/>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FB9BEF46-7DC5-AC97-370C-A77B489B365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2D92350F-67DF-7682-07D0-F945ACCD8C8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03290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50423" y="628294"/>
            <a:ext cx="9849213" cy="15488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2.21.</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Thời</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hạn</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phục</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quan,</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binh</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thời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bình</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534194" y="2810838"/>
            <a:ext cx="321346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534195" y="4452106"/>
            <a:ext cx="321346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24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724503" y="4452106"/>
            <a:ext cx="311762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30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724503" y="2810838"/>
            <a:ext cx="311761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 tháng.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6CB564B7-CEF3-7718-30D0-6C7F537732AE}"/>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0FA20D09-3BB1-9C24-79E9-A46F241DE17B}"/>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81C1F37A-C108-235F-6086-2BB5473B81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45532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76549" y="628294"/>
            <a:ext cx="9527178"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thời bình, trường hợp đang thực hiện nhiệm vụ phòng,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chống dịch bệnh, thời hạn phục vụ tại ngũ của hạ sĩ quan, binh sĩ được kéo dài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nhưng không quá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699657" y="3069804"/>
            <a:ext cx="3039292" cy="12235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tháng.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699656" y="4531564"/>
            <a:ext cx="3039292" cy="115513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9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141028" y="4531565"/>
            <a:ext cx="2969624" cy="115513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12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141028" y="3040468"/>
            <a:ext cx="2969623" cy="12528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6 tháng.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458F3B7E-4325-0BF6-14B2-0400F0CE236B}"/>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D096FC0B-9D14-E984-1305-EE4A79F596DF}"/>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916CE30F-5AC4-164A-82B7-681D2B5D3CF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33998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24298" y="628068"/>
            <a:ext cx="964034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23.</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Chế độ, chính sách của công dân trong thời gian đăng kí, khám,</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kiểm</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tra sức</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khoẻ nghĩa vụ quân sự</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 quy định tại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254541" y="2958648"/>
            <a:ext cx="510271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13/2015/NĐ</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19-02-2015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254541" y="4511265"/>
            <a:ext cx="510271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Nghị định số 13/2017/NĐ-CP ngày 19-02-2017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96384" y="4531564"/>
            <a:ext cx="501664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Nghị định số 13/2018/NĐ-CP ngày 19-02-2018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96384" y="2951974"/>
            <a:ext cx="501664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Nghị định số 13/2016/NĐ-CP ngày 19-02-2016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278420"/>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8E2F49AF-ECED-D719-EE07-C1C45563BD3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93628C2F-B98A-E12A-71BD-8D1AB90AC05F}"/>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64EAAD61-5E98-A1CB-3726-9249AA64305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0033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89463" y="628293"/>
            <a:ext cx="9318171" cy="17002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2550" algn="just">
              <a:lnSpc>
                <a:spcPct val="110000"/>
              </a:lnSpc>
              <a:spcBef>
                <a:spcPts val="1315"/>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2.24.</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số</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chế</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chính</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sách</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đối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với</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quan,</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binh</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sĩ</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phục</a:t>
            </a:r>
            <a:r>
              <a:rPr lang="vi-VN" sz="2800" spc="2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xuất ngũ và thân nhân của hạ sĩ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quan, binh sĩ</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 ngũ được quy</a:t>
            </a:r>
            <a:r>
              <a:rPr lang="en-US" sz="28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 tại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917738" y="2961166"/>
            <a:ext cx="50161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27/2014/NĐ-CP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06-4-2014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917738" y="4531563"/>
            <a:ext cx="50161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Nghị định số 27/2016/NĐ-CP ngày 06-4-2016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92630" y="4531563"/>
            <a:ext cx="500001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Nghị định số 27/2017/NĐ-CP ngày 06-4-2017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96385" y="2961166"/>
            <a:ext cx="499626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27/2015/NĐ-CP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06-4-2015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5E9201BB-EB91-4FE3-468B-7FE2F604FFE6}"/>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492880D7-6285-F135-45F5-74ABDAA7F87D}"/>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A2BCF6DB-ECD1-2820-9526-AAFD2838CD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85541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14</a:t>
            </a:fld>
            <a:endParaRPr lang="en-US" dirty="0"/>
          </a:p>
        </p:txBody>
      </p:sp>
      <p:sp>
        <p:nvSpPr>
          <p:cNvPr id="11" name="TextBox 10">
            <a:extLst>
              <a:ext uri="{FF2B5EF4-FFF2-40B4-BE49-F238E27FC236}">
                <a16:creationId xmlns:a16="http://schemas.microsoft.com/office/drawing/2014/main" id="{3A7658F7-49DA-4976-A027-4A44BD2FBB20}"/>
              </a:ext>
            </a:extLst>
          </p:cNvPr>
          <p:cNvSpPr txBox="1"/>
          <p:nvPr/>
        </p:nvSpPr>
        <p:spPr>
          <a:xfrm>
            <a:off x="1746226" y="-29048"/>
            <a:ext cx="10322042" cy="1200329"/>
          </a:xfrm>
          <a:prstGeom prst="rect">
            <a:avLst/>
          </a:prstGeom>
          <a:noFill/>
        </p:spPr>
        <p:txBody>
          <a:bodyPr wrap="square">
            <a:spAutoFit/>
          </a:bodyPr>
          <a:lstStyle/>
          <a:p>
            <a:pPr algn="just"/>
            <a:r>
              <a:rPr lang="en-US" sz="2400" b="1" dirty="0">
                <a:solidFill>
                  <a:srgbClr val="00823B"/>
                </a:solidFill>
                <a:latin typeface="Arial" panose="020B0604020202020204" pitchFamily="34" charset="0"/>
                <a:cs typeface="Arial" panose="020B0604020202020204" pitchFamily="34" charset="0"/>
              </a:rPr>
              <a:t>3</a:t>
            </a:r>
            <a:r>
              <a:rPr lang="vi-VN" sz="2400" b="1" dirty="0">
                <a:solidFill>
                  <a:srgbClr val="00823B"/>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Tại</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ngũ</a:t>
            </a:r>
            <a:r>
              <a:rPr lang="en-US" sz="2400" b="1" dirty="0">
                <a:solidFill>
                  <a:srgbClr val="00823B"/>
                </a:solidFill>
                <a:latin typeface="Arial" panose="020B0604020202020204" pitchFamily="34" charset="0"/>
                <a:cs typeface="Arial" panose="020B0604020202020204" pitchFamily="34" charset="0"/>
              </a:rPr>
              <a:t> </a:t>
            </a:r>
          </a:p>
          <a:p>
            <a:pPr algn="just"/>
            <a:r>
              <a:rPr lang="en-US" sz="2400" b="1" dirty="0">
                <a:solidFill>
                  <a:srgbClr val="00823B"/>
                </a:solidFill>
                <a:latin typeface="Arial" panose="020B0604020202020204" pitchFamily="34" charset="0"/>
                <a:cs typeface="Arial" panose="020B0604020202020204" pitchFamily="34" charset="0"/>
              </a:rPr>
              <a:t>4. </a:t>
            </a:r>
            <a:r>
              <a:rPr lang="en-US" sz="2400" b="1" dirty="0" err="1">
                <a:solidFill>
                  <a:srgbClr val="00823B"/>
                </a:solidFill>
                <a:latin typeface="Arial" panose="020B0604020202020204" pitchFamily="34" charset="0"/>
                <a:cs typeface="Arial" panose="020B0604020202020204" pitchFamily="34" charset="0"/>
              </a:rPr>
              <a:t>Chế</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độ</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chính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sách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của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công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dân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trong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thực</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hiện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nghĩa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vụ</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quân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sự</a:t>
            </a:r>
            <a:endParaRPr lang="en-US" sz="2400" b="1" dirty="0">
              <a:solidFill>
                <a:srgbClr val="00823B"/>
              </a:solidFill>
              <a:latin typeface="Arial" panose="020B0604020202020204" pitchFamily="34" charset="0"/>
              <a:cs typeface="Arial" panose="020B0604020202020204" pitchFamily="34" charset="0"/>
            </a:endParaRPr>
          </a:p>
          <a:p>
            <a:pPr algn="just"/>
            <a:r>
              <a:rPr lang="en-US" sz="2400" b="1" dirty="0">
                <a:solidFill>
                  <a:srgbClr val="00823B"/>
                </a:solidFill>
                <a:latin typeface="Arial" panose="020B0604020202020204" pitchFamily="34" charset="0"/>
                <a:cs typeface="Arial" panose="020B0604020202020204" pitchFamily="34" charset="0"/>
              </a:rPr>
              <a:t>5. </a:t>
            </a:r>
            <a:r>
              <a:rPr lang="en-US" sz="2400" b="1" dirty="0" err="1">
                <a:solidFill>
                  <a:srgbClr val="00823B"/>
                </a:solidFill>
                <a:latin typeface="Arial" panose="020B0604020202020204" pitchFamily="34" charset="0"/>
                <a:cs typeface="Arial" panose="020B0604020202020204" pitchFamily="34" charset="0"/>
              </a:rPr>
              <a:t>Phòng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chống</a:t>
            </a:r>
            <a:r>
              <a:rPr lang="en-US" sz="2400" b="1" dirty="0">
                <a:solidFill>
                  <a:srgbClr val="00823B"/>
                </a:solidFill>
                <a:latin typeface="Arial" panose="020B0604020202020204" pitchFamily="34" charset="0"/>
                <a:cs typeface="Arial" panose="020B0604020202020204" pitchFamily="34" charset="0"/>
              </a:rPr>
              <a:t> vi </a:t>
            </a:r>
            <a:r>
              <a:rPr lang="en-US" sz="2400" b="1" dirty="0" err="1">
                <a:solidFill>
                  <a:srgbClr val="00823B"/>
                </a:solidFill>
                <a:latin typeface="Arial" panose="020B0604020202020204" pitchFamily="34" charset="0"/>
                <a:cs typeface="Arial" panose="020B0604020202020204" pitchFamily="34" charset="0"/>
              </a:rPr>
              <a:t>phạm</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pháp</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luật</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về</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thực</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hiện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nghĩa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vụ</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quân</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sự</a:t>
            </a:r>
            <a:endParaRPr lang="en-US" sz="2400" b="1" dirty="0">
              <a:solidFill>
                <a:srgbClr val="00823B"/>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09C245-2288-450A-A11A-7955F855460D}"/>
              </a:ext>
            </a:extLst>
          </p:cNvPr>
          <p:cNvSpPr txBox="1"/>
          <p:nvPr/>
        </p:nvSpPr>
        <p:spPr>
          <a:xfrm>
            <a:off x="209620" y="1189394"/>
            <a:ext cx="11858648" cy="2246769"/>
          </a:xfrm>
          <a:prstGeom prst="rect">
            <a:avLst/>
          </a:prstGeom>
          <a:solidFill>
            <a:schemeClr val="accent2">
              <a:lumMod val="20000"/>
              <a:lumOff val="80000"/>
            </a:schemeClr>
          </a:solidFill>
          <a:ln>
            <a:solidFill>
              <a:srgbClr val="00B050"/>
            </a:solidFill>
          </a:ln>
        </p:spPr>
        <p:txBody>
          <a:bodyPr wrap="square">
            <a:spAutoFit/>
          </a:bodyPr>
          <a:lstStyle/>
          <a:p>
            <a:pPr algn="just">
              <a:lnSpc>
                <a:spcPts val="2400"/>
              </a:lnSpc>
              <a:spcBef>
                <a:spcPts val="300"/>
              </a:spcBef>
              <a:spcAft>
                <a:spcPts val="3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a:t>
            </a:r>
            <a:r>
              <a:rPr lang="vi-VN"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Thế nào là nghĩa vụ phục vụ tại ngũ của công dân? Những trường hợp nào được công nhận hoàn thành </a:t>
            </a:r>
            <a:r>
              <a:rPr lang="en-US" sz="2400" dirty="0">
                <a:latin typeface="Times New Roman" panose="02020603050405020304" pitchFamily="18" charset="0"/>
                <a:cs typeface="Times New Roman" panose="02020603050405020304" pitchFamily="18" charset="0"/>
              </a:rPr>
              <a:t>NVQS</a:t>
            </a:r>
            <a:r>
              <a:rPr lang="vi-VN" sz="2400" dirty="0">
                <a:latin typeface="Times New Roman" panose="02020603050405020304" pitchFamily="18" charset="0"/>
                <a:cs typeface="Times New Roman" panose="02020603050405020304" pitchFamily="18" charset="0"/>
              </a:rPr>
              <a:t> tại ngũ trong thời bình?</a:t>
            </a:r>
            <a:endParaRPr lang="en-US" sz="2400" dirty="0">
              <a:latin typeface="Times New Roman" panose="02020603050405020304" pitchFamily="18" charset="0"/>
              <a:cs typeface="Times New Roman" panose="02020603050405020304" pitchFamily="18" charset="0"/>
            </a:endParaRP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6. </a:t>
            </a:r>
            <a:r>
              <a:rPr lang="vi-VN" sz="2400" dirty="0">
                <a:latin typeface="Times New Roman" panose="02020603050405020304" pitchFamily="18" charset="0"/>
                <a:cs typeface="Times New Roman" panose="02020603050405020304" pitchFamily="18" charset="0"/>
              </a:rPr>
              <a:t>Thời hạn phục vụ tại ngũ của hạ sĩ quan, binh sĩ được quy định như thế nào?</a:t>
            </a:r>
            <a:endParaRPr lang="en-US" sz="2400" dirty="0">
              <a:latin typeface="Times New Roman" panose="02020603050405020304" pitchFamily="18" charset="0"/>
              <a:cs typeface="Times New Roman" panose="02020603050405020304" pitchFamily="18" charset="0"/>
            </a:endParaRP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7.</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Chế độ, chính sách của công dân trong thực hiện </a:t>
            </a:r>
            <a:r>
              <a:rPr lang="en-US" sz="2400" dirty="0">
                <a:latin typeface="Times New Roman" panose="02020603050405020304" pitchFamily="18" charset="0"/>
                <a:cs typeface="Times New Roman" panose="02020603050405020304" pitchFamily="18" charset="0"/>
              </a:rPr>
              <a:t>NVQS</a:t>
            </a:r>
            <a:r>
              <a:rPr lang="vi-VN" sz="2400" dirty="0">
                <a:latin typeface="Times New Roman" panose="02020603050405020304" pitchFamily="18" charset="0"/>
                <a:cs typeface="Times New Roman" panose="02020603050405020304" pitchFamily="18" charset="0"/>
              </a:rPr>
              <a:t> được quy định tại văn bản nào?</a:t>
            </a:r>
            <a:endParaRPr lang="en-US" sz="2400" dirty="0">
              <a:latin typeface="Times New Roman" panose="02020603050405020304" pitchFamily="18" charset="0"/>
              <a:cs typeface="Times New Roman" panose="02020603050405020304" pitchFamily="18" charset="0"/>
            </a:endParaRP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8.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NVQS?</a:t>
            </a:r>
          </a:p>
          <a:p>
            <a:pPr algn="just">
              <a:lnSpc>
                <a:spcPts val="24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9.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NVQS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7AF87FD2-4402-4C70-88D3-1F9213F4F70E}"/>
              </a:ext>
            </a:extLst>
          </p:cNvPr>
          <p:cNvSpPr txBox="1"/>
          <p:nvPr/>
        </p:nvSpPr>
        <p:spPr>
          <a:xfrm>
            <a:off x="209619" y="3521112"/>
            <a:ext cx="11858649" cy="319574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3</a:t>
            </a:r>
          </a:p>
          <a:p>
            <a:pPr marL="285750" indent="-285750">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4 </a:t>
            </a:r>
            <a:r>
              <a:rPr lang="en-US" sz="2400" dirty="0" err="1">
                <a:solidFill>
                  <a:srgbClr val="00B050"/>
                </a:solidFill>
                <a:latin typeface="Times New Roman" panose="02020603050405020304" pitchFamily="18" charset="0"/>
                <a:cs typeface="Times New Roman" panose="02020603050405020304" pitchFamily="18" charset="0"/>
              </a:rPr>
              <a:t>nhóm</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300"/>
              </a:spcBef>
              <a:spcAft>
                <a:spcPts val="300"/>
              </a:spcAft>
            </a:pP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Nhóm</a:t>
            </a:r>
            <a:r>
              <a:rPr lang="en-US" sz="2400" spc="-90" dirty="0">
                <a:latin typeface="Times New Roman" panose="02020603050405020304" pitchFamily="18" charset="0"/>
                <a:cs typeface="Times New Roman" panose="02020603050405020304" pitchFamily="18" charset="0"/>
              </a:rPr>
              <a:t> </a:t>
            </a:r>
            <a:r>
              <a:rPr lang="en-US" sz="2400" spc="-90" dirty="0">
                <a:solidFill>
                  <a:srgbClr val="00B050"/>
                </a:solidFill>
                <a:latin typeface="Times New Roman" panose="02020603050405020304" pitchFamily="18" charset="0"/>
                <a:cs typeface="Times New Roman" panose="02020603050405020304" pitchFamily="18" charset="0"/>
              </a:rPr>
              <a:t>1, 2</a:t>
            </a:r>
            <a:r>
              <a:rPr lang="en-US"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Đọc câu hỏi Khám phá </a:t>
            </a:r>
            <a:r>
              <a:rPr lang="en-US" sz="2400" spc="-90" dirty="0">
                <a:solidFill>
                  <a:srgbClr val="00B050"/>
                </a:solidFill>
                <a:latin typeface="Times New Roman" panose="02020603050405020304" pitchFamily="18" charset="0"/>
                <a:cs typeface="Times New Roman" panose="02020603050405020304" pitchFamily="18" charset="0"/>
              </a:rPr>
              <a:t>5</a:t>
            </a:r>
            <a:r>
              <a:rPr lang="vi-VN" sz="2400" spc="-90" dirty="0">
                <a:latin typeface="Times New Roman" panose="02020603050405020304" pitchFamily="18" charset="0"/>
                <a:cs typeface="Times New Roman" panose="02020603050405020304" pitchFamily="18" charset="0"/>
              </a:rPr>
              <a:t>, thông tin mục I/</a:t>
            </a:r>
            <a:r>
              <a:rPr lang="en-US" sz="2400" spc="-90" dirty="0">
                <a:latin typeface="Times New Roman" panose="02020603050405020304" pitchFamily="18" charset="0"/>
                <a:cs typeface="Times New Roman" panose="02020603050405020304" pitchFamily="18" charset="0"/>
              </a:rPr>
              <a:t>3</a:t>
            </a:r>
            <a:r>
              <a:rPr lang="vi-VN" sz="2400" spc="-90" dirty="0">
                <a:latin typeface="Times New Roman" panose="02020603050405020304" pitchFamily="18" charset="0"/>
                <a:cs typeface="Times New Roman" panose="02020603050405020304" pitchFamily="18" charset="0"/>
              </a:rPr>
              <a:t> SGK</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lập</a:t>
            </a:r>
            <a:r>
              <a:rPr lang="en-US" sz="2400" spc="-90" dirty="0">
                <a:latin typeface="Times New Roman" panose="02020603050405020304" pitchFamily="18" charset="0"/>
                <a:cs typeface="Times New Roman" panose="02020603050405020304" pitchFamily="18" charset="0"/>
              </a:rPr>
              <a:t> LĐTD </a:t>
            </a:r>
            <a:r>
              <a:rPr lang="en-US" sz="2400" i="1" spc="-90" dirty="0" err="1">
                <a:latin typeface="Times New Roman" panose="02020603050405020304" pitchFamily="18" charset="0"/>
                <a:cs typeface="Times New Roman" panose="02020603050405020304" pitchFamily="18" charset="0"/>
              </a:rPr>
              <a:t>Một</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số</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quy</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định</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về</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tại</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ngũ</a:t>
            </a:r>
            <a:r>
              <a:rPr lang="en-US" sz="2400" i="1" spc="-90" dirty="0">
                <a:latin typeface="Times New Roman" panose="02020603050405020304" pitchFamily="18" charset="0"/>
                <a:cs typeface="Times New Roman" panose="02020603050405020304" pitchFamily="18" charset="0"/>
              </a:rPr>
              <a:t>.</a:t>
            </a:r>
            <a:r>
              <a:rPr lang="vi-VN" sz="2400" i="1" spc="-90" dirty="0">
                <a:latin typeface="Times New Roman" panose="02020603050405020304" pitchFamily="18" charset="0"/>
                <a:cs typeface="Times New Roman" panose="02020603050405020304" pitchFamily="18" charset="0"/>
              </a:rPr>
              <a:t> </a:t>
            </a:r>
            <a:endParaRPr lang="en-US" sz="2400" i="1" spc="-90" dirty="0">
              <a:latin typeface="Times New Roman" panose="02020603050405020304" pitchFamily="18" charset="0"/>
              <a:cs typeface="Times New Roman" panose="02020603050405020304" pitchFamily="18" charset="0"/>
            </a:endParaRPr>
          </a:p>
          <a:p>
            <a:pPr algn="just">
              <a:lnSpc>
                <a:spcPts val="25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Nhóm</a:t>
            </a:r>
            <a:r>
              <a:rPr lang="en-US" sz="2400" spc="-90" dirty="0">
                <a:latin typeface="Times New Roman" panose="02020603050405020304" pitchFamily="18" charset="0"/>
                <a:cs typeface="Times New Roman" panose="02020603050405020304" pitchFamily="18" charset="0"/>
              </a:rPr>
              <a:t> </a:t>
            </a:r>
            <a:r>
              <a:rPr lang="en-US" sz="2400" spc="-90" dirty="0">
                <a:solidFill>
                  <a:srgbClr val="00B050"/>
                </a:solidFill>
                <a:latin typeface="Times New Roman" panose="02020603050405020304" pitchFamily="18" charset="0"/>
                <a:cs typeface="Times New Roman" panose="02020603050405020304" pitchFamily="18" charset="0"/>
              </a:rPr>
              <a:t>3, 4</a:t>
            </a:r>
            <a:r>
              <a:rPr lang="en-US" sz="2400" spc="-90" dirty="0">
                <a:latin typeface="Times New Roman" panose="02020603050405020304" pitchFamily="18" charset="0"/>
                <a:cs typeface="Times New Roman" panose="02020603050405020304" pitchFamily="18" charset="0"/>
              </a:rPr>
              <a:t>:</a:t>
            </a:r>
            <a:r>
              <a:rPr lang="en-US" sz="2400" spc="-90" dirty="0">
                <a:solidFill>
                  <a:srgbClr val="00B050"/>
                </a:solidFill>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Đọc </a:t>
            </a:r>
            <a:r>
              <a:rPr lang="en-US" sz="2400" spc="-90" dirty="0" err="1">
                <a:latin typeface="Times New Roman" panose="02020603050405020304" pitchFamily="18" charset="0"/>
                <a:cs typeface="Times New Roman" panose="02020603050405020304" pitchFamily="18" charset="0"/>
              </a:rPr>
              <a:t>các</a:t>
            </a:r>
            <a:r>
              <a:rPr lang="en-US"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câu hỏi Khám phá </a:t>
            </a:r>
            <a:r>
              <a:rPr lang="en-US" sz="2400" spc="-90" dirty="0">
                <a:solidFill>
                  <a:srgbClr val="00B050"/>
                </a:solidFill>
                <a:latin typeface="Times New Roman" panose="02020603050405020304" pitchFamily="18" charset="0"/>
                <a:cs typeface="Times New Roman" panose="02020603050405020304" pitchFamily="18" charset="0"/>
              </a:rPr>
              <a:t>6, 7, 8, 9</a:t>
            </a:r>
            <a:r>
              <a:rPr lang="vi-VN" sz="2400" spc="-90" dirty="0">
                <a:latin typeface="Times New Roman" panose="02020603050405020304" pitchFamily="18" charset="0"/>
                <a:cs typeface="Times New Roman" panose="02020603050405020304" pitchFamily="18" charset="0"/>
              </a:rPr>
              <a:t>, thông tin mục I</a:t>
            </a:r>
            <a:r>
              <a:rPr lang="en-US" sz="2400" spc="-90" dirty="0">
                <a:latin typeface="Times New Roman" panose="02020603050405020304" pitchFamily="18" charset="0"/>
                <a:cs typeface="Times New Roman" panose="02020603050405020304" pitchFamily="18" charset="0"/>
              </a:rPr>
              <a:t>/4, 5</a:t>
            </a:r>
            <a:r>
              <a:rPr lang="vi-VN" sz="2400" spc="-90" dirty="0">
                <a:latin typeface="Times New Roman" panose="02020603050405020304" pitchFamily="18" charset="0"/>
                <a:cs typeface="Times New Roman" panose="02020603050405020304" pitchFamily="18" charset="0"/>
              </a:rPr>
              <a:t> SGK</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lập</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các</a:t>
            </a:r>
            <a:r>
              <a:rPr lang="en-US" sz="2400" spc="-90" dirty="0">
                <a:latin typeface="Times New Roman" panose="02020603050405020304" pitchFamily="18" charset="0"/>
                <a:cs typeface="Times New Roman" panose="02020603050405020304" pitchFamily="18" charset="0"/>
              </a:rPr>
              <a:t> LĐTD:</a:t>
            </a:r>
          </a:p>
          <a:p>
            <a:pPr algn="just">
              <a:lnSpc>
                <a:spcPts val="25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NVQS.</a:t>
            </a:r>
          </a:p>
          <a:p>
            <a:pPr algn="just">
              <a:lnSpc>
                <a:spcPts val="2500"/>
              </a:lnSpc>
              <a:spcBef>
                <a:spcPts val="300"/>
              </a:spcBef>
              <a:spcAft>
                <a:spcPts val="300"/>
              </a:spcAft>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vi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nghiêm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NVQS.</a:t>
            </a:r>
          </a:p>
          <a:p>
            <a:pPr algn="just">
              <a:lnSpc>
                <a:spcPts val="2500"/>
              </a:lnSpc>
              <a:spcBef>
                <a:spcPts val="300"/>
              </a:spcBef>
              <a:spcAft>
                <a:spcPts val="300"/>
              </a:spcAft>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vi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phạt</a:t>
            </a:r>
            <a:r>
              <a:rPr lang="en-US" sz="2400" i="1" dirty="0">
                <a:latin typeface="Times New Roman" panose="02020603050405020304" pitchFamily="18" charset="0"/>
                <a:cs typeface="Times New Roman" panose="02020603050405020304" pitchFamily="18" charset="0"/>
              </a:rPr>
              <a:t> vi </a:t>
            </a:r>
            <a:r>
              <a:rPr lang="en-US" sz="2400" i="1" dirty="0" err="1">
                <a:latin typeface="Times New Roman" panose="02020603050405020304" pitchFamily="18" charset="0"/>
                <a:cs typeface="Times New Roman" panose="02020603050405020304" pitchFamily="18" charset="0"/>
              </a:rPr>
              <a:t>phạm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NVQS.</a:t>
            </a:r>
          </a:p>
          <a:p>
            <a:pPr marL="342900" indent="-342900" algn="just">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6B65BFEE-0D1F-3FE7-7089-38E2DAF747AE}"/>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B892EEFB-04C9-B159-34E6-66C136C5867A}"/>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501418A3-6801-64A8-3C93-C3F2FDB95D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065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59132" y="628293"/>
            <a:ext cx="908304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2.25.</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Quy</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về</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thực</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hiện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tham</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nhân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nêu tại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917738" y="2969875"/>
            <a:ext cx="50092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70/2016/NĐ-CP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23-8-2016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917738" y="4531564"/>
            <a:ext cx="500923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70/2018/NĐ-CP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23-8-2018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530503" y="4519641"/>
            <a:ext cx="500001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Nghị định số 70/2019/NĐ-CP ngày 23-8-2019 của 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530503" y="2969875"/>
            <a:ext cx="500001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70/2017/NĐ-CP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23-8-2017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B7CAFEAE-A778-8CE2-208D-1754DDF697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42CF0691-F046-44E8-7F55-5BCAA47235C0}"/>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9777A1F6-26BA-003D-EB05-FB4B41BE417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2E03B983-820C-1B7E-1958-304B10CE740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03100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80457" y="504919"/>
            <a:ext cx="10158090" cy="267371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255" algn="just">
              <a:lnSpc>
                <a:spcPct val="117000"/>
              </a:lnSpc>
              <a:spcBef>
                <a:spcPts val="1110"/>
              </a:spcBef>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rPr>
              <a:t>2.26.</a:t>
            </a:r>
            <a:r>
              <a:rPr lang="en-US" sz="2400" b="1" dirty="0">
                <a:solidFill>
                  <a:srgbClr val="FF0000"/>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Cho thông tin sau: “Công dân nữ trong độ tuổi gọi nhập ngũ đã</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đăng kí nghĩa vụ quân sự theo quy định của Luật Nghĩa vụ quân sự, có trình độ</a:t>
            </a:r>
            <a:r>
              <a:rPr lang="vi-VN" sz="2400" spc="-30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chuyên</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môn</a:t>
            </a:r>
            <a:r>
              <a:rPr lang="vi-VN" sz="2400" spc="-5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phù</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hợp</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với</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yêu</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cầu</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của</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an</a:t>
            </a:r>
            <a:r>
              <a:rPr lang="vi-VN" sz="2400" spc="-5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nhân</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đối</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tượng</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tuyển</a:t>
            </a:r>
            <a:r>
              <a:rPr lang="en-US" sz="240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chọn công dân thực hiện nghĩa vụ tham gia Công an nhân dân”.</a:t>
            </a:r>
            <a:endParaRPr lang="en-US" sz="2400" dirty="0">
              <a:solidFill>
                <a:schemeClr val="tx1"/>
              </a:solidFill>
              <a:effectLst/>
              <a:latin typeface="Times New Roman" panose="02020603050405020304" pitchFamily="18" charset="0"/>
              <a:ea typeface="Times New Roman" panose="02020603050405020304" pitchFamily="18" charset="0"/>
            </a:endParaRPr>
          </a:p>
          <a:p>
            <a:pPr algn="just">
              <a:spcBef>
                <a:spcPts val="545"/>
              </a:spcBef>
              <a:spcAft>
                <a:spcPts val="0"/>
              </a:spcAft>
            </a:pPr>
            <a:r>
              <a:rPr lang="vi-VN" sz="2400" dirty="0">
                <a:solidFill>
                  <a:schemeClr val="tx1"/>
                </a:solidFill>
                <a:effectLst/>
                <a:latin typeface="Times New Roman" panose="02020603050405020304" pitchFamily="18" charset="0"/>
                <a:ea typeface="Times New Roman" panose="02020603050405020304" pitchFamily="18" charset="0"/>
              </a:rPr>
              <a:t>Từ</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ngữ</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cần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điền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vào</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chỗ</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trong</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câu</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trên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để</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hoàn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chỉnh</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quy</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định</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về</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đối</a:t>
            </a:r>
            <a:r>
              <a:rPr lang="en-US" sz="240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tượng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tuyển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chọn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nữ</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thực</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hiện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nghĩa</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vụ</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tham</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gia</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nhân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295268" y="3798173"/>
            <a:ext cx="3765899" cy="8531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nếu tự nguyện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25188" y="4894210"/>
            <a:ext cx="3765899" cy="10323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C. nếu tự nguyện và Công an nhân dân có nhu cầu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201483" y="4894210"/>
            <a:ext cx="3510060" cy="10323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D. nếu tự nguyện và Công an nhân dân yêu cầu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201483" y="3798172"/>
            <a:ext cx="3510060" cy="8531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B.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nếu Công an nhân dân có nhu cầu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CAF3AF9C-DF41-AD16-A283-175D132C52E9}"/>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99E5D581-F6FE-B652-598E-A339C985A90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1FAC1BD9-6B81-9C55-0AC2-0F96B85D2C6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70874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59131" y="628068"/>
            <a:ext cx="984939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890" indent="21590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2.27.</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tuổi</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ngành</a:t>
            </a:r>
            <a:r>
              <a:rPr lang="vi-VN" sz="2800" spc="9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nghề</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cần</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thiết</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để</a:t>
            </a:r>
            <a:r>
              <a:rPr lang="vi-VN" sz="2800" spc="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 công dân nữ thực hiện nghĩa vụ tham gia Công an nhân dân do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71176" y="3181647"/>
            <a:ext cx="4668252" cy="11986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Bộ trưởng Bộ Công an quy định cụ thể</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71176" y="4531565"/>
            <a:ext cx="4668252" cy="11986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Bộ trưởng Bộ Quốc phòng quy định cụ thể</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79465" y="4536604"/>
            <a:ext cx="4911591" cy="11936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Bộ trưởng Bộ Nội vụ quy định cụ thể.</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79465" y="3186686"/>
            <a:ext cx="4911591" cy="11936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Cục trưởng Cục Tổ chức cán bộ Bộ Công an quy định cụ thể.</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836E5463-4D08-1472-CD3D-F6393AB0152C}"/>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F9496DCF-81B1-0B2D-4AE5-955845F8CDAD}"/>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0B0BC631-0F65-7C6A-43B1-E5B8E49AC1F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8797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98468" y="680935"/>
            <a:ext cx="9048206" cy="124974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2.28. </a:t>
            </a:r>
            <a:r>
              <a:rPr lang="vi-VN" sz="2400" dirty="0">
                <a:solidFill>
                  <a:schemeClr val="tx1"/>
                </a:solidFill>
                <a:effectLst/>
                <a:latin typeface="Times New Roman" panose="02020603050405020304" pitchFamily="18" charset="0"/>
                <a:ea typeface="Times New Roman" panose="02020603050405020304" pitchFamily="18" charset="0"/>
              </a:rPr>
              <a:t>Hồ</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sơ</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tuyển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chọn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3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thực</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hiện</a:t>
            </a:r>
            <a:r>
              <a:rPr lang="vi-VN" sz="2400" spc="3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nghĩa</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vụ</a:t>
            </a:r>
            <a:r>
              <a:rPr lang="vi-VN" sz="2400" spc="3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tham</a:t>
            </a:r>
            <a:r>
              <a:rPr lang="vi-VN" sz="2400" spc="3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gia</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4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an</a:t>
            </a:r>
            <a:r>
              <a:rPr lang="vi-VN" sz="2400" spc="4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nhân</a:t>
            </a:r>
            <a:r>
              <a:rPr lang="vi-VN" sz="2400" spc="4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dân</a:t>
            </a:r>
            <a:r>
              <a:rPr lang="vi-VN" sz="2400" spc="4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gồm: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758393" y="2285596"/>
            <a:ext cx="5574973" cy="16402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Tờ</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400" spc="3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vi-VN" sz="24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vi-VN" sz="2400" spc="3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vi-VN" sz="24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vi-VN" sz="2400" spc="3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vi-VN" sz="2400" spc="3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vi-VN" sz="2400" spc="4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vi-VN" sz="24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758393" y="4116349"/>
            <a:ext cx="5574973" cy="206071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C. Tờ khai đăng kí thực hiện nghĩa vụ tham gia Công an nhân dân; Giấy chứng nhận đăng kí nghĩa vụ quân sự; bản chụp căn cước công dân hoặc giấy chứng minh nhân dân hoặc giấy khai sinh.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585625" y="4116348"/>
            <a:ext cx="5145931" cy="20607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D. Giấy chứng nhận đăng kí nghĩa vụ quân sự; Phiếu tự khai sức khoẻ nghĩa vụ quân sự; bản chụp căn cước công dân hoặc giấy chứng minh nhân dân hoặc giấy khai sinh.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585626" y="2285595"/>
            <a:ext cx="5145931" cy="16402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B. Tờ khai đăng kí thực hiện nghĩa vụ tham gia Công an nhân dân; Giấy chứng nhận đăng kí nghĩa vụ quân sự.</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3EEF160D-BF6B-11E7-E2E4-036CD14DBBFE}"/>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1E1A75D0-85CD-E1E1-F437-B6FF7607D09E}"/>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D7E7D3E6-83E9-C3CE-2810-70FC94D8D2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91670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46217" y="628294"/>
            <a:ext cx="9753419"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890" indent="21590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2.29.</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Việc sơ tuyển về chiều cao, cân nặng, hình thể của công dân là</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đối</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tượng</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thực</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hiện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vụ</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tham</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gia</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nhân</a:t>
            </a:r>
            <a:r>
              <a:rPr lang="vi-VN" sz="2800" spc="1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1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tổ</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chức</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bởi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185860" y="3283136"/>
            <a:ext cx="3865446" cy="9629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Công an cấp xã</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185860" y="4419306"/>
            <a:ext cx="38654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Trung tâm y tế huyện có phòng khám đa khoa</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271027" y="4419199"/>
            <a:ext cx="38654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Trạm y tế xã.</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271027" y="3283136"/>
            <a:ext cx="3865446" cy="10047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Công an cấp huyện.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B8A072F9-98A0-08D9-035D-F6331B99A60D}"/>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8AB8346D-F2D3-00AB-6617-3856495021E0}"/>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313D479E-2859-8F6E-7689-1C8ACDABBED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34422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81055" y="628068"/>
            <a:ext cx="9030787"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890" algn="just">
              <a:lnSpc>
                <a:spcPct val="110000"/>
              </a:lnSpc>
              <a:spcBef>
                <a:spcPts val="73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2.30.</a:t>
            </a:r>
            <a:r>
              <a:rPr lang="vi-VN" sz="2800" b="1" spc="-7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Việc tuyển chọn và gọi công dân thực hiện nghĩa vụ tham gia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nhân</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theo</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quy</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tiến</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hành</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bởi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246826" y="2941115"/>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Công an cấp </a:t>
            </a:r>
            <a:r>
              <a:rPr lang="en-US" sz="2800" dirty="0" err="1">
                <a:solidFill>
                  <a:schemeClr val="tx1"/>
                </a:solidFill>
                <a:latin typeface="Times New Roman" panose="02020603050405020304" pitchFamily="18" charset="0"/>
                <a:cs typeface="Times New Roman" panose="02020603050405020304" pitchFamily="18" charset="0"/>
              </a:rPr>
              <a:t>huyện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07784" y="4531112"/>
            <a:ext cx="38094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a:t>
            </a:r>
            <a:r>
              <a:rPr lang="en-US" sz="2800" dirty="0">
                <a:solidFill>
                  <a:schemeClr val="tx1"/>
                </a:solidFill>
                <a:latin typeface="Times New Roman" panose="02020603050405020304" pitchFamily="18" charset="0"/>
                <a:cs typeface="Times New Roman" panose="02020603050405020304" pitchFamily="18" charset="0"/>
              </a:rPr>
              <a:t>Ban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huyện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96385" y="4536604"/>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Bộ Chỉ huy quân sự cấp tỉnh</a:t>
            </a:r>
            <a:r>
              <a:rPr lang="vi-VN" sz="280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96385" y="2941115"/>
            <a:ext cx="387040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Công an cấp </a:t>
            </a:r>
            <a:r>
              <a:rPr lang="en-US" sz="2800">
                <a:solidFill>
                  <a:schemeClr val="tx1"/>
                </a:solidFill>
                <a:latin typeface="Times New Roman" panose="02020603050405020304" pitchFamily="18" charset="0"/>
                <a:cs typeface="Times New Roman" panose="02020603050405020304" pitchFamily="18" charset="0"/>
              </a:rPr>
              <a:t>tỉnh</a:t>
            </a:r>
            <a:r>
              <a:rPr lang="vi-VN" sz="280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6DD3BA8D-3FCE-6B86-CFC7-EF60C34B2E3D}"/>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7F375B03-83AD-BB26-88B6-CB431B8988E9}"/>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F8DEE81B-4553-51FA-78B5-8AEE2C7D3E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99296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76255" y="505880"/>
            <a:ext cx="10136777" cy="20457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255" indent="215900" algn="just">
              <a:lnSpc>
                <a:spcPct val="117000"/>
              </a:lnSpc>
              <a:spcBef>
                <a:spcPts val="1110"/>
              </a:spcBef>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2.31.</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Chế</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chính</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sách</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đối</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với</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dân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tham</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dự</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tuyển</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chọn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thực</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hiện</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nghĩa vụ tham gia Công an nhân dân trong thời gian thực hiện khám sức khoẻ;</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hạ sĩ quan, chiến sĩ nghĩa vụ trong thời gian phục vụ tại ngũ và khi xuất ngũ</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được quy định tại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455171" y="3204996"/>
            <a:ext cx="5128516"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70/2017/NĐ-CP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23-8-2017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457995" y="4531565"/>
            <a:ext cx="5125692"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Nghị định số 70/2019/NĐ-CP ngày 23-8-2019 của Chính phủ</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10833" y="4531565"/>
            <a:ext cx="5167661"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70/2020/NĐ-CP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23-8-2020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10833" y="3204996"/>
            <a:ext cx="5167661" cy="12102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70/2018/NĐ-CP</a:t>
            </a:r>
            <a:r>
              <a:rPr lang="vi-VN" sz="2800" spc="-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23-8-2018 của</a:t>
            </a:r>
            <a:r>
              <a:rPr lang="vi-VN" sz="28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65069FD1-C65D-D6AB-533C-804875B3B92D}"/>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13" name="Group 11">
            <a:extLst>
              <a:ext uri="{FF2B5EF4-FFF2-40B4-BE49-F238E27FC236}">
                <a16:creationId xmlns:a16="http://schemas.microsoft.com/office/drawing/2014/main" id="{54DA935F-1288-BD5A-A7C3-40C6E82A9305}"/>
              </a:ext>
            </a:extLst>
          </p:cNvPr>
          <p:cNvGrpSpPr>
            <a:grpSpLocks/>
          </p:cNvGrpSpPr>
          <p:nvPr/>
        </p:nvGrpSpPr>
        <p:grpSpPr bwMode="auto">
          <a:xfrm>
            <a:off x="655690" y="77465"/>
            <a:ext cx="568337" cy="495261"/>
            <a:chOff x="0" y="0"/>
            <a:chExt cx="666" cy="559"/>
          </a:xfrm>
        </p:grpSpPr>
        <p:sp>
          <p:nvSpPr>
            <p:cNvPr id="14" name="Freeform 12">
              <a:extLst>
                <a:ext uri="{FF2B5EF4-FFF2-40B4-BE49-F238E27FC236}">
                  <a16:creationId xmlns:a16="http://schemas.microsoft.com/office/drawing/2014/main" id="{B6F3CFD9-03CE-340F-28C6-C614C64CE0C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34783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BCF555EF-28BC-4C51-624F-6D5CA7D179BC}"/>
              </a:ext>
            </a:extLst>
          </p:cNvPr>
          <p:cNvPicPr>
            <a:picLocks noChangeAspect="1"/>
          </p:cNvPicPr>
          <p:nvPr/>
        </p:nvPicPr>
        <p:blipFill>
          <a:blip r:embed="rId7"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1B0F5DD6-2605-9EB1-13F4-9F5D86BBA840}"/>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6EA426AE-5DCC-87BC-A450-013DFB031B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0A463B-1849-4566-94B0-12B94C33EC35}"/>
              </a:ext>
            </a:extLst>
          </p:cNvPr>
          <p:cNvPicPr>
            <a:picLocks noChangeAspect="1"/>
          </p:cNvPicPr>
          <p:nvPr/>
        </p:nvPicPr>
        <p:blipFill>
          <a:blip r:embed="rId3"/>
          <a:stretch>
            <a:fillRect/>
          </a:stretch>
        </p:blipFill>
        <p:spPr>
          <a:xfrm>
            <a:off x="56049" y="925716"/>
            <a:ext cx="1580400" cy="5006568"/>
          </a:xfrm>
          <a:prstGeom prst="rect">
            <a:avLst/>
          </a:prstGeom>
        </p:spPr>
      </p:pic>
      <p:pic>
        <p:nvPicPr>
          <p:cNvPr id="6" name="Picture 5">
            <a:extLst>
              <a:ext uri="{FF2B5EF4-FFF2-40B4-BE49-F238E27FC236}">
                <a16:creationId xmlns:a16="http://schemas.microsoft.com/office/drawing/2014/main" id="{08704D2F-E5D4-4BFE-85C4-8A3A9DB295F1}"/>
              </a:ext>
            </a:extLst>
          </p:cNvPr>
          <p:cNvPicPr>
            <a:picLocks noChangeAspect="1"/>
          </p:cNvPicPr>
          <p:nvPr/>
        </p:nvPicPr>
        <p:blipFill>
          <a:blip r:embed="rId4"/>
          <a:stretch>
            <a:fillRect/>
          </a:stretch>
        </p:blipFill>
        <p:spPr>
          <a:xfrm>
            <a:off x="1639632" y="255067"/>
            <a:ext cx="1798793" cy="1652109"/>
          </a:xfrm>
          <a:prstGeom prst="rect">
            <a:avLst/>
          </a:prstGeom>
        </p:spPr>
      </p:pic>
      <p:pic>
        <p:nvPicPr>
          <p:cNvPr id="8" name="Picture 7">
            <a:extLst>
              <a:ext uri="{FF2B5EF4-FFF2-40B4-BE49-F238E27FC236}">
                <a16:creationId xmlns:a16="http://schemas.microsoft.com/office/drawing/2014/main" id="{1B683CC9-8286-4BA9-8F9B-0FE82B6FE6C3}"/>
              </a:ext>
            </a:extLst>
          </p:cNvPr>
          <p:cNvPicPr>
            <a:picLocks noChangeAspect="1"/>
          </p:cNvPicPr>
          <p:nvPr/>
        </p:nvPicPr>
        <p:blipFill>
          <a:blip r:embed="rId5"/>
          <a:stretch>
            <a:fillRect/>
          </a:stretch>
        </p:blipFill>
        <p:spPr>
          <a:xfrm>
            <a:off x="3476531" y="80665"/>
            <a:ext cx="8510256" cy="695422"/>
          </a:xfrm>
          <a:prstGeom prst="rect">
            <a:avLst/>
          </a:prstGeom>
        </p:spPr>
      </p:pic>
      <p:pic>
        <p:nvPicPr>
          <p:cNvPr id="10" name="Picture 9">
            <a:extLst>
              <a:ext uri="{FF2B5EF4-FFF2-40B4-BE49-F238E27FC236}">
                <a16:creationId xmlns:a16="http://schemas.microsoft.com/office/drawing/2014/main" id="{13A6C465-6045-46A9-8F74-791DE281F39D}"/>
              </a:ext>
            </a:extLst>
          </p:cNvPr>
          <p:cNvPicPr>
            <a:picLocks noChangeAspect="1"/>
          </p:cNvPicPr>
          <p:nvPr/>
        </p:nvPicPr>
        <p:blipFill>
          <a:blip r:embed="rId6"/>
          <a:stretch>
            <a:fillRect/>
          </a:stretch>
        </p:blipFill>
        <p:spPr>
          <a:xfrm>
            <a:off x="3452714" y="767034"/>
            <a:ext cx="8534073" cy="676369"/>
          </a:xfrm>
          <a:prstGeom prst="rect">
            <a:avLst/>
          </a:prstGeom>
        </p:spPr>
      </p:pic>
      <p:pic>
        <p:nvPicPr>
          <p:cNvPr id="12" name="Picture 11">
            <a:extLst>
              <a:ext uri="{FF2B5EF4-FFF2-40B4-BE49-F238E27FC236}">
                <a16:creationId xmlns:a16="http://schemas.microsoft.com/office/drawing/2014/main" id="{99940BB2-0720-4A58-A00C-148BEB7A8B39}"/>
              </a:ext>
            </a:extLst>
          </p:cNvPr>
          <p:cNvPicPr>
            <a:picLocks noChangeAspect="1"/>
          </p:cNvPicPr>
          <p:nvPr/>
        </p:nvPicPr>
        <p:blipFill>
          <a:blip r:embed="rId7"/>
          <a:stretch>
            <a:fillRect/>
          </a:stretch>
        </p:blipFill>
        <p:spPr>
          <a:xfrm>
            <a:off x="3438425" y="1454349"/>
            <a:ext cx="8548363" cy="657317"/>
          </a:xfrm>
          <a:prstGeom prst="rect">
            <a:avLst/>
          </a:prstGeom>
        </p:spPr>
      </p:pic>
      <p:pic>
        <p:nvPicPr>
          <p:cNvPr id="14" name="Picture 13">
            <a:extLst>
              <a:ext uri="{FF2B5EF4-FFF2-40B4-BE49-F238E27FC236}">
                <a16:creationId xmlns:a16="http://schemas.microsoft.com/office/drawing/2014/main" id="{B0FE3FC3-78E8-48B1-9DC3-F24B835DCFE3}"/>
              </a:ext>
            </a:extLst>
          </p:cNvPr>
          <p:cNvPicPr>
            <a:picLocks noChangeAspect="1"/>
          </p:cNvPicPr>
          <p:nvPr/>
        </p:nvPicPr>
        <p:blipFill>
          <a:blip r:embed="rId8"/>
          <a:stretch>
            <a:fillRect/>
          </a:stretch>
        </p:blipFill>
        <p:spPr>
          <a:xfrm>
            <a:off x="1636449" y="2261295"/>
            <a:ext cx="2152950" cy="2410294"/>
          </a:xfrm>
          <a:prstGeom prst="rect">
            <a:avLst/>
          </a:prstGeom>
        </p:spPr>
      </p:pic>
      <p:pic>
        <p:nvPicPr>
          <p:cNvPr id="16" name="Picture 15">
            <a:extLst>
              <a:ext uri="{FF2B5EF4-FFF2-40B4-BE49-F238E27FC236}">
                <a16:creationId xmlns:a16="http://schemas.microsoft.com/office/drawing/2014/main" id="{D8048BC5-9FC0-4344-BE2B-BBE4466D13E0}"/>
              </a:ext>
            </a:extLst>
          </p:cNvPr>
          <p:cNvPicPr>
            <a:picLocks noChangeAspect="1"/>
          </p:cNvPicPr>
          <p:nvPr/>
        </p:nvPicPr>
        <p:blipFill>
          <a:blip r:embed="rId9"/>
          <a:stretch>
            <a:fillRect/>
          </a:stretch>
        </p:blipFill>
        <p:spPr>
          <a:xfrm>
            <a:off x="3789399" y="2158984"/>
            <a:ext cx="6315956" cy="352474"/>
          </a:xfrm>
          <a:prstGeom prst="rect">
            <a:avLst/>
          </a:prstGeom>
        </p:spPr>
      </p:pic>
      <p:pic>
        <p:nvPicPr>
          <p:cNvPr id="18" name="Picture 17">
            <a:extLst>
              <a:ext uri="{FF2B5EF4-FFF2-40B4-BE49-F238E27FC236}">
                <a16:creationId xmlns:a16="http://schemas.microsoft.com/office/drawing/2014/main" id="{7DC634F2-6A2F-4615-BED2-0031B6BA427C}"/>
              </a:ext>
            </a:extLst>
          </p:cNvPr>
          <p:cNvPicPr>
            <a:picLocks noChangeAspect="1"/>
          </p:cNvPicPr>
          <p:nvPr/>
        </p:nvPicPr>
        <p:blipFill>
          <a:blip r:embed="rId10"/>
          <a:stretch>
            <a:fillRect/>
          </a:stretch>
        </p:blipFill>
        <p:spPr>
          <a:xfrm>
            <a:off x="3789399" y="2535937"/>
            <a:ext cx="8197389" cy="371527"/>
          </a:xfrm>
          <a:prstGeom prst="rect">
            <a:avLst/>
          </a:prstGeom>
        </p:spPr>
      </p:pic>
      <p:pic>
        <p:nvPicPr>
          <p:cNvPr id="20" name="Picture 19">
            <a:extLst>
              <a:ext uri="{FF2B5EF4-FFF2-40B4-BE49-F238E27FC236}">
                <a16:creationId xmlns:a16="http://schemas.microsoft.com/office/drawing/2014/main" id="{626BADD3-B46A-4DE6-A9CA-3C4A9ACEB798}"/>
              </a:ext>
            </a:extLst>
          </p:cNvPr>
          <p:cNvPicPr>
            <a:picLocks noChangeAspect="1"/>
          </p:cNvPicPr>
          <p:nvPr/>
        </p:nvPicPr>
        <p:blipFill>
          <a:blip r:embed="rId11"/>
          <a:stretch>
            <a:fillRect/>
          </a:stretch>
        </p:blipFill>
        <p:spPr>
          <a:xfrm>
            <a:off x="3780252" y="2931943"/>
            <a:ext cx="8206536" cy="564653"/>
          </a:xfrm>
          <a:prstGeom prst="rect">
            <a:avLst/>
          </a:prstGeom>
        </p:spPr>
      </p:pic>
      <p:pic>
        <p:nvPicPr>
          <p:cNvPr id="22" name="Picture 21">
            <a:extLst>
              <a:ext uri="{FF2B5EF4-FFF2-40B4-BE49-F238E27FC236}">
                <a16:creationId xmlns:a16="http://schemas.microsoft.com/office/drawing/2014/main" id="{0538878B-A22C-4448-91BC-FFA2FB5CE49D}"/>
              </a:ext>
            </a:extLst>
          </p:cNvPr>
          <p:cNvPicPr>
            <a:picLocks noChangeAspect="1"/>
          </p:cNvPicPr>
          <p:nvPr/>
        </p:nvPicPr>
        <p:blipFill>
          <a:blip r:embed="rId12"/>
          <a:stretch>
            <a:fillRect/>
          </a:stretch>
        </p:blipFill>
        <p:spPr>
          <a:xfrm>
            <a:off x="3789399" y="3514156"/>
            <a:ext cx="8206537" cy="858673"/>
          </a:xfrm>
          <a:prstGeom prst="rect">
            <a:avLst/>
          </a:prstGeom>
        </p:spPr>
      </p:pic>
      <p:pic>
        <p:nvPicPr>
          <p:cNvPr id="24" name="Picture 23">
            <a:extLst>
              <a:ext uri="{FF2B5EF4-FFF2-40B4-BE49-F238E27FC236}">
                <a16:creationId xmlns:a16="http://schemas.microsoft.com/office/drawing/2014/main" id="{99401802-5CE0-4D7B-8F81-3EA58869C8B9}"/>
              </a:ext>
            </a:extLst>
          </p:cNvPr>
          <p:cNvPicPr>
            <a:picLocks noChangeAspect="1"/>
          </p:cNvPicPr>
          <p:nvPr/>
        </p:nvPicPr>
        <p:blipFill>
          <a:blip r:embed="rId13"/>
          <a:stretch>
            <a:fillRect/>
          </a:stretch>
        </p:blipFill>
        <p:spPr>
          <a:xfrm>
            <a:off x="3780252" y="4415500"/>
            <a:ext cx="5953956" cy="313226"/>
          </a:xfrm>
          <a:prstGeom prst="rect">
            <a:avLst/>
          </a:prstGeom>
        </p:spPr>
      </p:pic>
      <p:pic>
        <p:nvPicPr>
          <p:cNvPr id="26" name="Picture 25">
            <a:extLst>
              <a:ext uri="{FF2B5EF4-FFF2-40B4-BE49-F238E27FC236}">
                <a16:creationId xmlns:a16="http://schemas.microsoft.com/office/drawing/2014/main" id="{8F3B0399-FBF3-4B48-BAD3-1D3DC72C3FF1}"/>
              </a:ext>
            </a:extLst>
          </p:cNvPr>
          <p:cNvPicPr>
            <a:picLocks noChangeAspect="1"/>
          </p:cNvPicPr>
          <p:nvPr/>
        </p:nvPicPr>
        <p:blipFill>
          <a:blip r:embed="rId14"/>
          <a:stretch>
            <a:fillRect/>
          </a:stretch>
        </p:blipFill>
        <p:spPr>
          <a:xfrm>
            <a:off x="1636448" y="4866356"/>
            <a:ext cx="2523209" cy="1736576"/>
          </a:xfrm>
          <a:prstGeom prst="rect">
            <a:avLst/>
          </a:prstGeom>
        </p:spPr>
      </p:pic>
      <p:pic>
        <p:nvPicPr>
          <p:cNvPr id="28" name="Picture 27">
            <a:extLst>
              <a:ext uri="{FF2B5EF4-FFF2-40B4-BE49-F238E27FC236}">
                <a16:creationId xmlns:a16="http://schemas.microsoft.com/office/drawing/2014/main" id="{8FFA0DC8-3E55-4E76-A520-A87FFCB08736}"/>
              </a:ext>
            </a:extLst>
          </p:cNvPr>
          <p:cNvPicPr>
            <a:picLocks noChangeAspect="1"/>
          </p:cNvPicPr>
          <p:nvPr/>
        </p:nvPicPr>
        <p:blipFill>
          <a:blip r:embed="rId15"/>
          <a:stretch>
            <a:fillRect/>
          </a:stretch>
        </p:blipFill>
        <p:spPr>
          <a:xfrm>
            <a:off x="4159658" y="4766482"/>
            <a:ext cx="3448531" cy="438211"/>
          </a:xfrm>
          <a:prstGeom prst="rect">
            <a:avLst/>
          </a:prstGeom>
        </p:spPr>
      </p:pic>
      <p:pic>
        <p:nvPicPr>
          <p:cNvPr id="30" name="Picture 29">
            <a:extLst>
              <a:ext uri="{FF2B5EF4-FFF2-40B4-BE49-F238E27FC236}">
                <a16:creationId xmlns:a16="http://schemas.microsoft.com/office/drawing/2014/main" id="{B90E2EBB-C2A9-4FD0-88A5-AEAD90DA2732}"/>
              </a:ext>
            </a:extLst>
          </p:cNvPr>
          <p:cNvPicPr>
            <a:picLocks noChangeAspect="1"/>
          </p:cNvPicPr>
          <p:nvPr/>
        </p:nvPicPr>
        <p:blipFill>
          <a:blip r:embed="rId16"/>
          <a:stretch>
            <a:fillRect/>
          </a:stretch>
        </p:blipFill>
        <p:spPr>
          <a:xfrm>
            <a:off x="4159657" y="5222253"/>
            <a:ext cx="7836279" cy="904598"/>
          </a:xfrm>
          <a:prstGeom prst="rect">
            <a:avLst/>
          </a:prstGeom>
        </p:spPr>
      </p:pic>
      <p:pic>
        <p:nvPicPr>
          <p:cNvPr id="32" name="Picture 31">
            <a:extLst>
              <a:ext uri="{FF2B5EF4-FFF2-40B4-BE49-F238E27FC236}">
                <a16:creationId xmlns:a16="http://schemas.microsoft.com/office/drawing/2014/main" id="{24C35A35-AFB3-4867-AEDB-8AA41028E88D}"/>
              </a:ext>
            </a:extLst>
          </p:cNvPr>
          <p:cNvPicPr>
            <a:picLocks noChangeAspect="1"/>
          </p:cNvPicPr>
          <p:nvPr/>
        </p:nvPicPr>
        <p:blipFill>
          <a:blip r:embed="rId17"/>
          <a:stretch>
            <a:fillRect/>
          </a:stretch>
        </p:blipFill>
        <p:spPr>
          <a:xfrm>
            <a:off x="4159657" y="6126851"/>
            <a:ext cx="7836279" cy="733527"/>
          </a:xfrm>
          <a:prstGeom prst="rect">
            <a:avLst/>
          </a:prstGeom>
        </p:spPr>
      </p:pic>
      <p:pic>
        <p:nvPicPr>
          <p:cNvPr id="2" name="image4.png">
            <a:extLst>
              <a:ext uri="{FF2B5EF4-FFF2-40B4-BE49-F238E27FC236}">
                <a16:creationId xmlns:a16="http://schemas.microsoft.com/office/drawing/2014/main" id="{C2E14027-6D79-E31D-6397-D946EDFCD343}"/>
              </a:ext>
            </a:extLst>
          </p:cNvPr>
          <p:cNvPicPr>
            <a:picLocks noChangeAspect="1"/>
          </p:cNvPicPr>
          <p:nvPr/>
        </p:nvPicPr>
        <p:blipFill>
          <a:blip r:embed="rId18"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B61F5FB7-08B7-C02F-1BD3-ADA7210A8D47}"/>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58F3FF3F-D26A-0DA5-0353-29B23F075BB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883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1000" fill="hold"/>
                                        <p:tgtEl>
                                          <p:spTgt spid="28"/>
                                        </p:tgtEl>
                                        <p:attrNameLst>
                                          <p:attrName>ppt_w</p:attrName>
                                        </p:attrNameLst>
                                      </p:cBhvr>
                                      <p:tavLst>
                                        <p:tav tm="0">
                                          <p:val>
                                            <p:fltVal val="0"/>
                                          </p:val>
                                        </p:tav>
                                        <p:tav tm="100000">
                                          <p:val>
                                            <p:strVal val="#ppt_w"/>
                                          </p:val>
                                        </p:tav>
                                      </p:tavLst>
                                    </p:anim>
                                    <p:anim calcmode="lin" valueType="num">
                                      <p:cBhvr>
                                        <p:cTn id="75" dur="1000" fill="hold"/>
                                        <p:tgtEl>
                                          <p:spTgt spid="28"/>
                                        </p:tgtEl>
                                        <p:attrNameLst>
                                          <p:attrName>ppt_h</p:attrName>
                                        </p:attrNameLst>
                                      </p:cBhvr>
                                      <p:tavLst>
                                        <p:tav tm="0">
                                          <p:val>
                                            <p:fltVal val="0"/>
                                          </p:val>
                                        </p:tav>
                                        <p:tav tm="100000">
                                          <p:val>
                                            <p:strVal val="#ppt_h"/>
                                          </p:val>
                                        </p:tav>
                                      </p:tavLst>
                                    </p:anim>
                                    <p:anim calcmode="lin" valueType="num">
                                      <p:cBhvr>
                                        <p:cTn id="76" dur="1000" fill="hold"/>
                                        <p:tgtEl>
                                          <p:spTgt spid="28"/>
                                        </p:tgtEl>
                                        <p:attrNameLst>
                                          <p:attrName>style.rotation</p:attrName>
                                        </p:attrNameLst>
                                      </p:cBhvr>
                                      <p:tavLst>
                                        <p:tav tm="0">
                                          <p:val>
                                            <p:fltVal val="90"/>
                                          </p:val>
                                        </p:tav>
                                        <p:tav tm="100000">
                                          <p:val>
                                            <p:fltVal val="0"/>
                                          </p:val>
                                        </p:tav>
                                      </p:tavLst>
                                    </p:anim>
                                    <p:animEffect transition="in" filter="fade">
                                      <p:cBhvr>
                                        <p:cTn id="77" dur="10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1000" fill="hold"/>
                                        <p:tgtEl>
                                          <p:spTgt spid="30"/>
                                        </p:tgtEl>
                                        <p:attrNameLst>
                                          <p:attrName>ppt_w</p:attrName>
                                        </p:attrNameLst>
                                      </p:cBhvr>
                                      <p:tavLst>
                                        <p:tav tm="0">
                                          <p:val>
                                            <p:fltVal val="0"/>
                                          </p:val>
                                        </p:tav>
                                        <p:tav tm="100000">
                                          <p:val>
                                            <p:strVal val="#ppt_w"/>
                                          </p:val>
                                        </p:tav>
                                      </p:tavLst>
                                    </p:anim>
                                    <p:anim calcmode="lin" valueType="num">
                                      <p:cBhvr>
                                        <p:cTn id="83" dur="1000" fill="hold"/>
                                        <p:tgtEl>
                                          <p:spTgt spid="30"/>
                                        </p:tgtEl>
                                        <p:attrNameLst>
                                          <p:attrName>ppt_h</p:attrName>
                                        </p:attrNameLst>
                                      </p:cBhvr>
                                      <p:tavLst>
                                        <p:tav tm="0">
                                          <p:val>
                                            <p:fltVal val="0"/>
                                          </p:val>
                                        </p:tav>
                                        <p:tav tm="100000">
                                          <p:val>
                                            <p:strVal val="#ppt_h"/>
                                          </p:val>
                                        </p:tav>
                                      </p:tavLst>
                                    </p:anim>
                                    <p:anim calcmode="lin" valueType="num">
                                      <p:cBhvr>
                                        <p:cTn id="84" dur="1000" fill="hold"/>
                                        <p:tgtEl>
                                          <p:spTgt spid="30"/>
                                        </p:tgtEl>
                                        <p:attrNameLst>
                                          <p:attrName>style.rotation</p:attrName>
                                        </p:attrNameLst>
                                      </p:cBhvr>
                                      <p:tavLst>
                                        <p:tav tm="0">
                                          <p:val>
                                            <p:fltVal val="90"/>
                                          </p:val>
                                        </p:tav>
                                        <p:tav tm="100000">
                                          <p:val>
                                            <p:fltVal val="0"/>
                                          </p:val>
                                        </p:tav>
                                      </p:tavLst>
                                    </p:anim>
                                    <p:animEffect transition="in" filter="fade">
                                      <p:cBhvr>
                                        <p:cTn id="85" dur="10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1000" fill="hold"/>
                                        <p:tgtEl>
                                          <p:spTgt spid="32"/>
                                        </p:tgtEl>
                                        <p:attrNameLst>
                                          <p:attrName>ppt_w</p:attrName>
                                        </p:attrNameLst>
                                      </p:cBhvr>
                                      <p:tavLst>
                                        <p:tav tm="0">
                                          <p:val>
                                            <p:fltVal val="0"/>
                                          </p:val>
                                        </p:tav>
                                        <p:tav tm="100000">
                                          <p:val>
                                            <p:strVal val="#ppt_w"/>
                                          </p:val>
                                        </p:tav>
                                      </p:tavLst>
                                    </p:anim>
                                    <p:anim calcmode="lin" valueType="num">
                                      <p:cBhvr>
                                        <p:cTn id="91" dur="1000" fill="hold"/>
                                        <p:tgtEl>
                                          <p:spTgt spid="32"/>
                                        </p:tgtEl>
                                        <p:attrNameLst>
                                          <p:attrName>ppt_h</p:attrName>
                                        </p:attrNameLst>
                                      </p:cBhvr>
                                      <p:tavLst>
                                        <p:tav tm="0">
                                          <p:val>
                                            <p:fltVal val="0"/>
                                          </p:val>
                                        </p:tav>
                                        <p:tav tm="100000">
                                          <p:val>
                                            <p:strVal val="#ppt_h"/>
                                          </p:val>
                                        </p:tav>
                                      </p:tavLst>
                                    </p:anim>
                                    <p:anim calcmode="lin" valueType="num">
                                      <p:cBhvr>
                                        <p:cTn id="92" dur="1000" fill="hold"/>
                                        <p:tgtEl>
                                          <p:spTgt spid="32"/>
                                        </p:tgtEl>
                                        <p:attrNameLst>
                                          <p:attrName>style.rotation</p:attrName>
                                        </p:attrNameLst>
                                      </p:cBhvr>
                                      <p:tavLst>
                                        <p:tav tm="0">
                                          <p:val>
                                            <p:fltVal val="90"/>
                                          </p:val>
                                        </p:tav>
                                        <p:tav tm="100000">
                                          <p:val>
                                            <p:fltVal val="0"/>
                                          </p:val>
                                        </p:tav>
                                      </p:tavLst>
                                    </p:anim>
                                    <p:animEffect transition="in" filter="fade">
                                      <p:cBhvr>
                                        <p:cTn id="9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16</a:t>
            </a:fld>
            <a:endParaRPr lang="en-US" dirty="0"/>
          </a:p>
        </p:txBody>
      </p:sp>
      <p:pic>
        <p:nvPicPr>
          <p:cNvPr id="3" name="Picture 2">
            <a:extLst>
              <a:ext uri="{FF2B5EF4-FFF2-40B4-BE49-F238E27FC236}">
                <a16:creationId xmlns:a16="http://schemas.microsoft.com/office/drawing/2014/main" id="{B1885E8D-6032-480C-A5F8-F8301646E2EA}"/>
              </a:ext>
            </a:extLst>
          </p:cNvPr>
          <p:cNvPicPr>
            <a:picLocks noChangeAspect="1"/>
          </p:cNvPicPr>
          <p:nvPr/>
        </p:nvPicPr>
        <p:blipFill>
          <a:blip r:embed="rId3"/>
          <a:stretch>
            <a:fillRect/>
          </a:stretch>
        </p:blipFill>
        <p:spPr>
          <a:xfrm>
            <a:off x="371341" y="6045824"/>
            <a:ext cx="11469701" cy="714475"/>
          </a:xfrm>
          <a:prstGeom prst="rect">
            <a:avLst/>
          </a:prstGeom>
        </p:spPr>
      </p:pic>
      <p:pic>
        <p:nvPicPr>
          <p:cNvPr id="6" name="Picture 5">
            <a:extLst>
              <a:ext uri="{FF2B5EF4-FFF2-40B4-BE49-F238E27FC236}">
                <a16:creationId xmlns:a16="http://schemas.microsoft.com/office/drawing/2014/main" id="{D70A6008-1CD0-4743-B30D-3F133CCE6197}"/>
              </a:ext>
            </a:extLst>
          </p:cNvPr>
          <p:cNvPicPr>
            <a:picLocks noChangeAspect="1"/>
          </p:cNvPicPr>
          <p:nvPr/>
        </p:nvPicPr>
        <p:blipFill>
          <a:blip r:embed="rId4"/>
          <a:stretch>
            <a:fillRect/>
          </a:stretch>
        </p:blipFill>
        <p:spPr>
          <a:xfrm>
            <a:off x="768571" y="1585867"/>
            <a:ext cx="390580" cy="4477375"/>
          </a:xfrm>
          <a:prstGeom prst="rect">
            <a:avLst/>
          </a:prstGeom>
        </p:spPr>
      </p:pic>
      <p:pic>
        <p:nvPicPr>
          <p:cNvPr id="8" name="Picture 7">
            <a:extLst>
              <a:ext uri="{FF2B5EF4-FFF2-40B4-BE49-F238E27FC236}">
                <a16:creationId xmlns:a16="http://schemas.microsoft.com/office/drawing/2014/main" id="{F3A61622-8CE6-4818-BECC-4F0AC2EC8BC5}"/>
              </a:ext>
            </a:extLst>
          </p:cNvPr>
          <p:cNvPicPr>
            <a:picLocks noChangeAspect="1"/>
          </p:cNvPicPr>
          <p:nvPr/>
        </p:nvPicPr>
        <p:blipFill>
          <a:blip r:embed="rId5"/>
          <a:stretch>
            <a:fillRect/>
          </a:stretch>
        </p:blipFill>
        <p:spPr>
          <a:xfrm>
            <a:off x="1159151" y="671339"/>
            <a:ext cx="3077004" cy="1829055"/>
          </a:xfrm>
          <a:prstGeom prst="rect">
            <a:avLst/>
          </a:prstGeom>
        </p:spPr>
      </p:pic>
      <p:pic>
        <p:nvPicPr>
          <p:cNvPr id="10" name="Picture 9">
            <a:extLst>
              <a:ext uri="{FF2B5EF4-FFF2-40B4-BE49-F238E27FC236}">
                <a16:creationId xmlns:a16="http://schemas.microsoft.com/office/drawing/2014/main" id="{FFCEF429-FD5A-4CC3-854E-1DF90E6F2830}"/>
              </a:ext>
            </a:extLst>
          </p:cNvPr>
          <p:cNvPicPr>
            <a:picLocks noChangeAspect="1"/>
          </p:cNvPicPr>
          <p:nvPr/>
        </p:nvPicPr>
        <p:blipFill>
          <a:blip r:embed="rId6"/>
          <a:stretch>
            <a:fillRect/>
          </a:stretch>
        </p:blipFill>
        <p:spPr>
          <a:xfrm>
            <a:off x="4236155" y="530078"/>
            <a:ext cx="7392432" cy="1038370"/>
          </a:xfrm>
          <a:prstGeom prst="rect">
            <a:avLst/>
          </a:prstGeom>
        </p:spPr>
      </p:pic>
      <p:pic>
        <p:nvPicPr>
          <p:cNvPr id="12" name="Picture 11">
            <a:extLst>
              <a:ext uri="{FF2B5EF4-FFF2-40B4-BE49-F238E27FC236}">
                <a16:creationId xmlns:a16="http://schemas.microsoft.com/office/drawing/2014/main" id="{3E485E3F-5870-4987-9B94-44A25106FA12}"/>
              </a:ext>
            </a:extLst>
          </p:cNvPr>
          <p:cNvPicPr>
            <a:picLocks noChangeAspect="1"/>
          </p:cNvPicPr>
          <p:nvPr/>
        </p:nvPicPr>
        <p:blipFill>
          <a:blip r:embed="rId7"/>
          <a:stretch>
            <a:fillRect/>
          </a:stretch>
        </p:blipFill>
        <p:spPr>
          <a:xfrm>
            <a:off x="4236155" y="1592077"/>
            <a:ext cx="6868484" cy="1086002"/>
          </a:xfrm>
          <a:prstGeom prst="rect">
            <a:avLst/>
          </a:prstGeom>
        </p:spPr>
      </p:pic>
      <p:pic>
        <p:nvPicPr>
          <p:cNvPr id="14" name="Picture 13">
            <a:extLst>
              <a:ext uri="{FF2B5EF4-FFF2-40B4-BE49-F238E27FC236}">
                <a16:creationId xmlns:a16="http://schemas.microsoft.com/office/drawing/2014/main" id="{E3E4E67F-12A9-4481-9A5E-17B806399BE1}"/>
              </a:ext>
            </a:extLst>
          </p:cNvPr>
          <p:cNvPicPr>
            <a:picLocks noChangeAspect="1"/>
          </p:cNvPicPr>
          <p:nvPr/>
        </p:nvPicPr>
        <p:blipFill>
          <a:blip r:embed="rId8"/>
          <a:stretch>
            <a:fillRect/>
          </a:stretch>
        </p:blipFill>
        <p:spPr>
          <a:xfrm>
            <a:off x="1159151" y="2901317"/>
            <a:ext cx="2200582" cy="2743583"/>
          </a:xfrm>
          <a:prstGeom prst="rect">
            <a:avLst/>
          </a:prstGeom>
        </p:spPr>
      </p:pic>
      <p:pic>
        <p:nvPicPr>
          <p:cNvPr id="16" name="Picture 15">
            <a:extLst>
              <a:ext uri="{FF2B5EF4-FFF2-40B4-BE49-F238E27FC236}">
                <a16:creationId xmlns:a16="http://schemas.microsoft.com/office/drawing/2014/main" id="{0F797690-2D51-4E70-A0EE-0A64276FCB41}"/>
              </a:ext>
            </a:extLst>
          </p:cNvPr>
          <p:cNvPicPr>
            <a:picLocks noChangeAspect="1"/>
          </p:cNvPicPr>
          <p:nvPr/>
        </p:nvPicPr>
        <p:blipFill>
          <a:blip r:embed="rId9"/>
          <a:stretch>
            <a:fillRect/>
          </a:stretch>
        </p:blipFill>
        <p:spPr>
          <a:xfrm>
            <a:off x="3429031" y="2783872"/>
            <a:ext cx="7354326" cy="371527"/>
          </a:xfrm>
          <a:prstGeom prst="rect">
            <a:avLst/>
          </a:prstGeom>
        </p:spPr>
      </p:pic>
      <p:pic>
        <p:nvPicPr>
          <p:cNvPr id="18" name="Picture 17">
            <a:extLst>
              <a:ext uri="{FF2B5EF4-FFF2-40B4-BE49-F238E27FC236}">
                <a16:creationId xmlns:a16="http://schemas.microsoft.com/office/drawing/2014/main" id="{A9ED33CF-E11B-4CBB-B037-49D7AFE951E7}"/>
              </a:ext>
            </a:extLst>
          </p:cNvPr>
          <p:cNvPicPr>
            <a:picLocks noChangeAspect="1"/>
          </p:cNvPicPr>
          <p:nvPr/>
        </p:nvPicPr>
        <p:blipFill>
          <a:blip r:embed="rId10"/>
          <a:stretch>
            <a:fillRect/>
          </a:stretch>
        </p:blipFill>
        <p:spPr>
          <a:xfrm>
            <a:off x="3418690" y="3178539"/>
            <a:ext cx="8209898" cy="685896"/>
          </a:xfrm>
          <a:prstGeom prst="rect">
            <a:avLst/>
          </a:prstGeom>
        </p:spPr>
      </p:pic>
      <p:pic>
        <p:nvPicPr>
          <p:cNvPr id="20" name="Picture 19">
            <a:extLst>
              <a:ext uri="{FF2B5EF4-FFF2-40B4-BE49-F238E27FC236}">
                <a16:creationId xmlns:a16="http://schemas.microsoft.com/office/drawing/2014/main" id="{CF9BD12A-FF66-4257-B9AC-2C3F10BE7DEA}"/>
              </a:ext>
            </a:extLst>
          </p:cNvPr>
          <p:cNvPicPr>
            <a:picLocks noChangeAspect="1"/>
          </p:cNvPicPr>
          <p:nvPr/>
        </p:nvPicPr>
        <p:blipFill>
          <a:blip r:embed="rId11"/>
          <a:stretch>
            <a:fillRect/>
          </a:stretch>
        </p:blipFill>
        <p:spPr>
          <a:xfrm>
            <a:off x="3429031" y="3901418"/>
            <a:ext cx="8199556" cy="362001"/>
          </a:xfrm>
          <a:prstGeom prst="rect">
            <a:avLst/>
          </a:prstGeom>
        </p:spPr>
      </p:pic>
      <p:pic>
        <p:nvPicPr>
          <p:cNvPr id="22" name="Picture 21">
            <a:extLst>
              <a:ext uri="{FF2B5EF4-FFF2-40B4-BE49-F238E27FC236}">
                <a16:creationId xmlns:a16="http://schemas.microsoft.com/office/drawing/2014/main" id="{B49B955A-B46F-4326-9318-A05AE6DB2644}"/>
              </a:ext>
            </a:extLst>
          </p:cNvPr>
          <p:cNvPicPr>
            <a:picLocks noChangeAspect="1"/>
          </p:cNvPicPr>
          <p:nvPr/>
        </p:nvPicPr>
        <p:blipFill>
          <a:blip r:embed="rId12"/>
          <a:stretch>
            <a:fillRect/>
          </a:stretch>
        </p:blipFill>
        <p:spPr>
          <a:xfrm>
            <a:off x="3418690" y="4315825"/>
            <a:ext cx="8209898" cy="647790"/>
          </a:xfrm>
          <a:prstGeom prst="rect">
            <a:avLst/>
          </a:prstGeom>
        </p:spPr>
      </p:pic>
      <p:pic>
        <p:nvPicPr>
          <p:cNvPr id="24" name="Picture 23">
            <a:extLst>
              <a:ext uri="{FF2B5EF4-FFF2-40B4-BE49-F238E27FC236}">
                <a16:creationId xmlns:a16="http://schemas.microsoft.com/office/drawing/2014/main" id="{BDF12715-2614-4697-B9BC-31A68413A681}"/>
              </a:ext>
            </a:extLst>
          </p:cNvPr>
          <p:cNvPicPr>
            <a:picLocks noChangeAspect="1"/>
          </p:cNvPicPr>
          <p:nvPr/>
        </p:nvPicPr>
        <p:blipFill>
          <a:blip r:embed="rId13"/>
          <a:stretch>
            <a:fillRect/>
          </a:stretch>
        </p:blipFill>
        <p:spPr>
          <a:xfrm>
            <a:off x="3417613" y="5016021"/>
            <a:ext cx="7365744" cy="362001"/>
          </a:xfrm>
          <a:prstGeom prst="rect">
            <a:avLst/>
          </a:prstGeom>
        </p:spPr>
      </p:pic>
      <p:pic>
        <p:nvPicPr>
          <p:cNvPr id="26" name="Picture 25">
            <a:extLst>
              <a:ext uri="{FF2B5EF4-FFF2-40B4-BE49-F238E27FC236}">
                <a16:creationId xmlns:a16="http://schemas.microsoft.com/office/drawing/2014/main" id="{8F0185B8-22C0-4734-A45E-C79599D482F8}"/>
              </a:ext>
            </a:extLst>
          </p:cNvPr>
          <p:cNvPicPr>
            <a:picLocks noChangeAspect="1"/>
          </p:cNvPicPr>
          <p:nvPr/>
        </p:nvPicPr>
        <p:blipFill>
          <a:blip r:embed="rId14"/>
          <a:stretch>
            <a:fillRect/>
          </a:stretch>
        </p:blipFill>
        <p:spPr>
          <a:xfrm>
            <a:off x="3394569" y="5457733"/>
            <a:ext cx="8234018" cy="371527"/>
          </a:xfrm>
          <a:prstGeom prst="rect">
            <a:avLst/>
          </a:prstGeom>
        </p:spPr>
      </p:pic>
      <p:pic>
        <p:nvPicPr>
          <p:cNvPr id="2" name="image4.png">
            <a:extLst>
              <a:ext uri="{FF2B5EF4-FFF2-40B4-BE49-F238E27FC236}">
                <a16:creationId xmlns:a16="http://schemas.microsoft.com/office/drawing/2014/main" id="{B9C42006-E692-2607-0854-F0EA771EA989}"/>
              </a:ext>
            </a:extLst>
          </p:cNvPr>
          <p:cNvPicPr>
            <a:picLocks noChangeAspect="1"/>
          </p:cNvPicPr>
          <p:nvPr/>
        </p:nvPicPr>
        <p:blipFill>
          <a:blip r:embed="rId15"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0CD7FB44-EB0E-C764-FA6B-F484C0CA330F}"/>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774D092D-8757-E8DF-A599-E79C4A8F10D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549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64D2C3-A592-45A8-9C5B-57E6CFBFBBCA}"/>
              </a:ext>
            </a:extLst>
          </p:cNvPr>
          <p:cNvPicPr>
            <a:picLocks noChangeAspect="1"/>
          </p:cNvPicPr>
          <p:nvPr/>
        </p:nvPicPr>
        <p:blipFill>
          <a:blip r:embed="rId3"/>
          <a:stretch>
            <a:fillRect/>
          </a:stretch>
        </p:blipFill>
        <p:spPr>
          <a:xfrm>
            <a:off x="1587974" y="4812633"/>
            <a:ext cx="9863792" cy="838500"/>
          </a:xfrm>
          <a:prstGeom prst="rect">
            <a:avLst/>
          </a:prstGeom>
        </p:spPr>
      </p:pic>
      <p:pic>
        <p:nvPicPr>
          <p:cNvPr id="10" name="Picture 9">
            <a:extLst>
              <a:ext uri="{FF2B5EF4-FFF2-40B4-BE49-F238E27FC236}">
                <a16:creationId xmlns:a16="http://schemas.microsoft.com/office/drawing/2014/main" id="{987DD98A-E21D-49DF-8985-E3A4133D9B74}"/>
              </a:ext>
            </a:extLst>
          </p:cNvPr>
          <p:cNvPicPr>
            <a:picLocks noChangeAspect="1"/>
          </p:cNvPicPr>
          <p:nvPr/>
        </p:nvPicPr>
        <p:blipFill>
          <a:blip r:embed="rId4"/>
          <a:stretch>
            <a:fillRect/>
          </a:stretch>
        </p:blipFill>
        <p:spPr>
          <a:xfrm>
            <a:off x="2416091" y="818214"/>
            <a:ext cx="581106" cy="3994419"/>
          </a:xfrm>
          <a:prstGeom prst="rect">
            <a:avLst/>
          </a:prstGeom>
        </p:spPr>
      </p:pic>
      <p:pic>
        <p:nvPicPr>
          <p:cNvPr id="12" name="Picture 11">
            <a:extLst>
              <a:ext uri="{FF2B5EF4-FFF2-40B4-BE49-F238E27FC236}">
                <a16:creationId xmlns:a16="http://schemas.microsoft.com/office/drawing/2014/main" id="{A6066D4F-8124-43A2-951E-CF748FE58D9B}"/>
              </a:ext>
            </a:extLst>
          </p:cNvPr>
          <p:cNvPicPr>
            <a:picLocks noChangeAspect="1"/>
          </p:cNvPicPr>
          <p:nvPr/>
        </p:nvPicPr>
        <p:blipFill>
          <a:blip r:embed="rId5"/>
          <a:stretch>
            <a:fillRect/>
          </a:stretch>
        </p:blipFill>
        <p:spPr>
          <a:xfrm>
            <a:off x="2962361" y="759829"/>
            <a:ext cx="4866640" cy="460537"/>
          </a:xfrm>
          <a:prstGeom prst="rect">
            <a:avLst/>
          </a:prstGeom>
        </p:spPr>
      </p:pic>
      <p:pic>
        <p:nvPicPr>
          <p:cNvPr id="14" name="Picture 13">
            <a:extLst>
              <a:ext uri="{FF2B5EF4-FFF2-40B4-BE49-F238E27FC236}">
                <a16:creationId xmlns:a16="http://schemas.microsoft.com/office/drawing/2014/main" id="{0D1A8923-5E1F-47FB-A82E-17824C62F1E7}"/>
              </a:ext>
            </a:extLst>
          </p:cNvPr>
          <p:cNvPicPr>
            <a:picLocks noChangeAspect="1"/>
          </p:cNvPicPr>
          <p:nvPr/>
        </p:nvPicPr>
        <p:blipFill>
          <a:blip r:embed="rId6"/>
          <a:stretch>
            <a:fillRect/>
          </a:stretch>
        </p:blipFill>
        <p:spPr>
          <a:xfrm>
            <a:off x="2962361" y="1400855"/>
            <a:ext cx="5751094" cy="460537"/>
          </a:xfrm>
          <a:prstGeom prst="rect">
            <a:avLst/>
          </a:prstGeom>
        </p:spPr>
      </p:pic>
      <p:pic>
        <p:nvPicPr>
          <p:cNvPr id="16" name="Picture 15">
            <a:extLst>
              <a:ext uri="{FF2B5EF4-FFF2-40B4-BE49-F238E27FC236}">
                <a16:creationId xmlns:a16="http://schemas.microsoft.com/office/drawing/2014/main" id="{6E87CD2A-F55C-40AE-9576-683AAFC7B5D0}"/>
              </a:ext>
            </a:extLst>
          </p:cNvPr>
          <p:cNvPicPr>
            <a:picLocks noChangeAspect="1"/>
          </p:cNvPicPr>
          <p:nvPr/>
        </p:nvPicPr>
        <p:blipFill>
          <a:blip r:embed="rId7"/>
          <a:stretch>
            <a:fillRect/>
          </a:stretch>
        </p:blipFill>
        <p:spPr>
          <a:xfrm>
            <a:off x="2962360" y="2153807"/>
            <a:ext cx="5894251" cy="418337"/>
          </a:xfrm>
          <a:prstGeom prst="rect">
            <a:avLst/>
          </a:prstGeom>
        </p:spPr>
      </p:pic>
      <p:pic>
        <p:nvPicPr>
          <p:cNvPr id="18" name="Picture 17">
            <a:extLst>
              <a:ext uri="{FF2B5EF4-FFF2-40B4-BE49-F238E27FC236}">
                <a16:creationId xmlns:a16="http://schemas.microsoft.com/office/drawing/2014/main" id="{976B9F78-282F-432E-BCC3-F4ED7D0BD15C}"/>
              </a:ext>
            </a:extLst>
          </p:cNvPr>
          <p:cNvPicPr>
            <a:picLocks noChangeAspect="1"/>
          </p:cNvPicPr>
          <p:nvPr/>
        </p:nvPicPr>
        <p:blipFill>
          <a:blip r:embed="rId8"/>
          <a:stretch>
            <a:fillRect/>
          </a:stretch>
        </p:blipFill>
        <p:spPr>
          <a:xfrm>
            <a:off x="2962361" y="2876476"/>
            <a:ext cx="6947988" cy="460537"/>
          </a:xfrm>
          <a:prstGeom prst="rect">
            <a:avLst/>
          </a:prstGeom>
        </p:spPr>
      </p:pic>
      <p:pic>
        <p:nvPicPr>
          <p:cNvPr id="20" name="Picture 19">
            <a:extLst>
              <a:ext uri="{FF2B5EF4-FFF2-40B4-BE49-F238E27FC236}">
                <a16:creationId xmlns:a16="http://schemas.microsoft.com/office/drawing/2014/main" id="{6F0D88B8-E6E9-4EA0-BE40-50AA1F1BA8F1}"/>
              </a:ext>
            </a:extLst>
          </p:cNvPr>
          <p:cNvPicPr>
            <a:picLocks noChangeAspect="1"/>
          </p:cNvPicPr>
          <p:nvPr/>
        </p:nvPicPr>
        <p:blipFill>
          <a:blip r:embed="rId9"/>
          <a:stretch>
            <a:fillRect/>
          </a:stretch>
        </p:blipFill>
        <p:spPr>
          <a:xfrm>
            <a:off x="2962361" y="3577014"/>
            <a:ext cx="5751094" cy="312531"/>
          </a:xfrm>
          <a:prstGeom prst="rect">
            <a:avLst/>
          </a:prstGeom>
        </p:spPr>
      </p:pic>
      <p:pic>
        <p:nvPicPr>
          <p:cNvPr id="22" name="Picture 21">
            <a:extLst>
              <a:ext uri="{FF2B5EF4-FFF2-40B4-BE49-F238E27FC236}">
                <a16:creationId xmlns:a16="http://schemas.microsoft.com/office/drawing/2014/main" id="{180C8AF1-21F3-40B6-B3F6-E46D0813E3C2}"/>
              </a:ext>
            </a:extLst>
          </p:cNvPr>
          <p:cNvPicPr>
            <a:picLocks noChangeAspect="1"/>
          </p:cNvPicPr>
          <p:nvPr/>
        </p:nvPicPr>
        <p:blipFill>
          <a:blip r:embed="rId10"/>
          <a:stretch>
            <a:fillRect/>
          </a:stretch>
        </p:blipFill>
        <p:spPr>
          <a:xfrm>
            <a:off x="3004766" y="4171607"/>
            <a:ext cx="8044079" cy="348611"/>
          </a:xfrm>
          <a:prstGeom prst="rect">
            <a:avLst/>
          </a:prstGeom>
        </p:spPr>
      </p:pic>
      <p:pic>
        <p:nvPicPr>
          <p:cNvPr id="2" name="image4.png">
            <a:extLst>
              <a:ext uri="{FF2B5EF4-FFF2-40B4-BE49-F238E27FC236}">
                <a16:creationId xmlns:a16="http://schemas.microsoft.com/office/drawing/2014/main" id="{5BB27811-186C-1C0E-6174-557A3AFB65AF}"/>
              </a:ext>
            </a:extLst>
          </p:cNvPr>
          <p:cNvPicPr>
            <a:picLocks noChangeAspect="1"/>
          </p:cNvPicPr>
          <p:nvPr/>
        </p:nvPicPr>
        <p:blipFill>
          <a:blip r:embed="rId11"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DB05DD22-81A4-99D4-E367-2F1F3AE9FBC3}"/>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9E3BB781-DCD7-C022-7C8A-336380B5872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723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2000"/>
                                        <p:tgtEl>
                                          <p:spTgt spid="16"/>
                                        </p:tgtEl>
                                      </p:cBhvr>
                                    </p:animEffect>
                                  </p:childTnLst>
                                </p:cTn>
                              </p:par>
                              <p:par>
                                <p:cTn id="27" presetID="21" presetClass="entr" presetSubtype="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1)">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par>
                                <p:cTn id="38" presetID="31"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style.rotation</p:attrName>
                                        </p:attrNameLst>
                                      </p:cBhvr>
                                      <p:tavLst>
                                        <p:tav tm="0">
                                          <p:val>
                                            <p:fltVal val="90"/>
                                          </p:val>
                                        </p:tav>
                                        <p:tav tm="100000">
                                          <p:val>
                                            <p:fltVal val="0"/>
                                          </p:val>
                                        </p:tav>
                                      </p:tavLst>
                                    </p:anim>
                                    <p:animEffect transition="in" filter="fade">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4DB29-979F-4114-B15A-BC9B91751D66}"/>
              </a:ext>
            </a:extLst>
          </p:cNvPr>
          <p:cNvPicPr>
            <a:picLocks noChangeAspect="1"/>
          </p:cNvPicPr>
          <p:nvPr/>
        </p:nvPicPr>
        <p:blipFill>
          <a:blip r:embed="rId3"/>
          <a:stretch>
            <a:fillRect/>
          </a:stretch>
        </p:blipFill>
        <p:spPr>
          <a:xfrm>
            <a:off x="4392" y="1970122"/>
            <a:ext cx="1476581" cy="2743583"/>
          </a:xfrm>
          <a:prstGeom prst="rect">
            <a:avLst/>
          </a:prstGeom>
        </p:spPr>
      </p:pic>
      <p:pic>
        <p:nvPicPr>
          <p:cNvPr id="11" name="Picture 10">
            <a:extLst>
              <a:ext uri="{FF2B5EF4-FFF2-40B4-BE49-F238E27FC236}">
                <a16:creationId xmlns:a16="http://schemas.microsoft.com/office/drawing/2014/main" id="{C88101C7-21D4-4BD4-90F9-32D68FF9498F}"/>
              </a:ext>
            </a:extLst>
          </p:cNvPr>
          <p:cNvPicPr>
            <a:picLocks noChangeAspect="1"/>
          </p:cNvPicPr>
          <p:nvPr/>
        </p:nvPicPr>
        <p:blipFill>
          <a:blip r:embed="rId4"/>
          <a:stretch>
            <a:fillRect/>
          </a:stretch>
        </p:blipFill>
        <p:spPr>
          <a:xfrm>
            <a:off x="1460209" y="287383"/>
            <a:ext cx="821437" cy="5968573"/>
          </a:xfrm>
          <a:prstGeom prst="rect">
            <a:avLst/>
          </a:prstGeom>
        </p:spPr>
      </p:pic>
      <p:pic>
        <p:nvPicPr>
          <p:cNvPr id="14" name="Picture 13">
            <a:extLst>
              <a:ext uri="{FF2B5EF4-FFF2-40B4-BE49-F238E27FC236}">
                <a16:creationId xmlns:a16="http://schemas.microsoft.com/office/drawing/2014/main" id="{F75743A3-510D-4FFD-8A56-5590D9D3FDC9}"/>
              </a:ext>
            </a:extLst>
          </p:cNvPr>
          <p:cNvPicPr>
            <a:picLocks noChangeAspect="1"/>
          </p:cNvPicPr>
          <p:nvPr/>
        </p:nvPicPr>
        <p:blipFill>
          <a:blip r:embed="rId5"/>
          <a:stretch>
            <a:fillRect/>
          </a:stretch>
        </p:blipFill>
        <p:spPr>
          <a:xfrm>
            <a:off x="2265075" y="417731"/>
            <a:ext cx="4628978" cy="288821"/>
          </a:xfrm>
          <a:prstGeom prst="rect">
            <a:avLst/>
          </a:prstGeom>
        </p:spPr>
      </p:pic>
      <p:pic>
        <p:nvPicPr>
          <p:cNvPr id="16" name="Picture 15">
            <a:extLst>
              <a:ext uri="{FF2B5EF4-FFF2-40B4-BE49-F238E27FC236}">
                <a16:creationId xmlns:a16="http://schemas.microsoft.com/office/drawing/2014/main" id="{A82B93C6-CE50-42A6-AE87-F86BC77B083E}"/>
              </a:ext>
            </a:extLst>
          </p:cNvPr>
          <p:cNvPicPr>
            <a:picLocks noChangeAspect="1"/>
          </p:cNvPicPr>
          <p:nvPr/>
        </p:nvPicPr>
        <p:blipFill>
          <a:blip r:embed="rId6"/>
          <a:stretch>
            <a:fillRect/>
          </a:stretch>
        </p:blipFill>
        <p:spPr>
          <a:xfrm>
            <a:off x="2587331" y="918423"/>
            <a:ext cx="8881857" cy="666843"/>
          </a:xfrm>
          <a:prstGeom prst="rect">
            <a:avLst/>
          </a:prstGeom>
        </p:spPr>
      </p:pic>
      <p:pic>
        <p:nvPicPr>
          <p:cNvPr id="18" name="Picture 17">
            <a:extLst>
              <a:ext uri="{FF2B5EF4-FFF2-40B4-BE49-F238E27FC236}">
                <a16:creationId xmlns:a16="http://schemas.microsoft.com/office/drawing/2014/main" id="{A3286C43-88F0-4AF6-BF3A-419139F2DD0D}"/>
              </a:ext>
            </a:extLst>
          </p:cNvPr>
          <p:cNvPicPr>
            <a:picLocks noChangeAspect="1"/>
          </p:cNvPicPr>
          <p:nvPr/>
        </p:nvPicPr>
        <p:blipFill>
          <a:blip r:embed="rId7"/>
          <a:stretch>
            <a:fillRect/>
          </a:stretch>
        </p:blipFill>
        <p:spPr>
          <a:xfrm>
            <a:off x="2265071" y="1246209"/>
            <a:ext cx="304843" cy="3360626"/>
          </a:xfrm>
          <a:prstGeom prst="rect">
            <a:avLst/>
          </a:prstGeom>
        </p:spPr>
      </p:pic>
      <p:pic>
        <p:nvPicPr>
          <p:cNvPr id="20" name="Picture 19">
            <a:extLst>
              <a:ext uri="{FF2B5EF4-FFF2-40B4-BE49-F238E27FC236}">
                <a16:creationId xmlns:a16="http://schemas.microsoft.com/office/drawing/2014/main" id="{6B074C45-A3A4-4656-952A-F2BA8BF46C9B}"/>
              </a:ext>
            </a:extLst>
          </p:cNvPr>
          <p:cNvPicPr>
            <a:picLocks noChangeAspect="1"/>
          </p:cNvPicPr>
          <p:nvPr/>
        </p:nvPicPr>
        <p:blipFill>
          <a:blip r:embed="rId8"/>
          <a:stretch>
            <a:fillRect/>
          </a:stretch>
        </p:blipFill>
        <p:spPr>
          <a:xfrm>
            <a:off x="2604753" y="1619060"/>
            <a:ext cx="8864435" cy="676369"/>
          </a:xfrm>
          <a:prstGeom prst="rect">
            <a:avLst/>
          </a:prstGeom>
        </p:spPr>
      </p:pic>
      <p:pic>
        <p:nvPicPr>
          <p:cNvPr id="22" name="Picture 21">
            <a:extLst>
              <a:ext uri="{FF2B5EF4-FFF2-40B4-BE49-F238E27FC236}">
                <a16:creationId xmlns:a16="http://schemas.microsoft.com/office/drawing/2014/main" id="{0A392232-9105-4E94-A6DE-1B64CCEC0B51}"/>
              </a:ext>
            </a:extLst>
          </p:cNvPr>
          <p:cNvPicPr>
            <a:picLocks noChangeAspect="1"/>
          </p:cNvPicPr>
          <p:nvPr/>
        </p:nvPicPr>
        <p:blipFill>
          <a:blip r:embed="rId9"/>
          <a:stretch>
            <a:fillRect/>
          </a:stretch>
        </p:blipFill>
        <p:spPr>
          <a:xfrm>
            <a:off x="2604753" y="2329223"/>
            <a:ext cx="8864435" cy="647790"/>
          </a:xfrm>
          <a:prstGeom prst="rect">
            <a:avLst/>
          </a:prstGeom>
        </p:spPr>
      </p:pic>
      <p:pic>
        <p:nvPicPr>
          <p:cNvPr id="24" name="Picture 23">
            <a:extLst>
              <a:ext uri="{FF2B5EF4-FFF2-40B4-BE49-F238E27FC236}">
                <a16:creationId xmlns:a16="http://schemas.microsoft.com/office/drawing/2014/main" id="{C5FA80B5-5EF8-4DED-B905-2FD618F49159}"/>
              </a:ext>
            </a:extLst>
          </p:cNvPr>
          <p:cNvPicPr>
            <a:picLocks noChangeAspect="1"/>
          </p:cNvPicPr>
          <p:nvPr/>
        </p:nvPicPr>
        <p:blipFill>
          <a:blip r:embed="rId10"/>
          <a:stretch>
            <a:fillRect/>
          </a:stretch>
        </p:blipFill>
        <p:spPr>
          <a:xfrm>
            <a:off x="2604753" y="3010807"/>
            <a:ext cx="8881856" cy="1305107"/>
          </a:xfrm>
          <a:prstGeom prst="rect">
            <a:avLst/>
          </a:prstGeom>
        </p:spPr>
      </p:pic>
      <p:pic>
        <p:nvPicPr>
          <p:cNvPr id="26" name="Picture 25">
            <a:extLst>
              <a:ext uri="{FF2B5EF4-FFF2-40B4-BE49-F238E27FC236}">
                <a16:creationId xmlns:a16="http://schemas.microsoft.com/office/drawing/2014/main" id="{89331DE6-0829-45F2-949D-9A42FD909FC9}"/>
              </a:ext>
            </a:extLst>
          </p:cNvPr>
          <p:cNvPicPr>
            <a:picLocks noChangeAspect="1"/>
          </p:cNvPicPr>
          <p:nvPr/>
        </p:nvPicPr>
        <p:blipFill>
          <a:blip r:embed="rId11"/>
          <a:stretch>
            <a:fillRect/>
          </a:stretch>
        </p:blipFill>
        <p:spPr>
          <a:xfrm>
            <a:off x="2596044" y="4367718"/>
            <a:ext cx="6916115" cy="342948"/>
          </a:xfrm>
          <a:prstGeom prst="rect">
            <a:avLst/>
          </a:prstGeom>
        </p:spPr>
      </p:pic>
      <p:pic>
        <p:nvPicPr>
          <p:cNvPr id="28" name="Picture 27">
            <a:extLst>
              <a:ext uri="{FF2B5EF4-FFF2-40B4-BE49-F238E27FC236}">
                <a16:creationId xmlns:a16="http://schemas.microsoft.com/office/drawing/2014/main" id="{6B8EF5A7-7DB7-437F-8866-1C7AA01CE455}"/>
              </a:ext>
            </a:extLst>
          </p:cNvPr>
          <p:cNvPicPr>
            <a:picLocks noChangeAspect="1"/>
          </p:cNvPicPr>
          <p:nvPr/>
        </p:nvPicPr>
        <p:blipFill>
          <a:blip r:embed="rId12"/>
          <a:stretch>
            <a:fillRect/>
          </a:stretch>
        </p:blipFill>
        <p:spPr>
          <a:xfrm>
            <a:off x="2272966" y="5305182"/>
            <a:ext cx="314369" cy="1381318"/>
          </a:xfrm>
          <a:prstGeom prst="rect">
            <a:avLst/>
          </a:prstGeom>
        </p:spPr>
      </p:pic>
      <p:pic>
        <p:nvPicPr>
          <p:cNvPr id="30" name="Picture 29">
            <a:extLst>
              <a:ext uri="{FF2B5EF4-FFF2-40B4-BE49-F238E27FC236}">
                <a16:creationId xmlns:a16="http://schemas.microsoft.com/office/drawing/2014/main" id="{BBE5D290-9629-4C67-B8C0-80F3633FD673}"/>
              </a:ext>
            </a:extLst>
          </p:cNvPr>
          <p:cNvPicPr>
            <a:picLocks noChangeAspect="1"/>
          </p:cNvPicPr>
          <p:nvPr/>
        </p:nvPicPr>
        <p:blipFill>
          <a:blip r:embed="rId13"/>
          <a:stretch>
            <a:fillRect/>
          </a:stretch>
        </p:blipFill>
        <p:spPr>
          <a:xfrm>
            <a:off x="2596044" y="4910890"/>
            <a:ext cx="8873144" cy="695422"/>
          </a:xfrm>
          <a:prstGeom prst="rect">
            <a:avLst/>
          </a:prstGeom>
        </p:spPr>
      </p:pic>
      <p:pic>
        <p:nvPicPr>
          <p:cNvPr id="32" name="Picture 31">
            <a:extLst>
              <a:ext uri="{FF2B5EF4-FFF2-40B4-BE49-F238E27FC236}">
                <a16:creationId xmlns:a16="http://schemas.microsoft.com/office/drawing/2014/main" id="{F4BBB0A2-3D59-489F-BF51-A9E0F553FA50}"/>
              </a:ext>
            </a:extLst>
          </p:cNvPr>
          <p:cNvPicPr>
            <a:picLocks noChangeAspect="1"/>
          </p:cNvPicPr>
          <p:nvPr/>
        </p:nvPicPr>
        <p:blipFill>
          <a:blip r:embed="rId14"/>
          <a:stretch>
            <a:fillRect/>
          </a:stretch>
        </p:blipFill>
        <p:spPr>
          <a:xfrm>
            <a:off x="2604752" y="5667182"/>
            <a:ext cx="8864435" cy="657317"/>
          </a:xfrm>
          <a:prstGeom prst="rect">
            <a:avLst/>
          </a:prstGeom>
        </p:spPr>
      </p:pic>
      <p:pic>
        <p:nvPicPr>
          <p:cNvPr id="34" name="Picture 33">
            <a:extLst>
              <a:ext uri="{FF2B5EF4-FFF2-40B4-BE49-F238E27FC236}">
                <a16:creationId xmlns:a16="http://schemas.microsoft.com/office/drawing/2014/main" id="{56440284-E303-4262-BCB7-226E9599CE5F}"/>
              </a:ext>
            </a:extLst>
          </p:cNvPr>
          <p:cNvPicPr>
            <a:picLocks noChangeAspect="1"/>
          </p:cNvPicPr>
          <p:nvPr/>
        </p:nvPicPr>
        <p:blipFill>
          <a:blip r:embed="rId15"/>
          <a:stretch>
            <a:fillRect/>
          </a:stretch>
        </p:blipFill>
        <p:spPr>
          <a:xfrm>
            <a:off x="2578625" y="6385369"/>
            <a:ext cx="4315427" cy="390580"/>
          </a:xfrm>
          <a:prstGeom prst="rect">
            <a:avLst/>
          </a:prstGeom>
        </p:spPr>
      </p:pic>
    </p:spTree>
    <p:extLst>
      <p:ext uri="{BB962C8B-B14F-4D97-AF65-F5344CB8AC3E}">
        <p14:creationId xmlns:p14="http://schemas.microsoft.com/office/powerpoint/2010/main" val="24484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80">
                                          <p:stCondLst>
                                            <p:cond delay="0"/>
                                          </p:stCondLst>
                                        </p:cTn>
                                        <p:tgtEl>
                                          <p:spTgt spid="16"/>
                                        </p:tgtEl>
                                      </p:cBhvr>
                                    </p:animEffect>
                                    <p:anim calcmode="lin" valueType="num">
                                      <p:cBhvr>
                                        <p:cTn id="3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0" dur="26">
                                          <p:stCondLst>
                                            <p:cond delay="650"/>
                                          </p:stCondLst>
                                        </p:cTn>
                                        <p:tgtEl>
                                          <p:spTgt spid="16"/>
                                        </p:tgtEl>
                                      </p:cBhvr>
                                      <p:to x="100000" y="60000"/>
                                    </p:animScale>
                                    <p:animScale>
                                      <p:cBhvr>
                                        <p:cTn id="41" dur="166" decel="50000">
                                          <p:stCondLst>
                                            <p:cond delay="676"/>
                                          </p:stCondLst>
                                        </p:cTn>
                                        <p:tgtEl>
                                          <p:spTgt spid="16"/>
                                        </p:tgtEl>
                                      </p:cBhvr>
                                      <p:to x="100000" y="100000"/>
                                    </p:animScale>
                                    <p:animScale>
                                      <p:cBhvr>
                                        <p:cTn id="42" dur="26">
                                          <p:stCondLst>
                                            <p:cond delay="1312"/>
                                          </p:stCondLst>
                                        </p:cTn>
                                        <p:tgtEl>
                                          <p:spTgt spid="16"/>
                                        </p:tgtEl>
                                      </p:cBhvr>
                                      <p:to x="100000" y="80000"/>
                                    </p:animScale>
                                    <p:animScale>
                                      <p:cBhvr>
                                        <p:cTn id="43" dur="166" decel="50000">
                                          <p:stCondLst>
                                            <p:cond delay="1338"/>
                                          </p:stCondLst>
                                        </p:cTn>
                                        <p:tgtEl>
                                          <p:spTgt spid="16"/>
                                        </p:tgtEl>
                                      </p:cBhvr>
                                      <p:to x="100000" y="100000"/>
                                    </p:animScale>
                                    <p:animScale>
                                      <p:cBhvr>
                                        <p:cTn id="44" dur="26">
                                          <p:stCondLst>
                                            <p:cond delay="1642"/>
                                          </p:stCondLst>
                                        </p:cTn>
                                        <p:tgtEl>
                                          <p:spTgt spid="16"/>
                                        </p:tgtEl>
                                      </p:cBhvr>
                                      <p:to x="100000" y="90000"/>
                                    </p:animScale>
                                    <p:animScale>
                                      <p:cBhvr>
                                        <p:cTn id="45" dur="166" decel="50000">
                                          <p:stCondLst>
                                            <p:cond delay="1668"/>
                                          </p:stCondLst>
                                        </p:cTn>
                                        <p:tgtEl>
                                          <p:spTgt spid="16"/>
                                        </p:tgtEl>
                                      </p:cBhvr>
                                      <p:to x="100000" y="100000"/>
                                    </p:animScale>
                                    <p:animScale>
                                      <p:cBhvr>
                                        <p:cTn id="46" dur="26">
                                          <p:stCondLst>
                                            <p:cond delay="1808"/>
                                          </p:stCondLst>
                                        </p:cTn>
                                        <p:tgtEl>
                                          <p:spTgt spid="16"/>
                                        </p:tgtEl>
                                      </p:cBhvr>
                                      <p:to x="100000" y="95000"/>
                                    </p:animScale>
                                    <p:animScale>
                                      <p:cBhvr>
                                        <p:cTn id="47" dur="166" decel="50000">
                                          <p:stCondLst>
                                            <p:cond delay="1834"/>
                                          </p:stCondLst>
                                        </p:cTn>
                                        <p:tgtEl>
                                          <p:spTgt spid="16"/>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80">
                                          <p:stCondLst>
                                            <p:cond delay="0"/>
                                          </p:stCondLst>
                                        </p:cTn>
                                        <p:tgtEl>
                                          <p:spTgt spid="20"/>
                                        </p:tgtEl>
                                      </p:cBhvr>
                                    </p:animEffect>
                                    <p:anim calcmode="lin" valueType="num">
                                      <p:cBhvr>
                                        <p:cTn id="5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8" dur="26">
                                          <p:stCondLst>
                                            <p:cond delay="650"/>
                                          </p:stCondLst>
                                        </p:cTn>
                                        <p:tgtEl>
                                          <p:spTgt spid="20"/>
                                        </p:tgtEl>
                                      </p:cBhvr>
                                      <p:to x="100000" y="60000"/>
                                    </p:animScale>
                                    <p:animScale>
                                      <p:cBhvr>
                                        <p:cTn id="59" dur="166" decel="50000">
                                          <p:stCondLst>
                                            <p:cond delay="676"/>
                                          </p:stCondLst>
                                        </p:cTn>
                                        <p:tgtEl>
                                          <p:spTgt spid="20"/>
                                        </p:tgtEl>
                                      </p:cBhvr>
                                      <p:to x="100000" y="100000"/>
                                    </p:animScale>
                                    <p:animScale>
                                      <p:cBhvr>
                                        <p:cTn id="60" dur="26">
                                          <p:stCondLst>
                                            <p:cond delay="1312"/>
                                          </p:stCondLst>
                                        </p:cTn>
                                        <p:tgtEl>
                                          <p:spTgt spid="20"/>
                                        </p:tgtEl>
                                      </p:cBhvr>
                                      <p:to x="100000" y="80000"/>
                                    </p:animScale>
                                    <p:animScale>
                                      <p:cBhvr>
                                        <p:cTn id="61" dur="166" decel="50000">
                                          <p:stCondLst>
                                            <p:cond delay="1338"/>
                                          </p:stCondLst>
                                        </p:cTn>
                                        <p:tgtEl>
                                          <p:spTgt spid="20"/>
                                        </p:tgtEl>
                                      </p:cBhvr>
                                      <p:to x="100000" y="100000"/>
                                    </p:animScale>
                                    <p:animScale>
                                      <p:cBhvr>
                                        <p:cTn id="62" dur="26">
                                          <p:stCondLst>
                                            <p:cond delay="1642"/>
                                          </p:stCondLst>
                                        </p:cTn>
                                        <p:tgtEl>
                                          <p:spTgt spid="20"/>
                                        </p:tgtEl>
                                      </p:cBhvr>
                                      <p:to x="100000" y="90000"/>
                                    </p:animScale>
                                    <p:animScale>
                                      <p:cBhvr>
                                        <p:cTn id="63" dur="166" decel="50000">
                                          <p:stCondLst>
                                            <p:cond delay="1668"/>
                                          </p:stCondLst>
                                        </p:cTn>
                                        <p:tgtEl>
                                          <p:spTgt spid="20"/>
                                        </p:tgtEl>
                                      </p:cBhvr>
                                      <p:to x="100000" y="100000"/>
                                    </p:animScale>
                                    <p:animScale>
                                      <p:cBhvr>
                                        <p:cTn id="64" dur="26">
                                          <p:stCondLst>
                                            <p:cond delay="1808"/>
                                          </p:stCondLst>
                                        </p:cTn>
                                        <p:tgtEl>
                                          <p:spTgt spid="20"/>
                                        </p:tgtEl>
                                      </p:cBhvr>
                                      <p:to x="100000" y="95000"/>
                                    </p:animScale>
                                    <p:animScale>
                                      <p:cBhvr>
                                        <p:cTn id="65" dur="166" decel="50000">
                                          <p:stCondLst>
                                            <p:cond delay="1834"/>
                                          </p:stCondLst>
                                        </p:cTn>
                                        <p:tgtEl>
                                          <p:spTgt spid="20"/>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80">
                                          <p:stCondLst>
                                            <p:cond delay="0"/>
                                          </p:stCondLst>
                                        </p:cTn>
                                        <p:tgtEl>
                                          <p:spTgt spid="22"/>
                                        </p:tgtEl>
                                      </p:cBhvr>
                                    </p:animEffect>
                                    <p:anim calcmode="lin" valueType="num">
                                      <p:cBhvr>
                                        <p:cTn id="7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6" dur="26">
                                          <p:stCondLst>
                                            <p:cond delay="650"/>
                                          </p:stCondLst>
                                        </p:cTn>
                                        <p:tgtEl>
                                          <p:spTgt spid="22"/>
                                        </p:tgtEl>
                                      </p:cBhvr>
                                      <p:to x="100000" y="60000"/>
                                    </p:animScale>
                                    <p:animScale>
                                      <p:cBhvr>
                                        <p:cTn id="77" dur="166" decel="50000">
                                          <p:stCondLst>
                                            <p:cond delay="676"/>
                                          </p:stCondLst>
                                        </p:cTn>
                                        <p:tgtEl>
                                          <p:spTgt spid="22"/>
                                        </p:tgtEl>
                                      </p:cBhvr>
                                      <p:to x="100000" y="100000"/>
                                    </p:animScale>
                                    <p:animScale>
                                      <p:cBhvr>
                                        <p:cTn id="78" dur="26">
                                          <p:stCondLst>
                                            <p:cond delay="1312"/>
                                          </p:stCondLst>
                                        </p:cTn>
                                        <p:tgtEl>
                                          <p:spTgt spid="22"/>
                                        </p:tgtEl>
                                      </p:cBhvr>
                                      <p:to x="100000" y="80000"/>
                                    </p:animScale>
                                    <p:animScale>
                                      <p:cBhvr>
                                        <p:cTn id="79" dur="166" decel="50000">
                                          <p:stCondLst>
                                            <p:cond delay="1338"/>
                                          </p:stCondLst>
                                        </p:cTn>
                                        <p:tgtEl>
                                          <p:spTgt spid="22"/>
                                        </p:tgtEl>
                                      </p:cBhvr>
                                      <p:to x="100000" y="100000"/>
                                    </p:animScale>
                                    <p:animScale>
                                      <p:cBhvr>
                                        <p:cTn id="80" dur="26">
                                          <p:stCondLst>
                                            <p:cond delay="1642"/>
                                          </p:stCondLst>
                                        </p:cTn>
                                        <p:tgtEl>
                                          <p:spTgt spid="22"/>
                                        </p:tgtEl>
                                      </p:cBhvr>
                                      <p:to x="100000" y="90000"/>
                                    </p:animScale>
                                    <p:animScale>
                                      <p:cBhvr>
                                        <p:cTn id="81" dur="166" decel="50000">
                                          <p:stCondLst>
                                            <p:cond delay="1668"/>
                                          </p:stCondLst>
                                        </p:cTn>
                                        <p:tgtEl>
                                          <p:spTgt spid="22"/>
                                        </p:tgtEl>
                                      </p:cBhvr>
                                      <p:to x="100000" y="100000"/>
                                    </p:animScale>
                                    <p:animScale>
                                      <p:cBhvr>
                                        <p:cTn id="82" dur="26">
                                          <p:stCondLst>
                                            <p:cond delay="1808"/>
                                          </p:stCondLst>
                                        </p:cTn>
                                        <p:tgtEl>
                                          <p:spTgt spid="22"/>
                                        </p:tgtEl>
                                      </p:cBhvr>
                                      <p:to x="100000" y="95000"/>
                                    </p:animScale>
                                    <p:animScale>
                                      <p:cBhvr>
                                        <p:cTn id="83" dur="166" decel="50000">
                                          <p:stCondLst>
                                            <p:cond delay="1834"/>
                                          </p:stCondLst>
                                        </p:cTn>
                                        <p:tgtEl>
                                          <p:spTgt spid="22"/>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down)">
                                      <p:cBhvr>
                                        <p:cTn id="88" dur="580">
                                          <p:stCondLst>
                                            <p:cond delay="0"/>
                                          </p:stCondLst>
                                        </p:cTn>
                                        <p:tgtEl>
                                          <p:spTgt spid="24"/>
                                        </p:tgtEl>
                                      </p:cBhvr>
                                    </p:animEffect>
                                    <p:anim calcmode="lin" valueType="num">
                                      <p:cBhvr>
                                        <p:cTn id="8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4" dur="26">
                                          <p:stCondLst>
                                            <p:cond delay="650"/>
                                          </p:stCondLst>
                                        </p:cTn>
                                        <p:tgtEl>
                                          <p:spTgt spid="24"/>
                                        </p:tgtEl>
                                      </p:cBhvr>
                                      <p:to x="100000" y="60000"/>
                                    </p:animScale>
                                    <p:animScale>
                                      <p:cBhvr>
                                        <p:cTn id="95" dur="166" decel="50000">
                                          <p:stCondLst>
                                            <p:cond delay="676"/>
                                          </p:stCondLst>
                                        </p:cTn>
                                        <p:tgtEl>
                                          <p:spTgt spid="24"/>
                                        </p:tgtEl>
                                      </p:cBhvr>
                                      <p:to x="100000" y="100000"/>
                                    </p:animScale>
                                    <p:animScale>
                                      <p:cBhvr>
                                        <p:cTn id="96" dur="26">
                                          <p:stCondLst>
                                            <p:cond delay="1312"/>
                                          </p:stCondLst>
                                        </p:cTn>
                                        <p:tgtEl>
                                          <p:spTgt spid="24"/>
                                        </p:tgtEl>
                                      </p:cBhvr>
                                      <p:to x="100000" y="80000"/>
                                    </p:animScale>
                                    <p:animScale>
                                      <p:cBhvr>
                                        <p:cTn id="97" dur="166" decel="50000">
                                          <p:stCondLst>
                                            <p:cond delay="1338"/>
                                          </p:stCondLst>
                                        </p:cTn>
                                        <p:tgtEl>
                                          <p:spTgt spid="24"/>
                                        </p:tgtEl>
                                      </p:cBhvr>
                                      <p:to x="100000" y="100000"/>
                                    </p:animScale>
                                    <p:animScale>
                                      <p:cBhvr>
                                        <p:cTn id="98" dur="26">
                                          <p:stCondLst>
                                            <p:cond delay="1642"/>
                                          </p:stCondLst>
                                        </p:cTn>
                                        <p:tgtEl>
                                          <p:spTgt spid="24"/>
                                        </p:tgtEl>
                                      </p:cBhvr>
                                      <p:to x="100000" y="90000"/>
                                    </p:animScale>
                                    <p:animScale>
                                      <p:cBhvr>
                                        <p:cTn id="99" dur="166" decel="50000">
                                          <p:stCondLst>
                                            <p:cond delay="1668"/>
                                          </p:stCondLst>
                                        </p:cTn>
                                        <p:tgtEl>
                                          <p:spTgt spid="24"/>
                                        </p:tgtEl>
                                      </p:cBhvr>
                                      <p:to x="100000" y="100000"/>
                                    </p:animScale>
                                    <p:animScale>
                                      <p:cBhvr>
                                        <p:cTn id="100" dur="26">
                                          <p:stCondLst>
                                            <p:cond delay="1808"/>
                                          </p:stCondLst>
                                        </p:cTn>
                                        <p:tgtEl>
                                          <p:spTgt spid="24"/>
                                        </p:tgtEl>
                                      </p:cBhvr>
                                      <p:to x="100000" y="95000"/>
                                    </p:animScale>
                                    <p:animScale>
                                      <p:cBhvr>
                                        <p:cTn id="101" dur="166" decel="50000">
                                          <p:stCondLst>
                                            <p:cond delay="1834"/>
                                          </p:stCondLst>
                                        </p:cTn>
                                        <p:tgtEl>
                                          <p:spTgt spid="24"/>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down)">
                                      <p:cBhvr>
                                        <p:cTn id="106" dur="580">
                                          <p:stCondLst>
                                            <p:cond delay="0"/>
                                          </p:stCondLst>
                                        </p:cTn>
                                        <p:tgtEl>
                                          <p:spTgt spid="26"/>
                                        </p:tgtEl>
                                      </p:cBhvr>
                                    </p:animEffect>
                                    <p:anim calcmode="lin" valueType="num">
                                      <p:cBhvr>
                                        <p:cTn id="10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2" dur="26">
                                          <p:stCondLst>
                                            <p:cond delay="650"/>
                                          </p:stCondLst>
                                        </p:cTn>
                                        <p:tgtEl>
                                          <p:spTgt spid="26"/>
                                        </p:tgtEl>
                                      </p:cBhvr>
                                      <p:to x="100000" y="60000"/>
                                    </p:animScale>
                                    <p:animScale>
                                      <p:cBhvr>
                                        <p:cTn id="113" dur="166" decel="50000">
                                          <p:stCondLst>
                                            <p:cond delay="676"/>
                                          </p:stCondLst>
                                        </p:cTn>
                                        <p:tgtEl>
                                          <p:spTgt spid="26"/>
                                        </p:tgtEl>
                                      </p:cBhvr>
                                      <p:to x="100000" y="100000"/>
                                    </p:animScale>
                                    <p:animScale>
                                      <p:cBhvr>
                                        <p:cTn id="114" dur="26">
                                          <p:stCondLst>
                                            <p:cond delay="1312"/>
                                          </p:stCondLst>
                                        </p:cTn>
                                        <p:tgtEl>
                                          <p:spTgt spid="26"/>
                                        </p:tgtEl>
                                      </p:cBhvr>
                                      <p:to x="100000" y="80000"/>
                                    </p:animScale>
                                    <p:animScale>
                                      <p:cBhvr>
                                        <p:cTn id="115" dur="166" decel="50000">
                                          <p:stCondLst>
                                            <p:cond delay="1338"/>
                                          </p:stCondLst>
                                        </p:cTn>
                                        <p:tgtEl>
                                          <p:spTgt spid="26"/>
                                        </p:tgtEl>
                                      </p:cBhvr>
                                      <p:to x="100000" y="100000"/>
                                    </p:animScale>
                                    <p:animScale>
                                      <p:cBhvr>
                                        <p:cTn id="116" dur="26">
                                          <p:stCondLst>
                                            <p:cond delay="1642"/>
                                          </p:stCondLst>
                                        </p:cTn>
                                        <p:tgtEl>
                                          <p:spTgt spid="26"/>
                                        </p:tgtEl>
                                      </p:cBhvr>
                                      <p:to x="100000" y="90000"/>
                                    </p:animScale>
                                    <p:animScale>
                                      <p:cBhvr>
                                        <p:cTn id="117" dur="166" decel="50000">
                                          <p:stCondLst>
                                            <p:cond delay="1668"/>
                                          </p:stCondLst>
                                        </p:cTn>
                                        <p:tgtEl>
                                          <p:spTgt spid="26"/>
                                        </p:tgtEl>
                                      </p:cBhvr>
                                      <p:to x="100000" y="100000"/>
                                    </p:animScale>
                                    <p:animScale>
                                      <p:cBhvr>
                                        <p:cTn id="118" dur="26">
                                          <p:stCondLst>
                                            <p:cond delay="1808"/>
                                          </p:stCondLst>
                                        </p:cTn>
                                        <p:tgtEl>
                                          <p:spTgt spid="26"/>
                                        </p:tgtEl>
                                      </p:cBhvr>
                                      <p:to x="100000" y="95000"/>
                                    </p:animScale>
                                    <p:animScale>
                                      <p:cBhvr>
                                        <p:cTn id="119" dur="166" decel="50000">
                                          <p:stCondLst>
                                            <p:cond delay="1834"/>
                                          </p:stCondLst>
                                        </p:cTn>
                                        <p:tgtEl>
                                          <p:spTgt spid="26"/>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heel(1)">
                                      <p:cBhvr>
                                        <p:cTn id="124" dur="20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randombar(horizontal)">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randombar(horizontal)">
                                      <p:cBhvr>
                                        <p:cTn id="134" dur="500"/>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randombar(horizontal)">
                                      <p:cBhvr>
                                        <p:cTn id="1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19</a:t>
            </a:fld>
            <a:endParaRPr lang="en-US" dirty="0"/>
          </a:p>
        </p:txBody>
      </p:sp>
      <p:sp>
        <p:nvSpPr>
          <p:cNvPr id="2" name="Rectangle 1"/>
          <p:cNvSpPr/>
          <p:nvPr/>
        </p:nvSpPr>
        <p:spPr>
          <a:xfrm>
            <a:off x="1967345" y="226711"/>
            <a:ext cx="9448800" cy="1200329"/>
          </a:xfrm>
          <a:prstGeom prst="rect">
            <a:avLst/>
          </a:prstGeom>
          <a:ln>
            <a:solidFill>
              <a:schemeClr val="accent1"/>
            </a:solidFill>
          </a:ln>
          <a:effectLst>
            <a:glow rad="127000">
              <a:schemeClr val="accent2">
                <a:lumMod val="20000"/>
                <a:lumOff val="80000"/>
              </a:schemeClr>
            </a:glow>
          </a:effectLst>
        </p:spPr>
        <p:txBody>
          <a:bodyPr wrap="square">
            <a:spAutoFit/>
          </a:bodyPr>
          <a:lstStyle/>
          <a:p>
            <a:r>
              <a:rPr lang="en-US" sz="2400" dirty="0" err="1">
                <a:solidFill>
                  <a:srgbClr val="004CE5"/>
                </a:solidFill>
                <a:latin typeface="Times New Roman" charset="0"/>
                <a:ea typeface="Times New Roman" charset="0"/>
                <a:cs typeface="Times New Roman" charset="0"/>
              </a:rPr>
              <a:t>Luy</a:t>
            </a:r>
            <a:r>
              <a:rPr lang="vi-VN" sz="2400" dirty="0">
                <a:solidFill>
                  <a:srgbClr val="004CE5"/>
                </a:solidFill>
                <a:latin typeface="Times New Roman" charset="0"/>
                <a:ea typeface="Times New Roman" charset="0"/>
                <a:cs typeface="Times New Roman" charset="0"/>
              </a:rPr>
              <a:t>ệ</a:t>
            </a:r>
            <a:r>
              <a:rPr lang="en-US" sz="2400" dirty="0">
                <a:solidFill>
                  <a:srgbClr val="004CE5"/>
                </a:solidFill>
                <a:latin typeface="Times New Roman" charset="0"/>
                <a:ea typeface="Times New Roman" charset="0"/>
                <a:cs typeface="Times New Roman" charset="0"/>
              </a:rPr>
              <a:t>n t</a:t>
            </a:r>
            <a:r>
              <a:rPr lang="vi-VN" sz="2400" dirty="0">
                <a:solidFill>
                  <a:srgbClr val="004CE5"/>
                </a:solidFill>
                <a:latin typeface="Times New Roman" charset="0"/>
                <a:ea typeface="Times New Roman" charset="0"/>
                <a:cs typeface="Times New Roman" charset="0"/>
              </a:rPr>
              <a:t>ậ</a:t>
            </a:r>
            <a:r>
              <a:rPr lang="en-US" sz="2400" dirty="0">
                <a:solidFill>
                  <a:srgbClr val="004CE5"/>
                </a:solidFill>
                <a:latin typeface="Times New Roman" charset="0"/>
                <a:ea typeface="Times New Roman" charset="0"/>
                <a:cs typeface="Times New Roman" charset="0"/>
              </a:rPr>
              <a:t>p 1 (</a:t>
            </a:r>
            <a:r>
              <a:rPr lang="en-US" sz="2400" dirty="0" err="1">
                <a:solidFill>
                  <a:srgbClr val="004CE5"/>
                </a:solidFill>
                <a:latin typeface="Times New Roman" charset="0"/>
                <a:ea typeface="Times New Roman" charset="0"/>
                <a:cs typeface="Times New Roman" charset="0"/>
              </a:rPr>
              <a:t>trang</a:t>
            </a:r>
            <a:r>
              <a:rPr lang="en-US" sz="2400" dirty="0">
                <a:solidFill>
                  <a:srgbClr val="004CE5"/>
                </a:solidFill>
                <a:latin typeface="Times New Roman" charset="0"/>
                <a:ea typeface="Times New Roman" charset="0"/>
                <a:cs typeface="Times New Roman" charset="0"/>
              </a:rPr>
              <a:t> 16 SGK)  </a:t>
            </a:r>
            <a:endParaRPr lang="en-US" sz="2400" dirty="0">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C</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 c</a:t>
            </a:r>
            <a:r>
              <a:rPr lang="vi-VN" sz="2400" dirty="0">
                <a:latin typeface="Times New Roman" charset="0"/>
                <a:ea typeface="Times New Roman" charset="0"/>
                <a:cs typeface="Times New Roman" charset="0"/>
              </a:rPr>
              <a:t>ứ</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vào</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ngày</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sinh</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của</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mình</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em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hãy</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xác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định</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khoảng</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thời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gian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ng k</a:t>
            </a:r>
            <a:r>
              <a:rPr lang="vi-VN" sz="2400" dirty="0">
                <a:latin typeface="Times New Roman" charset="0"/>
                <a:ea typeface="Times New Roman" charset="0"/>
                <a:cs typeface="Times New Roman" charset="0"/>
              </a:rPr>
              <a:t>í</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nghĩa</a:t>
            </a:r>
            <a:r>
              <a:rPr lang="en-US" sz="2400" dirty="0">
                <a:latin typeface="Times New Roman" charset="0"/>
                <a:ea typeface="Times New Roman" charset="0"/>
                <a:cs typeface="Times New Roman" charset="0"/>
              </a:rPr>
              <a:t> vụ </a:t>
            </a:r>
            <a:r>
              <a:rPr lang="en-US" sz="2400" dirty="0" err="1">
                <a:latin typeface="Times New Roman" charset="0"/>
                <a:ea typeface="Times New Roman" charset="0"/>
                <a:cs typeface="Times New Roman" charset="0"/>
              </a:rPr>
              <a:t>qu</a:t>
            </a:r>
            <a:r>
              <a:rPr lang="vi-VN" sz="2400" dirty="0">
                <a:latin typeface="Times New Roman" charset="0"/>
                <a:ea typeface="Times New Roman" charset="0"/>
                <a:cs typeface="Times New Roman" charset="0"/>
              </a:rPr>
              <a:t>â</a:t>
            </a:r>
            <a:r>
              <a:rPr lang="en-US" sz="2400" dirty="0">
                <a:latin typeface="Times New Roman" charset="0"/>
                <a:ea typeface="Times New Roman" charset="0"/>
                <a:cs typeface="Times New Roman" charset="0"/>
              </a:rPr>
              <a:t>n </a:t>
            </a:r>
            <a:r>
              <a:rPr lang="en-US" sz="2400" dirty="0" err="1">
                <a:latin typeface="Times New Roman" charset="0"/>
                <a:ea typeface="Times New Roman" charset="0"/>
                <a:cs typeface="Times New Roman" charset="0"/>
              </a:rPr>
              <a:t>sư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lần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đầu</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sức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t>
            </a:r>
            <a:r>
              <a:rPr lang="vi-VN" sz="2400" dirty="0">
                <a:latin typeface="Times New Roman" charset="0"/>
                <a:ea typeface="Times New Roman" charset="0"/>
                <a:cs typeface="Times New Roman" charset="0"/>
              </a:rPr>
              <a:t>oẻ</a:t>
            </a:r>
            <a:r>
              <a:rPr lang="en-US" sz="2400" dirty="0">
                <a:latin typeface="Times New Roman" charset="0"/>
                <a:ea typeface="Times New Roman" charset="0"/>
                <a:cs typeface="Times New Roman" charset="0"/>
              </a:rPr>
              <a:t> v</a:t>
            </a:r>
            <a:r>
              <a:rPr lang="vi-VN" sz="2400" dirty="0">
                <a:latin typeface="Times New Roman" charset="0"/>
                <a:ea typeface="Times New Roman" charset="0"/>
                <a:cs typeface="Times New Roman" charset="0"/>
              </a:rPr>
              <a:t>à</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nh</a:t>
            </a:r>
            <a:r>
              <a:rPr lang="vi-VN" sz="2400" dirty="0">
                <a:latin typeface="Times New Roman" charset="0"/>
                <a:ea typeface="Times New Roman" charset="0"/>
                <a:cs typeface="Times New Roman" charset="0"/>
              </a:rPr>
              <a:t>ậ</a:t>
            </a:r>
            <a:r>
              <a:rPr lang="en-US" sz="2400" dirty="0">
                <a:latin typeface="Times New Roman" charset="0"/>
                <a:ea typeface="Times New Roman" charset="0"/>
                <a:cs typeface="Times New Roman" charset="0"/>
              </a:rPr>
              <a:t>p ng</a:t>
            </a:r>
            <a:r>
              <a:rPr lang="vi-VN" sz="2400" dirty="0">
                <a:latin typeface="Times New Roman" charset="0"/>
                <a:ea typeface="Times New Roman" charset="0"/>
                <a:cs typeface="Times New Roman" charset="0"/>
              </a:rPr>
              <a:t>ũ</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của</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em</a:t>
            </a:r>
            <a:r>
              <a:rPr lang="en-US" sz="2400" dirty="0">
                <a:latin typeface="Times New Roman" charset="0"/>
                <a:ea typeface="Times New Roman" charset="0"/>
                <a:cs typeface="Times New Roman" charset="0"/>
              </a:rPr>
              <a:t>. </a:t>
            </a:r>
          </a:p>
        </p:txBody>
      </p:sp>
      <p:sp>
        <p:nvSpPr>
          <p:cNvPr id="7" name="Rectangle 6"/>
          <p:cNvSpPr/>
          <p:nvPr/>
        </p:nvSpPr>
        <p:spPr>
          <a:xfrm>
            <a:off x="1834997" y="4499526"/>
            <a:ext cx="9581148" cy="1938992"/>
          </a:xfrm>
          <a:prstGeom prst="rect">
            <a:avLst/>
          </a:prstGeom>
          <a:ln>
            <a:solidFill>
              <a:schemeClr val="accent1"/>
            </a:solidFill>
          </a:ln>
          <a:effectLst>
            <a:glow rad="127000">
              <a:schemeClr val="accent6">
                <a:lumMod val="40000"/>
                <a:lumOff val="60000"/>
              </a:schemeClr>
            </a:glow>
          </a:effectLst>
        </p:spPr>
        <p:txBody>
          <a:bodyPr wrap="square">
            <a:spAutoFit/>
          </a:bodyPr>
          <a:lstStyle/>
          <a:p>
            <a:r>
              <a:rPr lang="vi-VN" sz="2400" dirty="0">
                <a:solidFill>
                  <a:srgbClr val="004CE5"/>
                </a:solidFill>
                <a:latin typeface="Times New Roman" charset="0"/>
                <a:ea typeface="Times New Roman" charset="0"/>
                <a:cs typeface="Times New Roman" charset="0"/>
              </a:rPr>
              <a:t>Ví dụ 2:</a:t>
            </a:r>
            <a:endParaRPr lang="en-US"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Bạn A là nam, sinh ngày 31-12-200</a:t>
            </a:r>
            <a:r>
              <a:rPr lang="en-US" sz="2400" dirty="0">
                <a:latin typeface="Times New Roman" charset="0"/>
                <a:ea typeface="Times New Roman" charset="0"/>
                <a:cs typeface="Times New Roman" charset="0"/>
              </a:rPr>
              <a:t>8</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T</a:t>
            </a:r>
            <a:r>
              <a:rPr lang="en-US" sz="2400" dirty="0" err="1">
                <a:latin typeface="Times New Roman" charset="0"/>
                <a:ea typeface="Times New Roman" charset="0"/>
                <a:cs typeface="Times New Roman" charset="0"/>
              </a:rPr>
              <a:t>hời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gian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ng k</a:t>
            </a:r>
            <a:r>
              <a:rPr lang="vi-VN" sz="2400" dirty="0">
                <a:latin typeface="Times New Roman" charset="0"/>
                <a:ea typeface="Times New Roman" charset="0"/>
                <a:cs typeface="Times New Roman" charset="0"/>
              </a:rPr>
              <a:t>í</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nghĩa</a:t>
            </a:r>
            <a:r>
              <a:rPr lang="en-US" sz="2400" dirty="0">
                <a:latin typeface="Times New Roman" charset="0"/>
                <a:ea typeface="Times New Roman" charset="0"/>
                <a:cs typeface="Times New Roman" charset="0"/>
              </a:rPr>
              <a:t> vụ </a:t>
            </a:r>
            <a:r>
              <a:rPr lang="en-US" sz="2400" dirty="0" err="1">
                <a:latin typeface="Times New Roman" charset="0"/>
                <a:ea typeface="Times New Roman" charset="0"/>
                <a:cs typeface="Times New Roman" charset="0"/>
              </a:rPr>
              <a:t>qu</a:t>
            </a:r>
            <a:r>
              <a:rPr lang="vi-VN" sz="2400" dirty="0">
                <a:latin typeface="Times New Roman" charset="0"/>
                <a:ea typeface="Times New Roman" charset="0"/>
                <a:cs typeface="Times New Roman" charset="0"/>
              </a:rPr>
              <a:t>â</a:t>
            </a:r>
            <a:r>
              <a:rPr lang="en-US" sz="2400" dirty="0">
                <a:latin typeface="Times New Roman" charset="0"/>
                <a:ea typeface="Times New Roman" charset="0"/>
                <a:cs typeface="Times New Roman" charset="0"/>
              </a:rPr>
              <a:t>n </a:t>
            </a:r>
            <a:r>
              <a:rPr lang="en-US" sz="2400" dirty="0" err="1">
                <a:latin typeface="Times New Roman" charset="0"/>
                <a:ea typeface="Times New Roman" charset="0"/>
                <a:cs typeface="Times New Roman" charset="0"/>
              </a:rPr>
              <a:t>sư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lần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đầu</a:t>
            </a:r>
            <a:r>
              <a:rPr lang="vi-VN" sz="2400" dirty="0">
                <a:latin typeface="Times New Roman" charset="0"/>
                <a:ea typeface="Times New Roman" charset="0"/>
                <a:cs typeface="Times New Roman" charset="0"/>
              </a:rPr>
              <a:t> (đủ 17 tuổi)</a:t>
            </a:r>
            <a:r>
              <a:rPr lang="en-US" sz="2400" dirty="0">
                <a:latin typeface="Times New Roman" charset="0"/>
                <a:ea typeface="Times New Roman" charset="0"/>
                <a:cs typeface="Times New Roman" charset="0"/>
              </a:rPr>
              <a:t>: 4-2026</a:t>
            </a:r>
          </a:p>
          <a:p>
            <a:r>
              <a:rPr lang="vi-VN" sz="2400" dirty="0">
                <a:latin typeface="Times New Roman" charset="0"/>
                <a:ea typeface="Times New Roman" charset="0"/>
                <a:cs typeface="Times New Roman" charset="0"/>
              </a:rPr>
              <a:t>K</a:t>
            </a:r>
            <a:r>
              <a:rPr lang="en-US" sz="2400" dirty="0" err="1">
                <a:latin typeface="Times New Roman" charset="0"/>
                <a:ea typeface="Times New Roman" charset="0"/>
                <a:cs typeface="Times New Roman" charset="0"/>
              </a:rPr>
              <a:t>hám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sức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t>
            </a:r>
            <a:r>
              <a:rPr lang="vi-VN" sz="2400" dirty="0">
                <a:latin typeface="Times New Roman" charset="0"/>
                <a:ea typeface="Times New Roman" charset="0"/>
                <a:cs typeface="Times New Roman" charset="0"/>
              </a:rPr>
              <a:t>oẻ (đủ 18 tuổi): Từ 01-11-202</a:t>
            </a:r>
            <a:r>
              <a:rPr lang="en-US" sz="2400" dirty="0">
                <a:latin typeface="Times New Roman" charset="0"/>
                <a:ea typeface="Times New Roman" charset="0"/>
                <a:cs typeface="Times New Roman" charset="0"/>
              </a:rPr>
              <a:t>7</a:t>
            </a:r>
            <a:r>
              <a:rPr lang="vi-VN" sz="2400" dirty="0">
                <a:latin typeface="Times New Roman" charset="0"/>
                <a:ea typeface="Times New Roman" charset="0"/>
                <a:cs typeface="Times New Roman" charset="0"/>
              </a:rPr>
              <a:t> đến 31-12-202</a:t>
            </a:r>
            <a:r>
              <a:rPr lang="en-US" sz="2400" dirty="0">
                <a:latin typeface="Times New Roman" charset="0"/>
                <a:ea typeface="Times New Roman" charset="0"/>
                <a:cs typeface="Times New Roman" charset="0"/>
              </a:rPr>
              <a:t>7</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N</a:t>
            </a:r>
            <a:r>
              <a:rPr lang="en-US" sz="2400" dirty="0">
                <a:latin typeface="Times New Roman" charset="0"/>
                <a:ea typeface="Times New Roman" charset="0"/>
                <a:cs typeface="Times New Roman" charset="0"/>
              </a:rPr>
              <a:t>h</a:t>
            </a:r>
            <a:r>
              <a:rPr lang="vi-VN" sz="2400" dirty="0">
                <a:latin typeface="Times New Roman" charset="0"/>
                <a:ea typeface="Times New Roman" charset="0"/>
                <a:cs typeface="Times New Roman" charset="0"/>
              </a:rPr>
              <a:t>ậ</a:t>
            </a:r>
            <a:r>
              <a:rPr lang="en-US" sz="2400" dirty="0">
                <a:latin typeface="Times New Roman" charset="0"/>
                <a:ea typeface="Times New Roman" charset="0"/>
                <a:cs typeface="Times New Roman" charset="0"/>
              </a:rPr>
              <a:t>p ng</a:t>
            </a:r>
            <a:r>
              <a:rPr lang="vi-VN" sz="2400" dirty="0">
                <a:latin typeface="Times New Roman" charset="0"/>
                <a:ea typeface="Times New Roman" charset="0"/>
                <a:cs typeface="Times New Roman" charset="0"/>
              </a:rPr>
              <a:t>ũ</a:t>
            </a:r>
            <a:r>
              <a:rPr lang="en-US" sz="2400" dirty="0">
                <a:latin typeface="Times New Roman" charset="0"/>
                <a:ea typeface="Times New Roman" charset="0"/>
                <a:cs typeface="Times New Roman" charset="0"/>
              </a:rPr>
              <a:t>: </a:t>
            </a:r>
            <a:r>
              <a:rPr lang="vi-VN" sz="2400" dirty="0">
                <a:latin typeface="Times New Roman" charset="0"/>
                <a:ea typeface="Times New Roman" charset="0"/>
                <a:cs typeface="Times New Roman" charset="0"/>
              </a:rPr>
              <a:t>Tháng 02-202</a:t>
            </a:r>
            <a:r>
              <a:rPr lang="en-US" sz="2400" dirty="0">
                <a:latin typeface="Times New Roman" charset="0"/>
                <a:ea typeface="Times New Roman" charset="0"/>
                <a:cs typeface="Times New Roman" charset="0"/>
              </a:rPr>
              <a:t>8</a:t>
            </a:r>
            <a:r>
              <a:rPr lang="vi-VN" sz="2400" dirty="0">
                <a:latin typeface="Times New Roman" charset="0"/>
                <a:ea typeface="Times New Roman" charset="0"/>
                <a:cs typeface="Times New Roman" charset="0"/>
              </a:rPr>
              <a:t> hoặc tháng 3-202</a:t>
            </a:r>
            <a:r>
              <a:rPr lang="en-US" sz="2400" dirty="0">
                <a:latin typeface="Times New Roman" charset="0"/>
                <a:ea typeface="Times New Roman" charset="0"/>
                <a:cs typeface="Times New Roman" charset="0"/>
              </a:rPr>
              <a:t>8</a:t>
            </a:r>
          </a:p>
        </p:txBody>
      </p:sp>
      <p:sp>
        <p:nvSpPr>
          <p:cNvPr id="8" name="Rectangle 7">
            <a:extLst>
              <a:ext uri="{FF2B5EF4-FFF2-40B4-BE49-F238E27FC236}">
                <a16:creationId xmlns:a16="http://schemas.microsoft.com/office/drawing/2014/main" id="{AFB8E7FD-1934-4A9B-8560-4486BB223285}"/>
              </a:ext>
            </a:extLst>
          </p:cNvPr>
          <p:cNvSpPr/>
          <p:nvPr/>
        </p:nvSpPr>
        <p:spPr>
          <a:xfrm>
            <a:off x="1834997" y="2126547"/>
            <a:ext cx="9581148" cy="1938992"/>
          </a:xfrm>
          <a:prstGeom prst="rect">
            <a:avLst/>
          </a:prstGeom>
          <a:ln>
            <a:solidFill>
              <a:schemeClr val="accent1"/>
            </a:solidFill>
          </a:ln>
          <a:effectLst>
            <a:glow rad="127000">
              <a:schemeClr val="accent6">
                <a:lumMod val="40000"/>
                <a:lumOff val="60000"/>
              </a:schemeClr>
            </a:glow>
          </a:effectLst>
        </p:spPr>
        <p:txBody>
          <a:bodyPr wrap="square">
            <a:spAutoFit/>
          </a:bodyPr>
          <a:lstStyle/>
          <a:p>
            <a:r>
              <a:rPr lang="vi-VN" sz="2400" dirty="0">
                <a:solidFill>
                  <a:srgbClr val="004CE5"/>
                </a:solidFill>
                <a:latin typeface="Times New Roman" charset="0"/>
                <a:ea typeface="Times New Roman" charset="0"/>
                <a:cs typeface="Times New Roman" charset="0"/>
              </a:rPr>
              <a:t>Ví dụ 1:</a:t>
            </a:r>
            <a:endParaRPr lang="en-US"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Bạn A là nam, sinh ngày 01-01-200</a:t>
            </a:r>
            <a:r>
              <a:rPr lang="en-US" sz="2400" dirty="0">
                <a:latin typeface="Times New Roman" charset="0"/>
                <a:ea typeface="Times New Roman" charset="0"/>
                <a:cs typeface="Times New Roman" charset="0"/>
              </a:rPr>
              <a:t>8</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T</a:t>
            </a:r>
            <a:r>
              <a:rPr lang="en-US" sz="2400" dirty="0" err="1">
                <a:latin typeface="Times New Roman" charset="0"/>
                <a:ea typeface="Times New Roman" charset="0"/>
                <a:cs typeface="Times New Roman" charset="0"/>
              </a:rPr>
              <a:t>hời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gian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a:t>
            </a:r>
            <a:r>
              <a:rPr lang="vi-VN" sz="2400" dirty="0">
                <a:latin typeface="Times New Roman" charset="0"/>
                <a:ea typeface="Times New Roman" charset="0"/>
                <a:cs typeface="Times New Roman" charset="0"/>
              </a:rPr>
              <a:t>ă</a:t>
            </a:r>
            <a:r>
              <a:rPr lang="en-US" sz="2400" dirty="0">
                <a:latin typeface="Times New Roman" charset="0"/>
                <a:ea typeface="Times New Roman" charset="0"/>
                <a:cs typeface="Times New Roman" charset="0"/>
              </a:rPr>
              <a:t>ng k</a:t>
            </a:r>
            <a:r>
              <a:rPr lang="vi-VN" sz="2400" dirty="0">
                <a:latin typeface="Times New Roman" charset="0"/>
                <a:ea typeface="Times New Roman" charset="0"/>
                <a:cs typeface="Times New Roman" charset="0"/>
              </a:rPr>
              <a:t>í</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nghĩa</a:t>
            </a:r>
            <a:r>
              <a:rPr lang="en-US" sz="2400" dirty="0">
                <a:latin typeface="Times New Roman" charset="0"/>
                <a:ea typeface="Times New Roman" charset="0"/>
                <a:cs typeface="Times New Roman" charset="0"/>
              </a:rPr>
              <a:t> vụ </a:t>
            </a:r>
            <a:r>
              <a:rPr lang="en-US" sz="2400" dirty="0" err="1">
                <a:latin typeface="Times New Roman" charset="0"/>
                <a:ea typeface="Times New Roman" charset="0"/>
                <a:cs typeface="Times New Roman" charset="0"/>
              </a:rPr>
              <a:t>qu</a:t>
            </a:r>
            <a:r>
              <a:rPr lang="vi-VN" sz="2400" dirty="0">
                <a:latin typeface="Times New Roman" charset="0"/>
                <a:ea typeface="Times New Roman" charset="0"/>
                <a:cs typeface="Times New Roman" charset="0"/>
              </a:rPr>
              <a:t>â</a:t>
            </a:r>
            <a:r>
              <a:rPr lang="en-US" sz="2400" dirty="0">
                <a:latin typeface="Times New Roman" charset="0"/>
                <a:ea typeface="Times New Roman" charset="0"/>
                <a:cs typeface="Times New Roman" charset="0"/>
              </a:rPr>
              <a:t>n </a:t>
            </a:r>
            <a:r>
              <a:rPr lang="en-US" sz="2400" dirty="0" err="1">
                <a:latin typeface="Times New Roman" charset="0"/>
                <a:ea typeface="Times New Roman" charset="0"/>
                <a:cs typeface="Times New Roman" charset="0"/>
              </a:rPr>
              <a:t>sư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lần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đầu</a:t>
            </a:r>
            <a:r>
              <a:rPr lang="vi-VN" sz="2400" dirty="0">
                <a:latin typeface="Times New Roman" charset="0"/>
                <a:ea typeface="Times New Roman" charset="0"/>
                <a:cs typeface="Times New Roman" charset="0"/>
              </a:rPr>
              <a:t> (đủ 17 tuổi)</a:t>
            </a:r>
            <a:r>
              <a:rPr lang="en-US" sz="2400" dirty="0">
                <a:latin typeface="Times New Roman" charset="0"/>
                <a:ea typeface="Times New Roman" charset="0"/>
                <a:cs typeface="Times New Roman" charset="0"/>
              </a:rPr>
              <a:t>: 4-2025</a:t>
            </a:r>
          </a:p>
          <a:p>
            <a:r>
              <a:rPr lang="vi-VN" sz="2400" dirty="0">
                <a:latin typeface="Times New Roman" charset="0"/>
                <a:ea typeface="Times New Roman" charset="0"/>
                <a:cs typeface="Times New Roman" charset="0"/>
              </a:rPr>
              <a:t>K</a:t>
            </a:r>
            <a:r>
              <a:rPr lang="en-US" sz="2400" dirty="0" err="1">
                <a:latin typeface="Times New Roman" charset="0"/>
                <a:ea typeface="Times New Roman" charset="0"/>
                <a:cs typeface="Times New Roman" charset="0"/>
              </a:rPr>
              <a:t>hám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sức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kh</a:t>
            </a:r>
            <a:r>
              <a:rPr lang="vi-VN" sz="2400" dirty="0">
                <a:latin typeface="Times New Roman" charset="0"/>
                <a:ea typeface="Times New Roman" charset="0"/>
                <a:cs typeface="Times New Roman" charset="0"/>
              </a:rPr>
              <a:t>oẻ (đủ 18 tuổi): Từ 01-11-202</a:t>
            </a:r>
            <a:r>
              <a:rPr lang="en-US" sz="2400" dirty="0">
                <a:latin typeface="Times New Roman" charset="0"/>
                <a:ea typeface="Times New Roman" charset="0"/>
                <a:cs typeface="Times New Roman" charset="0"/>
              </a:rPr>
              <a:t>6</a:t>
            </a:r>
            <a:r>
              <a:rPr lang="vi-VN" sz="2400" dirty="0">
                <a:latin typeface="Times New Roman" charset="0"/>
                <a:ea typeface="Times New Roman" charset="0"/>
                <a:cs typeface="Times New Roman" charset="0"/>
              </a:rPr>
              <a:t> đến 31-12-202</a:t>
            </a:r>
            <a:r>
              <a:rPr lang="en-US" sz="2400" dirty="0">
                <a:latin typeface="Times New Roman" charset="0"/>
                <a:ea typeface="Times New Roman" charset="0"/>
                <a:cs typeface="Times New Roman" charset="0"/>
              </a:rPr>
              <a:t>6</a:t>
            </a:r>
            <a:endParaRPr lang="vi-VN" sz="2400" dirty="0">
              <a:latin typeface="Times New Roman" charset="0"/>
              <a:ea typeface="Times New Roman" charset="0"/>
              <a:cs typeface="Times New Roman" charset="0"/>
            </a:endParaRPr>
          </a:p>
          <a:p>
            <a:r>
              <a:rPr lang="vi-VN" sz="2400" dirty="0">
                <a:latin typeface="Times New Roman" charset="0"/>
                <a:ea typeface="Times New Roman" charset="0"/>
                <a:cs typeface="Times New Roman" charset="0"/>
              </a:rPr>
              <a:t>N</a:t>
            </a:r>
            <a:r>
              <a:rPr lang="en-US" sz="2400" dirty="0">
                <a:latin typeface="Times New Roman" charset="0"/>
                <a:ea typeface="Times New Roman" charset="0"/>
                <a:cs typeface="Times New Roman" charset="0"/>
              </a:rPr>
              <a:t>h</a:t>
            </a:r>
            <a:r>
              <a:rPr lang="vi-VN" sz="2400" dirty="0">
                <a:latin typeface="Times New Roman" charset="0"/>
                <a:ea typeface="Times New Roman" charset="0"/>
                <a:cs typeface="Times New Roman" charset="0"/>
              </a:rPr>
              <a:t>ậ</a:t>
            </a:r>
            <a:r>
              <a:rPr lang="en-US" sz="2400" dirty="0">
                <a:latin typeface="Times New Roman" charset="0"/>
                <a:ea typeface="Times New Roman" charset="0"/>
                <a:cs typeface="Times New Roman" charset="0"/>
              </a:rPr>
              <a:t>p ng</a:t>
            </a:r>
            <a:r>
              <a:rPr lang="vi-VN" sz="2400" dirty="0">
                <a:latin typeface="Times New Roman" charset="0"/>
                <a:ea typeface="Times New Roman" charset="0"/>
                <a:cs typeface="Times New Roman" charset="0"/>
              </a:rPr>
              <a:t>ũ</a:t>
            </a:r>
            <a:r>
              <a:rPr lang="en-US" sz="2400" dirty="0">
                <a:latin typeface="Times New Roman" charset="0"/>
                <a:ea typeface="Times New Roman" charset="0"/>
                <a:cs typeface="Times New Roman" charset="0"/>
              </a:rPr>
              <a:t>:</a:t>
            </a:r>
            <a:r>
              <a:rPr lang="vi-VN" sz="2400" dirty="0">
                <a:latin typeface="Times New Roman" charset="0"/>
                <a:ea typeface="Times New Roman" charset="0"/>
                <a:cs typeface="Times New Roman" charset="0"/>
              </a:rPr>
              <a:t> Tháng 02-202</a:t>
            </a:r>
            <a:r>
              <a:rPr lang="en-US" sz="2400" dirty="0">
                <a:latin typeface="Times New Roman" charset="0"/>
                <a:ea typeface="Times New Roman" charset="0"/>
                <a:cs typeface="Times New Roman" charset="0"/>
              </a:rPr>
              <a:t>7</a:t>
            </a:r>
            <a:r>
              <a:rPr lang="vi-VN" sz="2400" dirty="0">
                <a:latin typeface="Times New Roman" charset="0"/>
                <a:ea typeface="Times New Roman" charset="0"/>
                <a:cs typeface="Times New Roman" charset="0"/>
              </a:rPr>
              <a:t> hoặc tháng 3-202</a:t>
            </a:r>
            <a:r>
              <a:rPr lang="en-US" sz="2400" dirty="0">
                <a:latin typeface="Times New Roman" charset="0"/>
                <a:ea typeface="Times New Roman" charset="0"/>
                <a:cs typeface="Times New Roman" charset="0"/>
              </a:rPr>
              <a:t>7</a:t>
            </a:r>
          </a:p>
        </p:txBody>
      </p:sp>
      <p:pic>
        <p:nvPicPr>
          <p:cNvPr id="3" name="image4.png">
            <a:extLst>
              <a:ext uri="{FF2B5EF4-FFF2-40B4-BE49-F238E27FC236}">
                <a16:creationId xmlns:a16="http://schemas.microsoft.com/office/drawing/2014/main" id="{09CEE6AA-7BAB-30C4-7AF6-0ADEC372CE4D}"/>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0E028B54-6E30-6437-DE70-FF1F83391661}"/>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5D238A3E-36B4-DE12-9828-65CCB45D92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90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E73A3A-31D4-4C59-BFEB-324D12FB1354}"/>
              </a:ext>
            </a:extLst>
          </p:cNvPr>
          <p:cNvPicPr>
            <a:picLocks noChangeAspect="1"/>
          </p:cNvPicPr>
          <p:nvPr/>
        </p:nvPicPr>
        <p:blipFill>
          <a:blip r:embed="rId3"/>
          <a:stretch>
            <a:fillRect/>
          </a:stretch>
        </p:blipFill>
        <p:spPr>
          <a:xfrm>
            <a:off x="3075579" y="709912"/>
            <a:ext cx="5973009" cy="676369"/>
          </a:xfrm>
          <a:prstGeom prst="rect">
            <a:avLst/>
          </a:prstGeom>
        </p:spPr>
      </p:pic>
      <p:pic>
        <p:nvPicPr>
          <p:cNvPr id="12" name="Picture 11">
            <a:hlinkClick r:id="rId4" action="ppaction://hlinksldjump"/>
            <a:extLst>
              <a:ext uri="{FF2B5EF4-FFF2-40B4-BE49-F238E27FC236}">
                <a16:creationId xmlns:a16="http://schemas.microsoft.com/office/drawing/2014/main" id="{A1AB8520-3E56-48AB-8D59-1C57AF1A251A}"/>
              </a:ext>
            </a:extLst>
          </p:cNvPr>
          <p:cNvPicPr>
            <a:picLocks noChangeAspect="1"/>
          </p:cNvPicPr>
          <p:nvPr/>
        </p:nvPicPr>
        <p:blipFill>
          <a:blip r:embed="rId5"/>
          <a:stretch>
            <a:fillRect/>
          </a:stretch>
        </p:blipFill>
        <p:spPr>
          <a:xfrm>
            <a:off x="3759963" y="1567478"/>
            <a:ext cx="2905530" cy="514422"/>
          </a:xfrm>
          <a:prstGeom prst="rect">
            <a:avLst/>
          </a:prstGeom>
        </p:spPr>
      </p:pic>
      <p:pic>
        <p:nvPicPr>
          <p:cNvPr id="20" name="Picture 19">
            <a:hlinkClick r:id="rId6" action="ppaction://hlinksldjump"/>
            <a:extLst>
              <a:ext uri="{FF2B5EF4-FFF2-40B4-BE49-F238E27FC236}">
                <a16:creationId xmlns:a16="http://schemas.microsoft.com/office/drawing/2014/main" id="{3B705803-83B1-4AA0-A4AF-7699B6170B65}"/>
              </a:ext>
            </a:extLst>
          </p:cNvPr>
          <p:cNvPicPr>
            <a:picLocks noChangeAspect="1"/>
          </p:cNvPicPr>
          <p:nvPr/>
        </p:nvPicPr>
        <p:blipFill>
          <a:blip r:embed="rId7"/>
          <a:stretch>
            <a:fillRect/>
          </a:stretch>
        </p:blipFill>
        <p:spPr>
          <a:xfrm>
            <a:off x="3759963" y="2234222"/>
            <a:ext cx="3277057" cy="523948"/>
          </a:xfrm>
          <a:prstGeom prst="rect">
            <a:avLst/>
          </a:prstGeom>
        </p:spPr>
      </p:pic>
      <p:pic>
        <p:nvPicPr>
          <p:cNvPr id="23" name="Picture 22">
            <a:hlinkClick r:id="rId8" action="ppaction://hlinksldjump"/>
            <a:extLst>
              <a:ext uri="{FF2B5EF4-FFF2-40B4-BE49-F238E27FC236}">
                <a16:creationId xmlns:a16="http://schemas.microsoft.com/office/drawing/2014/main" id="{FEA2DEC5-BF27-44C2-BF30-6478F8D2CBB0}"/>
              </a:ext>
            </a:extLst>
          </p:cNvPr>
          <p:cNvPicPr>
            <a:picLocks noChangeAspect="1"/>
          </p:cNvPicPr>
          <p:nvPr/>
        </p:nvPicPr>
        <p:blipFill>
          <a:blip r:embed="rId9"/>
          <a:stretch>
            <a:fillRect/>
          </a:stretch>
        </p:blipFill>
        <p:spPr>
          <a:xfrm>
            <a:off x="3759963" y="3062814"/>
            <a:ext cx="1695687" cy="514422"/>
          </a:xfrm>
          <a:prstGeom prst="rect">
            <a:avLst/>
          </a:prstGeom>
        </p:spPr>
      </p:pic>
      <p:pic>
        <p:nvPicPr>
          <p:cNvPr id="25" name="Picture 24">
            <a:hlinkClick r:id="rId10" action="ppaction://hlinksldjump"/>
            <a:extLst>
              <a:ext uri="{FF2B5EF4-FFF2-40B4-BE49-F238E27FC236}">
                <a16:creationId xmlns:a16="http://schemas.microsoft.com/office/drawing/2014/main" id="{47BB2752-93C2-47AC-84F2-6174F525CBDA}"/>
              </a:ext>
            </a:extLst>
          </p:cNvPr>
          <p:cNvPicPr>
            <a:picLocks noChangeAspect="1"/>
          </p:cNvPicPr>
          <p:nvPr/>
        </p:nvPicPr>
        <p:blipFill>
          <a:blip r:embed="rId11"/>
          <a:stretch>
            <a:fillRect/>
          </a:stretch>
        </p:blipFill>
        <p:spPr>
          <a:xfrm>
            <a:off x="5449234" y="2920216"/>
            <a:ext cx="2715004" cy="409632"/>
          </a:xfrm>
          <a:prstGeom prst="rect">
            <a:avLst/>
          </a:prstGeom>
        </p:spPr>
      </p:pic>
      <p:pic>
        <p:nvPicPr>
          <p:cNvPr id="27" name="Picture 26">
            <a:hlinkClick r:id="rId12" action="ppaction://hlinksldjump"/>
            <a:extLst>
              <a:ext uri="{FF2B5EF4-FFF2-40B4-BE49-F238E27FC236}">
                <a16:creationId xmlns:a16="http://schemas.microsoft.com/office/drawing/2014/main" id="{856FC3BA-D386-4105-92AB-C228CE41AE64}"/>
              </a:ext>
            </a:extLst>
          </p:cNvPr>
          <p:cNvPicPr>
            <a:picLocks noChangeAspect="1"/>
          </p:cNvPicPr>
          <p:nvPr/>
        </p:nvPicPr>
        <p:blipFill>
          <a:blip r:embed="rId13"/>
          <a:stretch>
            <a:fillRect/>
          </a:stretch>
        </p:blipFill>
        <p:spPr>
          <a:xfrm>
            <a:off x="5446025" y="3329650"/>
            <a:ext cx="3486637" cy="428685"/>
          </a:xfrm>
          <a:prstGeom prst="rect">
            <a:avLst/>
          </a:prstGeom>
        </p:spPr>
      </p:pic>
      <p:pic>
        <p:nvPicPr>
          <p:cNvPr id="32" name="Picture 31">
            <a:hlinkClick r:id="rId14" action="ppaction://hlinksldjump"/>
            <a:extLst>
              <a:ext uri="{FF2B5EF4-FFF2-40B4-BE49-F238E27FC236}">
                <a16:creationId xmlns:a16="http://schemas.microsoft.com/office/drawing/2014/main" id="{206B5D07-6580-4CF4-928F-4B37BE74E284}"/>
              </a:ext>
            </a:extLst>
          </p:cNvPr>
          <p:cNvPicPr>
            <a:picLocks noChangeAspect="1"/>
          </p:cNvPicPr>
          <p:nvPr/>
        </p:nvPicPr>
        <p:blipFill>
          <a:blip r:embed="rId15"/>
          <a:stretch>
            <a:fillRect/>
          </a:stretch>
        </p:blipFill>
        <p:spPr>
          <a:xfrm>
            <a:off x="5393038" y="3911447"/>
            <a:ext cx="2762636" cy="419158"/>
          </a:xfrm>
          <a:prstGeom prst="rect">
            <a:avLst/>
          </a:prstGeom>
        </p:spPr>
      </p:pic>
      <p:pic>
        <p:nvPicPr>
          <p:cNvPr id="34" name="Picture 33">
            <a:hlinkClick r:id="rId16" action="ppaction://hlinksldjump"/>
            <a:extLst>
              <a:ext uri="{FF2B5EF4-FFF2-40B4-BE49-F238E27FC236}">
                <a16:creationId xmlns:a16="http://schemas.microsoft.com/office/drawing/2014/main" id="{D1769064-6AF4-4234-A09A-158513801596}"/>
              </a:ext>
            </a:extLst>
          </p:cNvPr>
          <p:cNvPicPr>
            <a:picLocks noChangeAspect="1"/>
          </p:cNvPicPr>
          <p:nvPr/>
        </p:nvPicPr>
        <p:blipFill>
          <a:blip r:embed="rId17"/>
          <a:stretch>
            <a:fillRect/>
          </a:stretch>
        </p:blipFill>
        <p:spPr>
          <a:xfrm>
            <a:off x="5399214" y="4330605"/>
            <a:ext cx="3572374" cy="419158"/>
          </a:xfrm>
          <a:prstGeom prst="rect">
            <a:avLst/>
          </a:prstGeom>
        </p:spPr>
      </p:pic>
      <p:pic>
        <p:nvPicPr>
          <p:cNvPr id="38" name="Picture 37">
            <a:hlinkClick r:id="rId18" action="ppaction://hlinksldjump"/>
            <a:extLst>
              <a:ext uri="{FF2B5EF4-FFF2-40B4-BE49-F238E27FC236}">
                <a16:creationId xmlns:a16="http://schemas.microsoft.com/office/drawing/2014/main" id="{9F851E58-BD9E-4EFA-B861-DF3A7F6556D8}"/>
              </a:ext>
            </a:extLst>
          </p:cNvPr>
          <p:cNvPicPr>
            <a:picLocks noChangeAspect="1"/>
          </p:cNvPicPr>
          <p:nvPr/>
        </p:nvPicPr>
        <p:blipFill>
          <a:blip r:embed="rId19"/>
          <a:stretch>
            <a:fillRect/>
          </a:stretch>
        </p:blipFill>
        <p:spPr>
          <a:xfrm>
            <a:off x="5407525" y="4739389"/>
            <a:ext cx="2848373" cy="400106"/>
          </a:xfrm>
          <a:prstGeom prst="rect">
            <a:avLst/>
          </a:prstGeom>
        </p:spPr>
      </p:pic>
      <p:pic>
        <p:nvPicPr>
          <p:cNvPr id="40" name="Picture 39">
            <a:hlinkClick r:id="rId20" action="ppaction://hlinksldjump"/>
            <a:extLst>
              <a:ext uri="{FF2B5EF4-FFF2-40B4-BE49-F238E27FC236}">
                <a16:creationId xmlns:a16="http://schemas.microsoft.com/office/drawing/2014/main" id="{77AD2194-E3F7-4DFE-B626-F133D3B85652}"/>
              </a:ext>
            </a:extLst>
          </p:cNvPr>
          <p:cNvPicPr>
            <a:picLocks noChangeAspect="1"/>
          </p:cNvPicPr>
          <p:nvPr/>
        </p:nvPicPr>
        <p:blipFill>
          <a:blip r:embed="rId21"/>
          <a:stretch>
            <a:fillRect/>
          </a:stretch>
        </p:blipFill>
        <p:spPr>
          <a:xfrm>
            <a:off x="5397900" y="5149073"/>
            <a:ext cx="3648584" cy="419158"/>
          </a:xfrm>
          <a:prstGeom prst="rect">
            <a:avLst/>
          </a:prstGeom>
        </p:spPr>
      </p:pic>
      <p:pic>
        <p:nvPicPr>
          <p:cNvPr id="45" name="Picture 44">
            <a:hlinkClick r:id="rId22" action="ppaction://hlinksldjump"/>
            <a:extLst>
              <a:ext uri="{FF2B5EF4-FFF2-40B4-BE49-F238E27FC236}">
                <a16:creationId xmlns:a16="http://schemas.microsoft.com/office/drawing/2014/main" id="{88D9886F-FD01-466D-AAA5-58989DEF4CC1}"/>
              </a:ext>
            </a:extLst>
          </p:cNvPr>
          <p:cNvPicPr>
            <a:picLocks noChangeAspect="1"/>
          </p:cNvPicPr>
          <p:nvPr/>
        </p:nvPicPr>
        <p:blipFill>
          <a:blip r:embed="rId23"/>
          <a:stretch>
            <a:fillRect/>
          </a:stretch>
        </p:blipFill>
        <p:spPr>
          <a:xfrm>
            <a:off x="3734907" y="5735847"/>
            <a:ext cx="2162477" cy="514422"/>
          </a:xfrm>
          <a:prstGeom prst="rect">
            <a:avLst/>
          </a:prstGeom>
        </p:spPr>
      </p:pic>
      <p:sp>
        <p:nvSpPr>
          <p:cNvPr id="46" name="TextBox 45">
            <a:extLst>
              <a:ext uri="{FF2B5EF4-FFF2-40B4-BE49-F238E27FC236}">
                <a16:creationId xmlns:a16="http://schemas.microsoft.com/office/drawing/2014/main" id="{37999757-9765-46F8-9BA7-58B551BEFA57}"/>
              </a:ext>
            </a:extLst>
          </p:cNvPr>
          <p:cNvSpPr txBox="1"/>
          <p:nvPr/>
        </p:nvSpPr>
        <p:spPr>
          <a:xfrm>
            <a:off x="135154" y="1472084"/>
            <a:ext cx="2336025"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id="{7BD799D7-84B6-4030-82AE-06699549EE0B}"/>
              </a:ext>
            </a:extLst>
          </p:cNvPr>
          <p:cNvPicPr>
            <a:picLocks noChangeAspect="1"/>
          </p:cNvPicPr>
          <p:nvPr/>
        </p:nvPicPr>
        <p:blipFill>
          <a:blip r:embed="rId24"/>
          <a:stretch>
            <a:fillRect/>
          </a:stretch>
        </p:blipFill>
        <p:spPr>
          <a:xfrm>
            <a:off x="2252073" y="1519436"/>
            <a:ext cx="219106" cy="219106"/>
          </a:xfrm>
          <a:prstGeom prst="rect">
            <a:avLst/>
          </a:prstGeom>
        </p:spPr>
      </p:pic>
      <p:pic>
        <p:nvPicPr>
          <p:cNvPr id="3" name="Picture 2">
            <a:extLst>
              <a:ext uri="{FF2B5EF4-FFF2-40B4-BE49-F238E27FC236}">
                <a16:creationId xmlns:a16="http://schemas.microsoft.com/office/drawing/2014/main" id="{A066EAA1-9FFB-4B38-81B0-F257A9E08207}"/>
              </a:ext>
            </a:extLst>
          </p:cNvPr>
          <p:cNvPicPr>
            <a:picLocks noChangeAspect="1"/>
          </p:cNvPicPr>
          <p:nvPr/>
        </p:nvPicPr>
        <p:blipFill>
          <a:blip r:embed="rId25"/>
          <a:stretch>
            <a:fillRect/>
          </a:stretch>
        </p:blipFill>
        <p:spPr>
          <a:xfrm>
            <a:off x="3440575" y="1360154"/>
            <a:ext cx="323895" cy="4667901"/>
          </a:xfrm>
          <a:prstGeom prst="rect">
            <a:avLst/>
          </a:prstGeom>
        </p:spPr>
      </p:pic>
      <p:pic>
        <p:nvPicPr>
          <p:cNvPr id="6" name="Picture 5">
            <a:hlinkClick r:id="rId26" action="ppaction://hlinksldjump"/>
            <a:extLst>
              <a:ext uri="{FF2B5EF4-FFF2-40B4-BE49-F238E27FC236}">
                <a16:creationId xmlns:a16="http://schemas.microsoft.com/office/drawing/2014/main" id="{7A739629-25D1-40FC-B10D-7A647D40E6A2}"/>
              </a:ext>
            </a:extLst>
          </p:cNvPr>
          <p:cNvPicPr>
            <a:picLocks noChangeAspect="1"/>
          </p:cNvPicPr>
          <p:nvPr/>
        </p:nvPicPr>
        <p:blipFill>
          <a:blip r:embed="rId27"/>
          <a:stretch>
            <a:fillRect/>
          </a:stretch>
        </p:blipFill>
        <p:spPr>
          <a:xfrm>
            <a:off x="3741255" y="4082324"/>
            <a:ext cx="1657581" cy="1257475"/>
          </a:xfrm>
          <a:prstGeom prst="rect">
            <a:avLst/>
          </a:prstGeom>
        </p:spPr>
      </p:pic>
      <p:pic>
        <p:nvPicPr>
          <p:cNvPr id="2" name="image4.png">
            <a:extLst>
              <a:ext uri="{FF2B5EF4-FFF2-40B4-BE49-F238E27FC236}">
                <a16:creationId xmlns:a16="http://schemas.microsoft.com/office/drawing/2014/main" id="{0541F551-15CD-7534-D33A-5092F7EF0274}"/>
              </a:ext>
            </a:extLst>
          </p:cNvPr>
          <p:cNvPicPr>
            <a:picLocks noChangeAspect="1"/>
          </p:cNvPicPr>
          <p:nvPr/>
        </p:nvPicPr>
        <p:blipFill>
          <a:blip r:embed="rId28"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28381B83-3C2B-B718-78CA-7B08E4E2550E}"/>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9224803A-8207-E52B-2C6E-4D4BEDBC157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92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20</a:t>
            </a:fld>
            <a:endParaRPr lang="en-US" dirty="0"/>
          </a:p>
        </p:txBody>
      </p:sp>
      <p:sp>
        <p:nvSpPr>
          <p:cNvPr id="2" name="Rectangle 1"/>
          <p:cNvSpPr/>
          <p:nvPr/>
        </p:nvSpPr>
        <p:spPr>
          <a:xfrm>
            <a:off x="1967345" y="226711"/>
            <a:ext cx="9448800" cy="2677656"/>
          </a:xfrm>
          <a:prstGeom prst="rect">
            <a:avLst/>
          </a:prstGeom>
          <a:ln>
            <a:solidFill>
              <a:schemeClr val="accent1"/>
            </a:solidFill>
          </a:ln>
          <a:effectLst>
            <a:glow rad="127000">
              <a:schemeClr val="accent2">
                <a:lumMod val="20000"/>
                <a:lumOff val="80000"/>
              </a:schemeClr>
            </a:glow>
          </a:effectLst>
        </p:spPr>
        <p:txBody>
          <a:bodyPr wrap="square">
            <a:spAutoFit/>
          </a:bodyPr>
          <a:lstStyle/>
          <a:p>
            <a:r>
              <a:rPr lang="en-US" sz="2400" dirty="0" err="1">
                <a:solidFill>
                  <a:srgbClr val="004CE5"/>
                </a:solidFill>
                <a:latin typeface="Times New Roman" charset="0"/>
                <a:ea typeface="Times New Roman" charset="0"/>
                <a:cs typeface="Times New Roman" charset="0"/>
              </a:rPr>
              <a:t>Luy</a:t>
            </a:r>
            <a:r>
              <a:rPr lang="vi-VN" sz="2400" dirty="0">
                <a:solidFill>
                  <a:srgbClr val="004CE5"/>
                </a:solidFill>
                <a:latin typeface="Times New Roman" charset="0"/>
                <a:ea typeface="Times New Roman" charset="0"/>
                <a:cs typeface="Times New Roman" charset="0"/>
              </a:rPr>
              <a:t>ệ</a:t>
            </a:r>
            <a:r>
              <a:rPr lang="en-US" sz="2400" dirty="0">
                <a:solidFill>
                  <a:srgbClr val="004CE5"/>
                </a:solidFill>
                <a:latin typeface="Times New Roman" charset="0"/>
                <a:ea typeface="Times New Roman" charset="0"/>
                <a:cs typeface="Times New Roman" charset="0"/>
              </a:rPr>
              <a:t>n t</a:t>
            </a:r>
            <a:r>
              <a:rPr lang="vi-VN" sz="2400" dirty="0">
                <a:solidFill>
                  <a:srgbClr val="004CE5"/>
                </a:solidFill>
                <a:latin typeface="Times New Roman" charset="0"/>
                <a:ea typeface="Times New Roman" charset="0"/>
                <a:cs typeface="Times New Roman" charset="0"/>
              </a:rPr>
              <a:t>ậ</a:t>
            </a:r>
            <a:r>
              <a:rPr lang="en-US" sz="2400" dirty="0">
                <a:solidFill>
                  <a:srgbClr val="004CE5"/>
                </a:solidFill>
                <a:latin typeface="Times New Roman" charset="0"/>
                <a:ea typeface="Times New Roman" charset="0"/>
                <a:cs typeface="Times New Roman" charset="0"/>
              </a:rPr>
              <a:t>p 2 (</a:t>
            </a:r>
            <a:r>
              <a:rPr lang="en-US" sz="2400" dirty="0" err="1">
                <a:solidFill>
                  <a:srgbClr val="004CE5"/>
                </a:solidFill>
                <a:latin typeface="Times New Roman" charset="0"/>
                <a:ea typeface="Times New Roman" charset="0"/>
                <a:cs typeface="Times New Roman" charset="0"/>
              </a:rPr>
              <a:t>trang</a:t>
            </a:r>
            <a:r>
              <a:rPr lang="en-US" sz="2400" dirty="0">
                <a:solidFill>
                  <a:srgbClr val="004CE5"/>
                </a:solidFill>
                <a:latin typeface="Times New Roman" charset="0"/>
                <a:ea typeface="Times New Roman" charset="0"/>
                <a:cs typeface="Times New Roman" charset="0"/>
              </a:rPr>
              <a:t> 16 SGK)  </a:t>
            </a:r>
            <a:endParaRPr lang="en-US" sz="2400" dirty="0">
              <a:latin typeface="Times New Roman" charset="0"/>
              <a:ea typeface="Times New Roman" charset="0"/>
              <a:cs typeface="Times New Roman" charset="0"/>
            </a:endParaRPr>
          </a:p>
          <a:p>
            <a:pPr algn="just"/>
            <a:r>
              <a:rPr lang="vi-VN" sz="2400" dirty="0"/>
              <a:t>Anh Kiên đồng thời nhận được lệnh gọi nhập ngũ và giấy báo nhập học đại học. Quyết, em trai anh Kiên nói: “Anh nên đi học đại học vì anh được tạm hoãn gọi nhập ngũ khi có giấy báo nhập học”. Anh Kiên trả lời: “Anh sẽ xung phong đi bộ đội, hết thời hạn phục vụ tại ngũ anh đi học đại học cũng chưa muộn”. </a:t>
            </a:r>
            <a:endParaRPr lang="en-US" sz="2400" dirty="0"/>
          </a:p>
          <a:p>
            <a:pPr algn="just"/>
            <a:r>
              <a:rPr lang="vi-VN" sz="2400" dirty="0"/>
              <a:t>Em đồng ý với ý kiến của Quyết hay anh Kiên? Vì sao?</a:t>
            </a:r>
            <a:endParaRPr lang="en-US" sz="2400" dirty="0">
              <a:latin typeface="Times New Roman" charset="0"/>
              <a:ea typeface="Times New Roman" charset="0"/>
              <a:cs typeface="Times New Roman" charset="0"/>
            </a:endParaRPr>
          </a:p>
        </p:txBody>
      </p:sp>
      <p:sp>
        <p:nvSpPr>
          <p:cNvPr id="8" name="Rectangle 7">
            <a:extLst>
              <a:ext uri="{FF2B5EF4-FFF2-40B4-BE49-F238E27FC236}">
                <a16:creationId xmlns:a16="http://schemas.microsoft.com/office/drawing/2014/main" id="{AFB8E7FD-1934-4A9B-8560-4486BB223285}"/>
              </a:ext>
            </a:extLst>
          </p:cNvPr>
          <p:cNvSpPr/>
          <p:nvPr/>
        </p:nvSpPr>
        <p:spPr>
          <a:xfrm>
            <a:off x="1901171" y="3198167"/>
            <a:ext cx="9581148" cy="2677656"/>
          </a:xfrm>
          <a:prstGeom prst="rect">
            <a:avLst/>
          </a:prstGeom>
          <a:ln>
            <a:solidFill>
              <a:schemeClr val="accent1"/>
            </a:solidFill>
          </a:ln>
          <a:effectLst>
            <a:glow rad="127000">
              <a:schemeClr val="accent6">
                <a:lumMod val="40000"/>
                <a:lumOff val="60000"/>
              </a:schemeClr>
            </a:glow>
          </a:effectLst>
        </p:spPr>
        <p:txBody>
          <a:bodyPr wrap="square">
            <a:spAutoFit/>
          </a:bodyPr>
          <a:lstStyle/>
          <a:p>
            <a:pPr algn="just"/>
            <a:r>
              <a:rPr lang="en-US" sz="2400" dirty="0" err="1">
                <a:solidFill>
                  <a:srgbClr val="004CE5"/>
                </a:solidFill>
                <a:latin typeface="Times New Roman" charset="0"/>
                <a:ea typeface="Times New Roman" charset="0"/>
                <a:cs typeface="Times New Roman" charset="0"/>
              </a:rPr>
              <a:t>Gợi</a:t>
            </a:r>
            <a:r>
              <a:rPr lang="en-US" sz="2400" dirty="0">
                <a:solidFill>
                  <a:srgbClr val="004CE5"/>
                </a:solidFill>
                <a:latin typeface="Times New Roman" charset="0"/>
                <a:ea typeface="Times New Roman" charset="0"/>
                <a:cs typeface="Times New Roman" charset="0"/>
              </a:rPr>
              <a:t> ý: </a:t>
            </a:r>
            <a:r>
              <a:rPr lang="vi-VN" sz="2400" dirty="0"/>
              <a:t>Ý kiến của anh Kiên sẽ được hoan nghênh vì thực hiện đúng quy định về chấp hành lệnh gọi nhập ngũ. Ý kiến của Quyết là phù hợp nếu anh Kiên có mong muốn đi học đại học và hoàn thành thủ tục nhập học, có đủ giấy tờ xác nhận đang được đào tạo ở cơ sở giáo dục đại học trước thời gian nhập ngũ. Trường hợp không đủ giấy tờ xác nhận, anh Kiên phải thực hiện lệnh gọi nhập ngũ và đề nghị nhà trường bảo lưu kết quả thi đại học. </a:t>
            </a:r>
            <a:endParaRPr lang="en-US" sz="2400" dirty="0">
              <a:latin typeface="Times New Roman" charset="0"/>
              <a:ea typeface="Times New Roman" charset="0"/>
              <a:cs typeface="Times New Roman" charset="0"/>
            </a:endParaRPr>
          </a:p>
        </p:txBody>
      </p:sp>
      <p:pic>
        <p:nvPicPr>
          <p:cNvPr id="3" name="image4.png">
            <a:extLst>
              <a:ext uri="{FF2B5EF4-FFF2-40B4-BE49-F238E27FC236}">
                <a16:creationId xmlns:a16="http://schemas.microsoft.com/office/drawing/2014/main" id="{51BE0142-CAE5-FEB4-2AAB-C947ED220B8A}"/>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D87F5269-8A74-F55F-107C-554F181F6EEA}"/>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FD59A94D-7088-C79E-D313-572DA885296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4287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US" sz="2400" dirty="0">
                <a:solidFill>
                  <a:srgbClr val="00A23A"/>
                </a:solidFill>
                <a:effectLst/>
                <a:latin typeface="TimesNewRomanPSMT"/>
              </a:rPr>
              <a:t>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5F63F2D5-4D50-4294-93A1-1D067E394142}"/>
              </a:ext>
            </a:extLst>
          </p:cNvPr>
          <p:cNvPicPr>
            <a:picLocks noChangeAspect="1"/>
          </p:cNvPicPr>
          <p:nvPr/>
        </p:nvPicPr>
        <p:blipFill>
          <a:blip r:embed="rId3"/>
          <a:stretch>
            <a:fillRect/>
          </a:stretch>
        </p:blipFill>
        <p:spPr>
          <a:xfrm>
            <a:off x="3209338" y="1473252"/>
            <a:ext cx="8800627" cy="4300531"/>
          </a:xfrm>
          <a:prstGeom prst="rect">
            <a:avLst/>
          </a:prstGeom>
          <a:solidFill>
            <a:schemeClr val="bg1"/>
          </a:solidFill>
          <a:ln>
            <a:solidFill>
              <a:srgbClr val="00B050"/>
            </a:solidFill>
          </a:ln>
        </p:spPr>
      </p:pic>
      <p:pic>
        <p:nvPicPr>
          <p:cNvPr id="2" name="image4.png">
            <a:extLst>
              <a:ext uri="{FF2B5EF4-FFF2-40B4-BE49-F238E27FC236}">
                <a16:creationId xmlns:a16="http://schemas.microsoft.com/office/drawing/2014/main" id="{2A06D234-A630-1633-CC2B-A27D4EE83E90}"/>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0AF1E1D0-902A-27C3-83B8-807DDBBCA812}"/>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C4A18C4E-F6F3-799F-2F78-4DE67BA4C2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576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a16="http://schemas.microsoft.com/office/drawing/2014/main" id="{6D274C9C-1838-B1A1-6DF8-4EB48719F3FC}"/>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9BCCDF5F-634E-17C7-C51F-F289D5277F4E}"/>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4E81A99F-0404-8E85-5C06-84BBD12038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27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66531-C9EC-7FD3-EBBA-0E23BF079C63}"/>
              </a:ext>
            </a:extLst>
          </p:cNvPr>
          <p:cNvSpPr/>
          <p:nvPr/>
        </p:nvSpPr>
        <p:spPr>
          <a:xfrm>
            <a:off x="0"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8" name="Rectangle 17">
            <a:extLst>
              <a:ext uri="{FF2B5EF4-FFF2-40B4-BE49-F238E27FC236}">
                <a16:creationId xmlns:a16="http://schemas.microsoft.com/office/drawing/2014/main" id="{66F62398-E482-4526-917D-3737623F8595}"/>
              </a:ext>
            </a:extLst>
          </p:cNvPr>
          <p:cNvSpPr/>
          <p:nvPr/>
        </p:nvSpPr>
        <p:spPr>
          <a:xfrm>
            <a:off x="5642906" y="161704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Rectangle 18">
            <a:extLst>
              <a:ext uri="{FF2B5EF4-FFF2-40B4-BE49-F238E27FC236}">
                <a16:creationId xmlns:a16="http://schemas.microsoft.com/office/drawing/2014/main" id="{14C66B91-28DC-580B-744B-016D79EDB3E5}"/>
              </a:ext>
            </a:extLst>
          </p:cNvPr>
          <p:cNvSpPr/>
          <p:nvPr/>
        </p:nvSpPr>
        <p:spPr>
          <a:xfrm>
            <a:off x="6082853" y="16170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0" name="Rectangle 19">
            <a:extLst>
              <a:ext uri="{FF2B5EF4-FFF2-40B4-BE49-F238E27FC236}">
                <a16:creationId xmlns:a16="http://schemas.microsoft.com/office/drawing/2014/main" id="{0CA02E5C-099A-3C3F-A170-47901F3E9071}"/>
              </a:ext>
            </a:extLst>
          </p:cNvPr>
          <p:cNvSpPr/>
          <p:nvPr/>
        </p:nvSpPr>
        <p:spPr>
          <a:xfrm>
            <a:off x="6522800" y="16170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1" name="Rectangle 20">
            <a:extLst>
              <a:ext uri="{FF2B5EF4-FFF2-40B4-BE49-F238E27FC236}">
                <a16:creationId xmlns:a16="http://schemas.microsoft.com/office/drawing/2014/main" id="{B11B98E3-1A83-C3DE-B0C0-8A5AF0BB0B2B}"/>
              </a:ext>
            </a:extLst>
          </p:cNvPr>
          <p:cNvSpPr/>
          <p:nvPr/>
        </p:nvSpPr>
        <p:spPr>
          <a:xfrm>
            <a:off x="6962747" y="16170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 name="Rectangle 29">
            <a:extLst>
              <a:ext uri="{FF2B5EF4-FFF2-40B4-BE49-F238E27FC236}">
                <a16:creationId xmlns:a16="http://schemas.microsoft.com/office/drawing/2014/main" id="{528AD3DC-40DB-9858-71CD-C7EEA45CDCDF}"/>
              </a:ext>
            </a:extLst>
          </p:cNvPr>
          <p:cNvSpPr/>
          <p:nvPr/>
        </p:nvSpPr>
        <p:spPr>
          <a:xfrm>
            <a:off x="5202959" y="19412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Rectangle 30">
            <a:extLst>
              <a:ext uri="{FF2B5EF4-FFF2-40B4-BE49-F238E27FC236}">
                <a16:creationId xmlns:a16="http://schemas.microsoft.com/office/drawing/2014/main" id="{BA775B2A-0215-B04D-086E-D84342DD3033}"/>
              </a:ext>
            </a:extLst>
          </p:cNvPr>
          <p:cNvSpPr/>
          <p:nvPr/>
        </p:nvSpPr>
        <p:spPr>
          <a:xfrm>
            <a:off x="5642906" y="194124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2" name="Rectangle 31">
            <a:extLst>
              <a:ext uri="{FF2B5EF4-FFF2-40B4-BE49-F238E27FC236}">
                <a16:creationId xmlns:a16="http://schemas.microsoft.com/office/drawing/2014/main" id="{A25D3025-F4B9-1D4B-E06D-8840E6D0EA61}"/>
              </a:ext>
            </a:extLst>
          </p:cNvPr>
          <p:cNvSpPr/>
          <p:nvPr/>
        </p:nvSpPr>
        <p:spPr>
          <a:xfrm>
            <a:off x="6082853" y="19412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Rectangle 32">
            <a:extLst>
              <a:ext uri="{FF2B5EF4-FFF2-40B4-BE49-F238E27FC236}">
                <a16:creationId xmlns:a16="http://schemas.microsoft.com/office/drawing/2014/main" id="{D191FB8A-FC9E-755A-50CB-E8D03D708AA4}"/>
              </a:ext>
            </a:extLst>
          </p:cNvPr>
          <p:cNvSpPr/>
          <p:nvPr/>
        </p:nvSpPr>
        <p:spPr>
          <a:xfrm>
            <a:off x="6522800" y="19412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3" name="Rectangle 42">
            <a:extLst>
              <a:ext uri="{FF2B5EF4-FFF2-40B4-BE49-F238E27FC236}">
                <a16:creationId xmlns:a16="http://schemas.microsoft.com/office/drawing/2014/main" id="{2045FE93-02CB-0DBC-0944-F8111BC61DF5}"/>
              </a:ext>
            </a:extLst>
          </p:cNvPr>
          <p:cNvSpPr/>
          <p:nvPr/>
        </p:nvSpPr>
        <p:spPr>
          <a:xfrm>
            <a:off x="5202959" y="22568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4" name="Rectangle 43">
            <a:extLst>
              <a:ext uri="{FF2B5EF4-FFF2-40B4-BE49-F238E27FC236}">
                <a16:creationId xmlns:a16="http://schemas.microsoft.com/office/drawing/2014/main" id="{214D4FDC-3E61-8165-F7DC-5B9BCEE99CFC}"/>
              </a:ext>
            </a:extLst>
          </p:cNvPr>
          <p:cNvSpPr/>
          <p:nvPr/>
        </p:nvSpPr>
        <p:spPr>
          <a:xfrm>
            <a:off x="5642906" y="225680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5" name="Rectangle 44">
            <a:extLst>
              <a:ext uri="{FF2B5EF4-FFF2-40B4-BE49-F238E27FC236}">
                <a16:creationId xmlns:a16="http://schemas.microsoft.com/office/drawing/2014/main" id="{E2CE7F07-9534-3BD7-5656-8BF4454F97EC}"/>
              </a:ext>
            </a:extLst>
          </p:cNvPr>
          <p:cNvSpPr/>
          <p:nvPr/>
        </p:nvSpPr>
        <p:spPr>
          <a:xfrm>
            <a:off x="6082853" y="22568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6" name="Rectangle 45">
            <a:extLst>
              <a:ext uri="{FF2B5EF4-FFF2-40B4-BE49-F238E27FC236}">
                <a16:creationId xmlns:a16="http://schemas.microsoft.com/office/drawing/2014/main" id="{C4707462-7DEF-6FB3-7B47-188D869AA976}"/>
              </a:ext>
            </a:extLst>
          </p:cNvPr>
          <p:cNvSpPr/>
          <p:nvPr/>
        </p:nvSpPr>
        <p:spPr>
          <a:xfrm>
            <a:off x="6522800" y="22568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Rectangle 55">
            <a:extLst>
              <a:ext uri="{FF2B5EF4-FFF2-40B4-BE49-F238E27FC236}">
                <a16:creationId xmlns:a16="http://schemas.microsoft.com/office/drawing/2014/main" id="{26BBA147-2816-8617-04BA-0E6633D92770}"/>
              </a:ext>
            </a:extLst>
          </p:cNvPr>
          <p:cNvSpPr/>
          <p:nvPr/>
        </p:nvSpPr>
        <p:spPr>
          <a:xfrm>
            <a:off x="5202959" y="25667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7" name="Rectangle 56">
            <a:extLst>
              <a:ext uri="{FF2B5EF4-FFF2-40B4-BE49-F238E27FC236}">
                <a16:creationId xmlns:a16="http://schemas.microsoft.com/office/drawing/2014/main" id="{32DC1825-4BE8-D8BA-2DB5-87562900FA9D}"/>
              </a:ext>
            </a:extLst>
          </p:cNvPr>
          <p:cNvSpPr/>
          <p:nvPr/>
        </p:nvSpPr>
        <p:spPr>
          <a:xfrm>
            <a:off x="5642906" y="256675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8" name="Rectangle 1027">
            <a:extLst>
              <a:ext uri="{FF2B5EF4-FFF2-40B4-BE49-F238E27FC236}">
                <a16:creationId xmlns:a16="http://schemas.microsoft.com/office/drawing/2014/main" id="{2848E6DB-1B1D-1A89-0D62-E90DBF44610F}"/>
              </a:ext>
            </a:extLst>
          </p:cNvPr>
          <p:cNvSpPr/>
          <p:nvPr/>
        </p:nvSpPr>
        <p:spPr>
          <a:xfrm>
            <a:off x="6963455" y="28798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9" name="Rectangle 1028">
            <a:extLst>
              <a:ext uri="{FF2B5EF4-FFF2-40B4-BE49-F238E27FC236}">
                <a16:creationId xmlns:a16="http://schemas.microsoft.com/office/drawing/2014/main" id="{CA4B83ED-CC7C-E339-8AF5-F550A0BCB240}"/>
              </a:ext>
            </a:extLst>
          </p:cNvPr>
          <p:cNvSpPr/>
          <p:nvPr/>
        </p:nvSpPr>
        <p:spPr>
          <a:xfrm>
            <a:off x="4759749" y="28801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0" name="Rectangle 1029">
            <a:extLst>
              <a:ext uri="{FF2B5EF4-FFF2-40B4-BE49-F238E27FC236}">
                <a16:creationId xmlns:a16="http://schemas.microsoft.com/office/drawing/2014/main" id="{DE1B4200-F4B3-7EE0-9B2C-44ABB14FF6B0}"/>
              </a:ext>
            </a:extLst>
          </p:cNvPr>
          <p:cNvSpPr/>
          <p:nvPr/>
        </p:nvSpPr>
        <p:spPr>
          <a:xfrm>
            <a:off x="5202959" y="28801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1" name="Rectangle 1030">
            <a:extLst>
              <a:ext uri="{FF2B5EF4-FFF2-40B4-BE49-F238E27FC236}">
                <a16:creationId xmlns:a16="http://schemas.microsoft.com/office/drawing/2014/main" id="{AE6917F2-DF4B-38B9-FE72-4A8478486A79}"/>
              </a:ext>
            </a:extLst>
          </p:cNvPr>
          <p:cNvSpPr/>
          <p:nvPr/>
        </p:nvSpPr>
        <p:spPr>
          <a:xfrm>
            <a:off x="5642906" y="28801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4" name="Rectangle 1033">
            <a:extLst>
              <a:ext uri="{FF2B5EF4-FFF2-40B4-BE49-F238E27FC236}">
                <a16:creationId xmlns:a16="http://schemas.microsoft.com/office/drawing/2014/main" id="{F0B68F6C-A104-12DF-682F-88DD7EE3C83F}"/>
              </a:ext>
            </a:extLst>
          </p:cNvPr>
          <p:cNvSpPr/>
          <p:nvPr/>
        </p:nvSpPr>
        <p:spPr>
          <a:xfrm>
            <a:off x="6081848" y="28809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5" name="Rectangle 1034">
            <a:extLst>
              <a:ext uri="{FF2B5EF4-FFF2-40B4-BE49-F238E27FC236}">
                <a16:creationId xmlns:a16="http://schemas.microsoft.com/office/drawing/2014/main" id="{29E43630-6512-E29D-8A5A-B57B66A4FB17}"/>
              </a:ext>
            </a:extLst>
          </p:cNvPr>
          <p:cNvSpPr/>
          <p:nvPr/>
        </p:nvSpPr>
        <p:spPr>
          <a:xfrm>
            <a:off x="6521178" y="288098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8" name="Rectangle 1037">
            <a:extLst>
              <a:ext uri="{FF2B5EF4-FFF2-40B4-BE49-F238E27FC236}">
                <a16:creationId xmlns:a16="http://schemas.microsoft.com/office/drawing/2014/main" id="{6C21A8AF-FA77-209F-EB65-0E7684B6AE15}"/>
              </a:ext>
            </a:extLst>
          </p:cNvPr>
          <p:cNvSpPr/>
          <p:nvPr/>
        </p:nvSpPr>
        <p:spPr>
          <a:xfrm>
            <a:off x="6083108" y="32061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9" name="Rectangle 1038">
            <a:extLst>
              <a:ext uri="{FF2B5EF4-FFF2-40B4-BE49-F238E27FC236}">
                <a16:creationId xmlns:a16="http://schemas.microsoft.com/office/drawing/2014/main" id="{DE51087F-0721-8C86-EBFF-CE6D2300B509}"/>
              </a:ext>
            </a:extLst>
          </p:cNvPr>
          <p:cNvSpPr/>
          <p:nvPr/>
        </p:nvSpPr>
        <p:spPr>
          <a:xfrm>
            <a:off x="6523055" y="32060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0" name="Rectangle 1039">
            <a:extLst>
              <a:ext uri="{FF2B5EF4-FFF2-40B4-BE49-F238E27FC236}">
                <a16:creationId xmlns:a16="http://schemas.microsoft.com/office/drawing/2014/main" id="{3C17016D-B3E3-5346-3DAD-3FA434A21557}"/>
              </a:ext>
            </a:extLst>
          </p:cNvPr>
          <p:cNvSpPr/>
          <p:nvPr/>
        </p:nvSpPr>
        <p:spPr>
          <a:xfrm>
            <a:off x="6963002" y="32060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1" name="Rectangle 1040">
            <a:extLst>
              <a:ext uri="{FF2B5EF4-FFF2-40B4-BE49-F238E27FC236}">
                <a16:creationId xmlns:a16="http://schemas.microsoft.com/office/drawing/2014/main" id="{F433EC97-3A70-D7BC-D54A-134C5F924542}"/>
              </a:ext>
            </a:extLst>
          </p:cNvPr>
          <p:cNvSpPr/>
          <p:nvPr/>
        </p:nvSpPr>
        <p:spPr>
          <a:xfrm>
            <a:off x="3875380" y="320688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2" name="Rectangle 1041">
            <a:extLst>
              <a:ext uri="{FF2B5EF4-FFF2-40B4-BE49-F238E27FC236}">
                <a16:creationId xmlns:a16="http://schemas.microsoft.com/office/drawing/2014/main" id="{E39FC919-70AB-A072-25F4-3547169CCBBE}"/>
              </a:ext>
            </a:extLst>
          </p:cNvPr>
          <p:cNvSpPr/>
          <p:nvPr/>
        </p:nvSpPr>
        <p:spPr>
          <a:xfrm>
            <a:off x="4318590" y="320688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3" name="Rectangle 1042">
            <a:extLst>
              <a:ext uri="{FF2B5EF4-FFF2-40B4-BE49-F238E27FC236}">
                <a16:creationId xmlns:a16="http://schemas.microsoft.com/office/drawing/2014/main" id="{377272AD-2F7B-E46F-C8E0-59ED13B64148}"/>
              </a:ext>
            </a:extLst>
          </p:cNvPr>
          <p:cNvSpPr/>
          <p:nvPr/>
        </p:nvSpPr>
        <p:spPr>
          <a:xfrm>
            <a:off x="5202959" y="32057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4" name="Rectangle 1043">
            <a:extLst>
              <a:ext uri="{FF2B5EF4-FFF2-40B4-BE49-F238E27FC236}">
                <a16:creationId xmlns:a16="http://schemas.microsoft.com/office/drawing/2014/main" id="{89A9AE99-76A4-F10A-1F1D-E75126128920}"/>
              </a:ext>
            </a:extLst>
          </p:cNvPr>
          <p:cNvSpPr/>
          <p:nvPr/>
        </p:nvSpPr>
        <p:spPr>
          <a:xfrm>
            <a:off x="5642906" y="320577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6" name="Rectangle 1055">
            <a:extLst>
              <a:ext uri="{FF2B5EF4-FFF2-40B4-BE49-F238E27FC236}">
                <a16:creationId xmlns:a16="http://schemas.microsoft.com/office/drawing/2014/main" id="{C1704255-2BD9-7706-69DB-E05F15A62EBA}"/>
              </a:ext>
            </a:extLst>
          </p:cNvPr>
          <p:cNvSpPr/>
          <p:nvPr/>
        </p:nvSpPr>
        <p:spPr>
          <a:xfrm>
            <a:off x="5202959" y="35373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7" name="Rectangle 1056">
            <a:extLst>
              <a:ext uri="{FF2B5EF4-FFF2-40B4-BE49-F238E27FC236}">
                <a16:creationId xmlns:a16="http://schemas.microsoft.com/office/drawing/2014/main" id="{7088B618-A7B4-33DD-E4BD-1AC5F6962AE6}"/>
              </a:ext>
            </a:extLst>
          </p:cNvPr>
          <p:cNvSpPr/>
          <p:nvPr/>
        </p:nvSpPr>
        <p:spPr>
          <a:xfrm>
            <a:off x="5642906" y="353739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8" name="Rectangle 1057">
            <a:extLst>
              <a:ext uri="{FF2B5EF4-FFF2-40B4-BE49-F238E27FC236}">
                <a16:creationId xmlns:a16="http://schemas.microsoft.com/office/drawing/2014/main" id="{F1C4F7FC-20AC-E7E8-EB74-5211A66A88BC}"/>
              </a:ext>
            </a:extLst>
          </p:cNvPr>
          <p:cNvSpPr/>
          <p:nvPr/>
        </p:nvSpPr>
        <p:spPr>
          <a:xfrm>
            <a:off x="6082853" y="35373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7" name="Rectangle 1066">
            <a:extLst>
              <a:ext uri="{FF2B5EF4-FFF2-40B4-BE49-F238E27FC236}">
                <a16:creationId xmlns:a16="http://schemas.microsoft.com/office/drawing/2014/main" id="{9CC9A641-28CC-473D-012C-4BCBE3938F40}"/>
              </a:ext>
            </a:extLst>
          </p:cNvPr>
          <p:cNvSpPr/>
          <p:nvPr/>
        </p:nvSpPr>
        <p:spPr>
          <a:xfrm>
            <a:off x="4316539" y="38533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8" name="Rectangle 1067">
            <a:extLst>
              <a:ext uri="{FF2B5EF4-FFF2-40B4-BE49-F238E27FC236}">
                <a16:creationId xmlns:a16="http://schemas.microsoft.com/office/drawing/2014/main" id="{ABD90D1B-0035-066E-5A8F-7FE7B2353CAB}"/>
              </a:ext>
            </a:extLst>
          </p:cNvPr>
          <p:cNvSpPr/>
          <p:nvPr/>
        </p:nvSpPr>
        <p:spPr>
          <a:xfrm>
            <a:off x="4759749" y="38533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9" name="Rectangle 1068">
            <a:extLst>
              <a:ext uri="{FF2B5EF4-FFF2-40B4-BE49-F238E27FC236}">
                <a16:creationId xmlns:a16="http://schemas.microsoft.com/office/drawing/2014/main" id="{04E518D5-1806-9F9F-96E7-5723E7BFB6BD}"/>
              </a:ext>
            </a:extLst>
          </p:cNvPr>
          <p:cNvSpPr/>
          <p:nvPr/>
        </p:nvSpPr>
        <p:spPr>
          <a:xfrm>
            <a:off x="5202959" y="38533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0" name="Rectangle 1069">
            <a:extLst>
              <a:ext uri="{FF2B5EF4-FFF2-40B4-BE49-F238E27FC236}">
                <a16:creationId xmlns:a16="http://schemas.microsoft.com/office/drawing/2014/main" id="{33FD76AC-4122-C137-F4D5-563BC8D05255}"/>
              </a:ext>
            </a:extLst>
          </p:cNvPr>
          <p:cNvSpPr/>
          <p:nvPr/>
        </p:nvSpPr>
        <p:spPr>
          <a:xfrm>
            <a:off x="5642906" y="38533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3" name="Rectangle 1082">
            <a:extLst>
              <a:ext uri="{FF2B5EF4-FFF2-40B4-BE49-F238E27FC236}">
                <a16:creationId xmlns:a16="http://schemas.microsoft.com/office/drawing/2014/main" id="{6AF6F36D-9DB9-5D0E-2DC0-2C5C4DC45876}"/>
              </a:ext>
            </a:extLst>
          </p:cNvPr>
          <p:cNvSpPr/>
          <p:nvPr/>
        </p:nvSpPr>
        <p:spPr>
          <a:xfrm>
            <a:off x="5642906" y="418833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4" name="Rectangle 1083">
            <a:extLst>
              <a:ext uri="{FF2B5EF4-FFF2-40B4-BE49-F238E27FC236}">
                <a16:creationId xmlns:a16="http://schemas.microsoft.com/office/drawing/2014/main" id="{EFC84819-C537-9AAF-5420-14035F2E8B99}"/>
              </a:ext>
            </a:extLst>
          </p:cNvPr>
          <p:cNvSpPr/>
          <p:nvPr/>
        </p:nvSpPr>
        <p:spPr>
          <a:xfrm>
            <a:off x="6082853" y="41883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5" name="Rectangle 1084">
            <a:extLst>
              <a:ext uri="{FF2B5EF4-FFF2-40B4-BE49-F238E27FC236}">
                <a16:creationId xmlns:a16="http://schemas.microsoft.com/office/drawing/2014/main" id="{6EDE503F-B61A-032A-BB1E-6E89E2D780C0}"/>
              </a:ext>
            </a:extLst>
          </p:cNvPr>
          <p:cNvSpPr/>
          <p:nvPr/>
        </p:nvSpPr>
        <p:spPr>
          <a:xfrm>
            <a:off x="6522800" y="41883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6" name="Rectangle 1085">
            <a:extLst>
              <a:ext uri="{FF2B5EF4-FFF2-40B4-BE49-F238E27FC236}">
                <a16:creationId xmlns:a16="http://schemas.microsoft.com/office/drawing/2014/main" id="{39A810DB-D590-7873-7480-47A8DC53DD95}"/>
              </a:ext>
            </a:extLst>
          </p:cNvPr>
          <p:cNvSpPr/>
          <p:nvPr/>
        </p:nvSpPr>
        <p:spPr>
          <a:xfrm>
            <a:off x="5201791" y="4186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1" name="Rectangle 1090">
            <a:extLst>
              <a:ext uri="{FF2B5EF4-FFF2-40B4-BE49-F238E27FC236}">
                <a16:creationId xmlns:a16="http://schemas.microsoft.com/office/drawing/2014/main" id="{B86DB4EF-4F32-BE2A-F692-E240A17C0BD0}"/>
              </a:ext>
            </a:extLst>
          </p:cNvPr>
          <p:cNvSpPr/>
          <p:nvPr/>
        </p:nvSpPr>
        <p:spPr>
          <a:xfrm>
            <a:off x="4317001" y="4523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4" name="Rectangle 1093">
            <a:extLst>
              <a:ext uri="{FF2B5EF4-FFF2-40B4-BE49-F238E27FC236}">
                <a16:creationId xmlns:a16="http://schemas.microsoft.com/office/drawing/2014/main" id="{26EF252A-8667-3C7A-CEF8-00EABECED670}"/>
              </a:ext>
            </a:extLst>
          </p:cNvPr>
          <p:cNvSpPr/>
          <p:nvPr/>
        </p:nvSpPr>
        <p:spPr>
          <a:xfrm>
            <a:off x="4759749" y="4523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5" name="Rectangle 1094">
            <a:extLst>
              <a:ext uri="{FF2B5EF4-FFF2-40B4-BE49-F238E27FC236}">
                <a16:creationId xmlns:a16="http://schemas.microsoft.com/office/drawing/2014/main" id="{266AE03A-F67A-510A-CEC3-7A90FD6518A0}"/>
              </a:ext>
            </a:extLst>
          </p:cNvPr>
          <p:cNvSpPr/>
          <p:nvPr/>
        </p:nvSpPr>
        <p:spPr>
          <a:xfrm>
            <a:off x="5202959" y="4523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6" name="Rectangle 1095">
            <a:extLst>
              <a:ext uri="{FF2B5EF4-FFF2-40B4-BE49-F238E27FC236}">
                <a16:creationId xmlns:a16="http://schemas.microsoft.com/office/drawing/2014/main" id="{DD5657BE-AFEB-752B-06B3-59ACE5D79475}"/>
              </a:ext>
            </a:extLst>
          </p:cNvPr>
          <p:cNvSpPr/>
          <p:nvPr/>
        </p:nvSpPr>
        <p:spPr>
          <a:xfrm>
            <a:off x="5642906" y="452332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7" name="Rectangle 1096">
            <a:extLst>
              <a:ext uri="{FF2B5EF4-FFF2-40B4-BE49-F238E27FC236}">
                <a16:creationId xmlns:a16="http://schemas.microsoft.com/office/drawing/2014/main" id="{87BC94FA-594A-138D-9EB3-95B798A6F19B}"/>
              </a:ext>
            </a:extLst>
          </p:cNvPr>
          <p:cNvSpPr/>
          <p:nvPr/>
        </p:nvSpPr>
        <p:spPr>
          <a:xfrm>
            <a:off x="6082853" y="45233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5" name="Rectangle 1104">
            <a:extLst>
              <a:ext uri="{FF2B5EF4-FFF2-40B4-BE49-F238E27FC236}">
                <a16:creationId xmlns:a16="http://schemas.microsoft.com/office/drawing/2014/main" id="{7247FE41-98F3-BF68-7EA5-F518AD47F80B}"/>
              </a:ext>
            </a:extLst>
          </p:cNvPr>
          <p:cNvSpPr/>
          <p:nvPr/>
        </p:nvSpPr>
        <p:spPr>
          <a:xfrm>
            <a:off x="3876592" y="48487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6" name="Rectangle 1105">
            <a:extLst>
              <a:ext uri="{FF2B5EF4-FFF2-40B4-BE49-F238E27FC236}">
                <a16:creationId xmlns:a16="http://schemas.microsoft.com/office/drawing/2014/main" id="{A24AD306-1601-DAC4-9C23-B64E55115830}"/>
              </a:ext>
            </a:extLst>
          </p:cNvPr>
          <p:cNvSpPr/>
          <p:nvPr/>
        </p:nvSpPr>
        <p:spPr>
          <a:xfrm>
            <a:off x="4316539" y="48487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7" name="Rectangle 1106">
            <a:extLst>
              <a:ext uri="{FF2B5EF4-FFF2-40B4-BE49-F238E27FC236}">
                <a16:creationId xmlns:a16="http://schemas.microsoft.com/office/drawing/2014/main" id="{95854A77-D997-5B92-FFF7-CDF3F24D5D49}"/>
              </a:ext>
            </a:extLst>
          </p:cNvPr>
          <p:cNvSpPr/>
          <p:nvPr/>
        </p:nvSpPr>
        <p:spPr>
          <a:xfrm>
            <a:off x="4759749" y="48487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8" name="Rectangle 1107">
            <a:extLst>
              <a:ext uri="{FF2B5EF4-FFF2-40B4-BE49-F238E27FC236}">
                <a16:creationId xmlns:a16="http://schemas.microsoft.com/office/drawing/2014/main" id="{030970FC-4961-CCE7-4EEC-02C8226858EE}"/>
              </a:ext>
            </a:extLst>
          </p:cNvPr>
          <p:cNvSpPr/>
          <p:nvPr/>
        </p:nvSpPr>
        <p:spPr>
          <a:xfrm>
            <a:off x="5202959" y="48487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9" name="Rectangle 1108">
            <a:extLst>
              <a:ext uri="{FF2B5EF4-FFF2-40B4-BE49-F238E27FC236}">
                <a16:creationId xmlns:a16="http://schemas.microsoft.com/office/drawing/2014/main" id="{85D25C55-FBC1-2583-6912-933D5091F838}"/>
              </a:ext>
            </a:extLst>
          </p:cNvPr>
          <p:cNvSpPr/>
          <p:nvPr/>
        </p:nvSpPr>
        <p:spPr>
          <a:xfrm>
            <a:off x="5642906" y="484879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8" name="Rectangle 1117">
            <a:extLst>
              <a:ext uri="{FF2B5EF4-FFF2-40B4-BE49-F238E27FC236}">
                <a16:creationId xmlns:a16="http://schemas.microsoft.com/office/drawing/2014/main" id="{6EC8004C-930C-5FA6-B392-26A37152BDBF}"/>
              </a:ext>
            </a:extLst>
          </p:cNvPr>
          <p:cNvSpPr/>
          <p:nvPr/>
        </p:nvSpPr>
        <p:spPr>
          <a:xfrm>
            <a:off x="4320213" y="51706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9" name="Rectangle 1118">
            <a:extLst>
              <a:ext uri="{FF2B5EF4-FFF2-40B4-BE49-F238E27FC236}">
                <a16:creationId xmlns:a16="http://schemas.microsoft.com/office/drawing/2014/main" id="{F2986022-69ED-1E0C-8D41-2D94B91E5514}"/>
              </a:ext>
            </a:extLst>
          </p:cNvPr>
          <p:cNvSpPr/>
          <p:nvPr/>
        </p:nvSpPr>
        <p:spPr>
          <a:xfrm>
            <a:off x="4760160" y="51706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0" name="Rectangle 1119">
            <a:extLst>
              <a:ext uri="{FF2B5EF4-FFF2-40B4-BE49-F238E27FC236}">
                <a16:creationId xmlns:a16="http://schemas.microsoft.com/office/drawing/2014/main" id="{34DA51CD-5642-E9ED-955D-93D75CD44664}"/>
              </a:ext>
            </a:extLst>
          </p:cNvPr>
          <p:cNvSpPr/>
          <p:nvPr/>
        </p:nvSpPr>
        <p:spPr>
          <a:xfrm>
            <a:off x="5203370" y="51706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2" name="Rectangle 1121">
            <a:extLst>
              <a:ext uri="{FF2B5EF4-FFF2-40B4-BE49-F238E27FC236}">
                <a16:creationId xmlns:a16="http://schemas.microsoft.com/office/drawing/2014/main" id="{FF3D09D0-994F-1BC7-93B0-E04CE7B2FD52}"/>
              </a:ext>
            </a:extLst>
          </p:cNvPr>
          <p:cNvSpPr/>
          <p:nvPr/>
        </p:nvSpPr>
        <p:spPr>
          <a:xfrm>
            <a:off x="5642906" y="517050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3" name="Rectangle 1122">
            <a:extLst>
              <a:ext uri="{FF2B5EF4-FFF2-40B4-BE49-F238E27FC236}">
                <a16:creationId xmlns:a16="http://schemas.microsoft.com/office/drawing/2014/main" id="{19258B25-E7BC-6CF5-8728-C11776B4CBED}"/>
              </a:ext>
            </a:extLst>
          </p:cNvPr>
          <p:cNvSpPr/>
          <p:nvPr/>
        </p:nvSpPr>
        <p:spPr>
          <a:xfrm>
            <a:off x="6082853" y="51705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1" name="Rectangle 1260">
            <a:extLst>
              <a:ext uri="{FF2B5EF4-FFF2-40B4-BE49-F238E27FC236}">
                <a16:creationId xmlns:a16="http://schemas.microsoft.com/office/drawing/2014/main" id="{9C0E969A-CB8F-40C4-064D-71335CAAEFB8}"/>
              </a:ext>
            </a:extLst>
          </p:cNvPr>
          <p:cNvSpPr/>
          <p:nvPr/>
        </p:nvSpPr>
        <p:spPr>
          <a:xfrm>
            <a:off x="5203370"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7" name="Rectangle 1266">
            <a:extLst>
              <a:ext uri="{FF2B5EF4-FFF2-40B4-BE49-F238E27FC236}">
                <a16:creationId xmlns:a16="http://schemas.microsoft.com/office/drawing/2014/main" id="{80DC2FB0-0715-DA65-E0DF-D2C7165C07A2}"/>
              </a:ext>
            </a:extLst>
          </p:cNvPr>
          <p:cNvSpPr/>
          <p:nvPr/>
        </p:nvSpPr>
        <p:spPr>
          <a:xfrm>
            <a:off x="5642906" y="549649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8" name="Rectangle 1267">
            <a:extLst>
              <a:ext uri="{FF2B5EF4-FFF2-40B4-BE49-F238E27FC236}">
                <a16:creationId xmlns:a16="http://schemas.microsoft.com/office/drawing/2014/main" id="{4C4C9246-72E2-09C6-A8A3-2D21A36785AA}"/>
              </a:ext>
            </a:extLst>
          </p:cNvPr>
          <p:cNvSpPr/>
          <p:nvPr/>
        </p:nvSpPr>
        <p:spPr>
          <a:xfrm>
            <a:off x="6082853" y="54964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9" name="Rectangle 1268">
            <a:extLst>
              <a:ext uri="{FF2B5EF4-FFF2-40B4-BE49-F238E27FC236}">
                <a16:creationId xmlns:a16="http://schemas.microsoft.com/office/drawing/2014/main" id="{3B1F60B2-4CA9-87A1-9481-22918DC10593}"/>
              </a:ext>
            </a:extLst>
          </p:cNvPr>
          <p:cNvSpPr/>
          <p:nvPr/>
        </p:nvSpPr>
        <p:spPr>
          <a:xfrm>
            <a:off x="6522800" y="54964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0" name="Rectangle 1269">
            <a:extLst>
              <a:ext uri="{FF2B5EF4-FFF2-40B4-BE49-F238E27FC236}">
                <a16:creationId xmlns:a16="http://schemas.microsoft.com/office/drawing/2014/main" id="{1A84EA06-4E85-D508-062D-B6603A624A55}"/>
              </a:ext>
            </a:extLst>
          </p:cNvPr>
          <p:cNvSpPr/>
          <p:nvPr/>
        </p:nvSpPr>
        <p:spPr>
          <a:xfrm>
            <a:off x="6962747" y="54964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1" name="Rectangle 1270">
            <a:extLst>
              <a:ext uri="{FF2B5EF4-FFF2-40B4-BE49-F238E27FC236}">
                <a16:creationId xmlns:a16="http://schemas.microsoft.com/office/drawing/2014/main" id="{44717133-EC6A-EB15-43AF-3205A0F081CD}"/>
              </a:ext>
            </a:extLst>
          </p:cNvPr>
          <p:cNvSpPr/>
          <p:nvPr/>
        </p:nvSpPr>
        <p:spPr>
          <a:xfrm>
            <a:off x="7409220"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2" name="Rectangle 1271">
            <a:extLst>
              <a:ext uri="{FF2B5EF4-FFF2-40B4-BE49-F238E27FC236}">
                <a16:creationId xmlns:a16="http://schemas.microsoft.com/office/drawing/2014/main" id="{544281A3-6910-2844-B34C-12EFC68F2108}"/>
              </a:ext>
            </a:extLst>
          </p:cNvPr>
          <p:cNvSpPr/>
          <p:nvPr/>
        </p:nvSpPr>
        <p:spPr>
          <a:xfrm>
            <a:off x="7849167"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3" name="Rectangle 1272">
            <a:extLst>
              <a:ext uri="{FF2B5EF4-FFF2-40B4-BE49-F238E27FC236}">
                <a16:creationId xmlns:a16="http://schemas.microsoft.com/office/drawing/2014/main" id="{0DF777B0-6D20-8962-94EF-2AD51F54C3BB}"/>
              </a:ext>
            </a:extLst>
          </p:cNvPr>
          <p:cNvSpPr/>
          <p:nvPr/>
        </p:nvSpPr>
        <p:spPr>
          <a:xfrm>
            <a:off x="4763423" y="54964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1" name="Rectangle: Rounded Corners 1390">
            <a:extLst>
              <a:ext uri="{FF2B5EF4-FFF2-40B4-BE49-F238E27FC236}">
                <a16:creationId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E348E6-A28F-7AB7-ECE4-071F8FCD6C90}"/>
              </a:ext>
            </a:extLst>
          </p:cNvPr>
          <p:cNvSpPr txBox="1"/>
          <p:nvPr/>
        </p:nvSpPr>
        <p:spPr>
          <a:xfrm>
            <a:off x="1266992" y="96986"/>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a16="http://schemas.microsoft.com/office/drawing/2014/main" id="{5D666B8A-0F09-FEC9-1EA1-B26478FCE4E0}"/>
              </a:ext>
            </a:extLst>
          </p:cNvPr>
          <p:cNvSpPr/>
          <p:nvPr/>
        </p:nvSpPr>
        <p:spPr>
          <a:xfrm>
            <a:off x="1192125" y="158149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a16="http://schemas.microsoft.com/office/drawing/2014/main" id="{40C795D3-7F0B-14DD-9A8B-74435AE0D476}"/>
              </a:ext>
            </a:extLst>
          </p:cNvPr>
          <p:cNvSpPr/>
          <p:nvPr/>
        </p:nvSpPr>
        <p:spPr>
          <a:xfrm>
            <a:off x="1192125" y="190716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a16="http://schemas.microsoft.com/office/drawing/2014/main" id="{11288CD1-9537-C950-2937-5FE0F93A7778}"/>
              </a:ext>
            </a:extLst>
          </p:cNvPr>
          <p:cNvSpPr/>
          <p:nvPr/>
        </p:nvSpPr>
        <p:spPr>
          <a:xfrm>
            <a:off x="1192125" y="223123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a16="http://schemas.microsoft.com/office/drawing/2014/main" id="{EC624E89-541A-402B-ED3A-7F58E3C3B4EC}"/>
              </a:ext>
            </a:extLst>
          </p:cNvPr>
          <p:cNvSpPr/>
          <p:nvPr/>
        </p:nvSpPr>
        <p:spPr>
          <a:xfrm>
            <a:off x="1192125" y="255531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a16="http://schemas.microsoft.com/office/drawing/2014/main" id="{05C51935-1801-FCDA-5B87-3DE8B64D70FB}"/>
              </a:ext>
            </a:extLst>
          </p:cNvPr>
          <p:cNvSpPr/>
          <p:nvPr/>
        </p:nvSpPr>
        <p:spPr>
          <a:xfrm>
            <a:off x="1192125" y="288098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a16="http://schemas.microsoft.com/office/drawing/2014/main" id="{337E5FC9-2332-986E-F31E-43188DF19448}"/>
              </a:ext>
            </a:extLst>
          </p:cNvPr>
          <p:cNvSpPr/>
          <p:nvPr/>
        </p:nvSpPr>
        <p:spPr>
          <a:xfrm>
            <a:off x="1192125" y="320506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a16="http://schemas.microsoft.com/office/drawing/2014/main" id="{1A0777E4-18FB-4A1E-7FBE-E87DB45709B9}"/>
              </a:ext>
            </a:extLst>
          </p:cNvPr>
          <p:cNvSpPr/>
          <p:nvPr/>
        </p:nvSpPr>
        <p:spPr>
          <a:xfrm>
            <a:off x="1192125" y="352913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a16="http://schemas.microsoft.com/office/drawing/2014/main" id="{9E07BC3A-00BA-A416-512B-A944961AFBB2}"/>
              </a:ext>
            </a:extLst>
          </p:cNvPr>
          <p:cNvSpPr/>
          <p:nvPr/>
        </p:nvSpPr>
        <p:spPr>
          <a:xfrm>
            <a:off x="1192125" y="385480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2" action="ppaction://hlinksldjump"/>
            <a:extLst>
              <a:ext uri="{FF2B5EF4-FFF2-40B4-BE49-F238E27FC236}">
                <a16:creationId xmlns:a16="http://schemas.microsoft.com/office/drawing/2014/main" id="{A44F9B0E-4483-BCBE-0414-6BDA5D191BB0}"/>
              </a:ext>
            </a:extLst>
          </p:cNvPr>
          <p:cNvSpPr/>
          <p:nvPr/>
        </p:nvSpPr>
        <p:spPr>
          <a:xfrm>
            <a:off x="1192125" y="417888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446" name="Câu 10">
            <a:hlinkClick r:id="rId13" action="ppaction://hlinksldjump"/>
            <a:extLst>
              <a:ext uri="{FF2B5EF4-FFF2-40B4-BE49-F238E27FC236}">
                <a16:creationId xmlns:a16="http://schemas.microsoft.com/office/drawing/2014/main" id="{5F5E0A54-DCFA-9C34-CB7B-2E817C5DCA37}"/>
              </a:ext>
            </a:extLst>
          </p:cNvPr>
          <p:cNvSpPr/>
          <p:nvPr/>
        </p:nvSpPr>
        <p:spPr>
          <a:xfrm>
            <a:off x="1192125" y="450296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447" name="Câu 11">
            <a:hlinkClick r:id="rId14" action="ppaction://hlinksldjump"/>
            <a:extLst>
              <a:ext uri="{FF2B5EF4-FFF2-40B4-BE49-F238E27FC236}">
                <a16:creationId xmlns:a16="http://schemas.microsoft.com/office/drawing/2014/main" id="{0E46C520-99B8-A4CF-9016-664E5F7E9417}"/>
              </a:ext>
            </a:extLst>
          </p:cNvPr>
          <p:cNvSpPr/>
          <p:nvPr/>
        </p:nvSpPr>
        <p:spPr>
          <a:xfrm>
            <a:off x="1192125" y="482862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1448" name="Câu 12">
            <a:hlinkClick r:id="rId15" action="ppaction://hlinksldjump"/>
            <a:extLst>
              <a:ext uri="{FF2B5EF4-FFF2-40B4-BE49-F238E27FC236}">
                <a16:creationId xmlns:a16="http://schemas.microsoft.com/office/drawing/2014/main" id="{97F48B90-188D-EFC3-C697-3B54511036D6}"/>
              </a:ext>
            </a:extLst>
          </p:cNvPr>
          <p:cNvSpPr/>
          <p:nvPr/>
        </p:nvSpPr>
        <p:spPr>
          <a:xfrm>
            <a:off x="1192125" y="515270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449" name="Câu 13">
            <a:hlinkClick r:id="rId16" action="ppaction://hlinksldjump"/>
            <a:extLst>
              <a:ext uri="{FF2B5EF4-FFF2-40B4-BE49-F238E27FC236}">
                <a16:creationId xmlns:a16="http://schemas.microsoft.com/office/drawing/2014/main" id="{FFA4DA7E-A956-B5C0-0B16-99288353B303}"/>
              </a:ext>
            </a:extLst>
          </p:cNvPr>
          <p:cNvSpPr/>
          <p:nvPr/>
        </p:nvSpPr>
        <p:spPr>
          <a:xfrm>
            <a:off x="1192125" y="547678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463" name="TextBox 1462">
            <a:extLst>
              <a:ext uri="{FF2B5EF4-FFF2-40B4-BE49-F238E27FC236}">
                <a16:creationId xmlns:a16="http://schemas.microsoft.com/office/drawing/2014/main" id="{4D707321-91EE-059C-1368-A87DFE31C173}"/>
              </a:ext>
            </a:extLst>
          </p:cNvPr>
          <p:cNvSpPr txBox="1"/>
          <p:nvPr/>
        </p:nvSpPr>
        <p:spPr>
          <a:xfrm>
            <a:off x="5660368" y="1564957"/>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464" name="TextBox 1463">
            <a:extLst>
              <a:ext uri="{FF2B5EF4-FFF2-40B4-BE49-F238E27FC236}">
                <a16:creationId xmlns:a16="http://schemas.microsoft.com/office/drawing/2014/main" id="{CB1497DE-27C8-690A-9D11-ECE3AFE6A602}"/>
              </a:ext>
            </a:extLst>
          </p:cNvPr>
          <p:cNvSpPr txBox="1"/>
          <p:nvPr/>
        </p:nvSpPr>
        <p:spPr>
          <a:xfrm>
            <a:off x="6102133" y="1572100"/>
            <a:ext cx="332142" cy="369332"/>
          </a:xfrm>
          <a:prstGeom prst="rect">
            <a:avLst/>
          </a:prstGeom>
          <a:noFill/>
        </p:spPr>
        <p:txBody>
          <a:bodyPr wrap="none" rtlCol="0">
            <a:spAutoFit/>
          </a:bodyPr>
          <a:lstStyle/>
          <a:p>
            <a:r>
              <a:rPr lang="en-US" b="1"/>
              <a:t>G</a:t>
            </a:r>
            <a:endParaRPr lang="en-US" b="1" dirty="0"/>
          </a:p>
        </p:txBody>
      </p:sp>
      <p:sp>
        <p:nvSpPr>
          <p:cNvPr id="1465" name="TextBox 1464">
            <a:extLst>
              <a:ext uri="{FF2B5EF4-FFF2-40B4-BE49-F238E27FC236}">
                <a16:creationId xmlns:a16="http://schemas.microsoft.com/office/drawing/2014/main" id="{FF22F4C4-F179-7525-84B1-AF01D625DDC2}"/>
              </a:ext>
            </a:extLst>
          </p:cNvPr>
          <p:cNvSpPr txBox="1"/>
          <p:nvPr/>
        </p:nvSpPr>
        <p:spPr>
          <a:xfrm>
            <a:off x="6550792" y="1567334"/>
            <a:ext cx="311304" cy="369332"/>
          </a:xfrm>
          <a:prstGeom prst="rect">
            <a:avLst/>
          </a:prstGeom>
          <a:noFill/>
        </p:spPr>
        <p:txBody>
          <a:bodyPr wrap="none" rtlCol="0">
            <a:spAutoFit/>
          </a:bodyPr>
          <a:lstStyle/>
          <a:p>
            <a:r>
              <a:rPr lang="en-US" b="1"/>
              <a:t>K</a:t>
            </a:r>
            <a:endParaRPr lang="en-US" b="1" dirty="0"/>
          </a:p>
        </p:txBody>
      </p:sp>
      <p:sp>
        <p:nvSpPr>
          <p:cNvPr id="1466" name="TextBox 1465">
            <a:extLst>
              <a:ext uri="{FF2B5EF4-FFF2-40B4-BE49-F238E27FC236}">
                <a16:creationId xmlns:a16="http://schemas.microsoft.com/office/drawing/2014/main" id="{2BDBC9D2-A094-ADF8-6950-0E85D73C270E}"/>
              </a:ext>
            </a:extLst>
          </p:cNvPr>
          <p:cNvSpPr txBox="1"/>
          <p:nvPr/>
        </p:nvSpPr>
        <p:spPr>
          <a:xfrm>
            <a:off x="7025636" y="1579243"/>
            <a:ext cx="245580" cy="369332"/>
          </a:xfrm>
          <a:prstGeom prst="rect">
            <a:avLst/>
          </a:prstGeom>
          <a:noFill/>
        </p:spPr>
        <p:txBody>
          <a:bodyPr wrap="none" rtlCol="0">
            <a:spAutoFit/>
          </a:bodyPr>
          <a:lstStyle/>
          <a:p>
            <a:r>
              <a:rPr lang="en-US" b="1"/>
              <a:t>Í</a:t>
            </a:r>
            <a:endParaRPr lang="en-US" b="1" dirty="0"/>
          </a:p>
        </p:txBody>
      </p:sp>
      <p:sp>
        <p:nvSpPr>
          <p:cNvPr id="1524" name="TextBox 1523">
            <a:extLst>
              <a:ext uri="{FF2B5EF4-FFF2-40B4-BE49-F238E27FC236}">
                <a16:creationId xmlns:a16="http://schemas.microsoft.com/office/drawing/2014/main" id="{D61353DF-71B2-F55B-D990-DB19EEEB670C}"/>
              </a:ext>
            </a:extLst>
          </p:cNvPr>
          <p:cNvSpPr txBox="1"/>
          <p:nvPr/>
        </p:nvSpPr>
        <p:spPr>
          <a:xfrm>
            <a:off x="5224119" y="5442980"/>
            <a:ext cx="330540" cy="369332"/>
          </a:xfrm>
          <a:prstGeom prst="rect">
            <a:avLst/>
          </a:prstGeom>
          <a:noFill/>
        </p:spPr>
        <p:txBody>
          <a:bodyPr wrap="none" rtlCol="0">
            <a:spAutoFit/>
          </a:bodyPr>
          <a:lstStyle/>
          <a:p>
            <a:r>
              <a:rPr lang="en-US" b="1"/>
              <a:t>H</a:t>
            </a:r>
            <a:endParaRPr lang="en-US" b="1" dirty="0"/>
          </a:p>
        </p:txBody>
      </p:sp>
      <p:sp>
        <p:nvSpPr>
          <p:cNvPr id="1533" name="TextBox 1532">
            <a:extLst>
              <a:ext uri="{FF2B5EF4-FFF2-40B4-BE49-F238E27FC236}">
                <a16:creationId xmlns:a16="http://schemas.microsoft.com/office/drawing/2014/main" id="{1C221A00-E1EC-E6DE-FC4A-E7523D239C32}"/>
              </a:ext>
            </a:extLst>
          </p:cNvPr>
          <p:cNvSpPr txBox="1"/>
          <p:nvPr/>
        </p:nvSpPr>
        <p:spPr>
          <a:xfrm>
            <a:off x="5651217" y="5436574"/>
            <a:ext cx="360996" cy="369332"/>
          </a:xfrm>
          <a:prstGeom prst="rect">
            <a:avLst/>
          </a:prstGeom>
          <a:noFill/>
        </p:spPr>
        <p:txBody>
          <a:bodyPr wrap="none" rtlCol="0">
            <a:spAutoFit/>
          </a:bodyPr>
          <a:lstStyle/>
          <a:p>
            <a:r>
              <a:rPr lang="en-US" b="1">
                <a:solidFill>
                  <a:srgbClr val="FF0000"/>
                </a:solidFill>
              </a:rPr>
              <a:t>Ự</a:t>
            </a:r>
            <a:endParaRPr lang="en-US" b="1" dirty="0">
              <a:solidFill>
                <a:srgbClr val="FF0000"/>
              </a:solidFill>
            </a:endParaRPr>
          </a:p>
        </p:txBody>
      </p:sp>
      <p:sp>
        <p:nvSpPr>
          <p:cNvPr id="1534" name="TextBox 1533">
            <a:extLst>
              <a:ext uri="{FF2B5EF4-FFF2-40B4-BE49-F238E27FC236}">
                <a16:creationId xmlns:a16="http://schemas.microsoft.com/office/drawing/2014/main" id="{5D0CDC9E-75F4-7429-33D5-86C9C23C946B}"/>
              </a:ext>
            </a:extLst>
          </p:cNvPr>
          <p:cNvSpPr txBox="1"/>
          <p:nvPr/>
        </p:nvSpPr>
        <p:spPr>
          <a:xfrm>
            <a:off x="6114045" y="5441741"/>
            <a:ext cx="306494" cy="369332"/>
          </a:xfrm>
          <a:prstGeom prst="rect">
            <a:avLst/>
          </a:prstGeom>
          <a:noFill/>
        </p:spPr>
        <p:txBody>
          <a:bodyPr wrap="none" rtlCol="0">
            <a:spAutoFit/>
          </a:bodyPr>
          <a:lstStyle/>
          <a:p>
            <a:r>
              <a:rPr lang="en-US" b="1"/>
              <a:t>C</a:t>
            </a:r>
            <a:endParaRPr lang="en-US" b="1" dirty="0"/>
          </a:p>
        </p:txBody>
      </p:sp>
      <p:sp>
        <p:nvSpPr>
          <p:cNvPr id="1535" name="TextBox 1534">
            <a:extLst>
              <a:ext uri="{FF2B5EF4-FFF2-40B4-BE49-F238E27FC236}">
                <a16:creationId xmlns:a16="http://schemas.microsoft.com/office/drawing/2014/main" id="{F48FE45D-7F0B-67ED-3A5F-0044872D0E9F}"/>
              </a:ext>
            </a:extLst>
          </p:cNvPr>
          <p:cNvSpPr txBox="1"/>
          <p:nvPr/>
        </p:nvSpPr>
        <p:spPr>
          <a:xfrm>
            <a:off x="6544056" y="5437384"/>
            <a:ext cx="330540" cy="369332"/>
          </a:xfrm>
          <a:prstGeom prst="rect">
            <a:avLst/>
          </a:prstGeom>
          <a:noFill/>
        </p:spPr>
        <p:txBody>
          <a:bodyPr wrap="none" rtlCol="0">
            <a:spAutoFit/>
          </a:bodyPr>
          <a:lstStyle/>
          <a:p>
            <a:r>
              <a:rPr lang="en-US" b="1"/>
              <a:t>H</a:t>
            </a:r>
            <a:endParaRPr lang="en-US" b="1" dirty="0"/>
          </a:p>
        </p:txBody>
      </p:sp>
      <p:sp>
        <p:nvSpPr>
          <p:cNvPr id="1536" name="TextBox 1535">
            <a:extLst>
              <a:ext uri="{FF2B5EF4-FFF2-40B4-BE49-F238E27FC236}">
                <a16:creationId xmlns:a16="http://schemas.microsoft.com/office/drawing/2014/main" id="{FE675580-4DD5-60BA-ADE0-D59C91567DC0}"/>
              </a:ext>
            </a:extLst>
          </p:cNvPr>
          <p:cNvSpPr txBox="1"/>
          <p:nvPr/>
        </p:nvSpPr>
        <p:spPr>
          <a:xfrm>
            <a:off x="7031154" y="5438584"/>
            <a:ext cx="245580" cy="369332"/>
          </a:xfrm>
          <a:prstGeom prst="rect">
            <a:avLst/>
          </a:prstGeom>
          <a:noFill/>
        </p:spPr>
        <p:txBody>
          <a:bodyPr wrap="none" rtlCol="0">
            <a:spAutoFit/>
          </a:bodyPr>
          <a:lstStyle/>
          <a:p>
            <a:r>
              <a:rPr lang="en-US" b="1"/>
              <a:t>I</a:t>
            </a:r>
            <a:endParaRPr lang="en-US" b="1" dirty="0"/>
          </a:p>
        </p:txBody>
      </p:sp>
      <p:sp>
        <p:nvSpPr>
          <p:cNvPr id="1537" name="TextBox 1536">
            <a:extLst>
              <a:ext uri="{FF2B5EF4-FFF2-40B4-BE49-F238E27FC236}">
                <a16:creationId xmlns:a16="http://schemas.microsoft.com/office/drawing/2014/main" id="{9CD00F83-0AC4-A782-A8FF-4B6BE4BA6889}"/>
              </a:ext>
            </a:extLst>
          </p:cNvPr>
          <p:cNvSpPr txBox="1"/>
          <p:nvPr/>
        </p:nvSpPr>
        <p:spPr>
          <a:xfrm>
            <a:off x="7446940" y="5440982"/>
            <a:ext cx="296876" cy="369332"/>
          </a:xfrm>
          <a:prstGeom prst="rect">
            <a:avLst/>
          </a:prstGeom>
          <a:noFill/>
        </p:spPr>
        <p:txBody>
          <a:bodyPr wrap="none" rtlCol="0">
            <a:spAutoFit/>
          </a:bodyPr>
          <a:lstStyle/>
          <a:p>
            <a:r>
              <a:rPr lang="en-US" b="1"/>
              <a:t>Ệ</a:t>
            </a:r>
            <a:endParaRPr lang="en-US" b="1" dirty="0"/>
          </a:p>
        </p:txBody>
      </p:sp>
      <p:sp>
        <p:nvSpPr>
          <p:cNvPr id="1538" name="TextBox 1537">
            <a:extLst>
              <a:ext uri="{FF2B5EF4-FFF2-40B4-BE49-F238E27FC236}">
                <a16:creationId xmlns:a16="http://schemas.microsoft.com/office/drawing/2014/main" id="{C4F8DAAC-58EC-5DBD-C16E-431C0DC9C6F2}"/>
              </a:ext>
            </a:extLst>
          </p:cNvPr>
          <p:cNvSpPr txBox="1"/>
          <p:nvPr/>
        </p:nvSpPr>
        <p:spPr>
          <a:xfrm>
            <a:off x="7866635" y="5448530"/>
            <a:ext cx="336952" cy="369332"/>
          </a:xfrm>
          <a:prstGeom prst="rect">
            <a:avLst/>
          </a:prstGeom>
          <a:noFill/>
        </p:spPr>
        <p:txBody>
          <a:bodyPr wrap="none" rtlCol="0">
            <a:spAutoFit/>
          </a:bodyPr>
          <a:lstStyle/>
          <a:p>
            <a:r>
              <a:rPr lang="en-US" b="1"/>
              <a:t>N</a:t>
            </a:r>
            <a:endParaRPr lang="en-US" b="1" dirty="0"/>
          </a:p>
        </p:txBody>
      </p:sp>
      <p:sp>
        <p:nvSpPr>
          <p:cNvPr id="1539" name="TextBox 1538">
            <a:extLst>
              <a:ext uri="{FF2B5EF4-FFF2-40B4-BE49-F238E27FC236}">
                <a16:creationId xmlns:a16="http://schemas.microsoft.com/office/drawing/2014/main" id="{B496FCA7-8EFA-AD4A-07B6-22D930CC2280}"/>
              </a:ext>
            </a:extLst>
          </p:cNvPr>
          <p:cNvSpPr txBox="1"/>
          <p:nvPr/>
        </p:nvSpPr>
        <p:spPr>
          <a:xfrm>
            <a:off x="4797087" y="5436609"/>
            <a:ext cx="298480" cy="369332"/>
          </a:xfrm>
          <a:prstGeom prst="rect">
            <a:avLst/>
          </a:prstGeom>
          <a:noFill/>
        </p:spPr>
        <p:txBody>
          <a:bodyPr wrap="none" rtlCol="0">
            <a:spAutoFit/>
          </a:bodyPr>
          <a:lstStyle/>
          <a:p>
            <a:r>
              <a:rPr lang="en-US" b="1"/>
              <a:t>T</a:t>
            </a:r>
            <a:endParaRPr lang="en-US" b="1" dirty="0"/>
          </a:p>
        </p:txBody>
      </p:sp>
      <p:sp>
        <p:nvSpPr>
          <p:cNvPr id="1540" name="TextBox 1539">
            <a:extLst>
              <a:ext uri="{FF2B5EF4-FFF2-40B4-BE49-F238E27FC236}">
                <a16:creationId xmlns:a16="http://schemas.microsoft.com/office/drawing/2014/main" id="{486A2190-192E-E335-A13E-AB410A719DDD}"/>
              </a:ext>
            </a:extLst>
          </p:cNvPr>
          <p:cNvSpPr txBox="1"/>
          <p:nvPr/>
        </p:nvSpPr>
        <p:spPr>
          <a:xfrm>
            <a:off x="5218054" y="1893785"/>
            <a:ext cx="343364" cy="369332"/>
          </a:xfrm>
          <a:prstGeom prst="rect">
            <a:avLst/>
          </a:prstGeom>
          <a:noFill/>
        </p:spPr>
        <p:txBody>
          <a:bodyPr wrap="none" rtlCol="0">
            <a:spAutoFit/>
          </a:bodyPr>
          <a:lstStyle/>
          <a:p>
            <a:r>
              <a:rPr lang="en-US" b="1"/>
              <a:t>N</a:t>
            </a:r>
            <a:endParaRPr lang="en-US" b="1" dirty="0"/>
          </a:p>
        </p:txBody>
      </p:sp>
      <p:sp>
        <p:nvSpPr>
          <p:cNvPr id="1541" name="TextBox 1540">
            <a:extLst>
              <a:ext uri="{FF2B5EF4-FFF2-40B4-BE49-F238E27FC236}">
                <a16:creationId xmlns:a16="http://schemas.microsoft.com/office/drawing/2014/main" id="{2FBA6BB2-872B-D15A-DFD7-36D6CA68B2BE}"/>
              </a:ext>
            </a:extLst>
          </p:cNvPr>
          <p:cNvSpPr txBox="1"/>
          <p:nvPr/>
        </p:nvSpPr>
        <p:spPr>
          <a:xfrm>
            <a:off x="5662810" y="1891808"/>
            <a:ext cx="335348"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1542" name="TextBox 1541">
            <a:extLst>
              <a:ext uri="{FF2B5EF4-FFF2-40B4-BE49-F238E27FC236}">
                <a16:creationId xmlns:a16="http://schemas.microsoft.com/office/drawing/2014/main" id="{8CB4BF17-BF4B-6251-79E5-0495104F464C}"/>
              </a:ext>
            </a:extLst>
          </p:cNvPr>
          <p:cNvSpPr txBox="1"/>
          <p:nvPr/>
        </p:nvSpPr>
        <p:spPr>
          <a:xfrm>
            <a:off x="6119215" y="1894595"/>
            <a:ext cx="304892" cy="369332"/>
          </a:xfrm>
          <a:prstGeom prst="rect">
            <a:avLst/>
          </a:prstGeom>
          <a:noFill/>
        </p:spPr>
        <p:txBody>
          <a:bodyPr wrap="none" rtlCol="0">
            <a:spAutoFit/>
          </a:bodyPr>
          <a:lstStyle/>
          <a:p>
            <a:r>
              <a:rPr lang="en-US" b="1"/>
              <a:t>T</a:t>
            </a:r>
            <a:endParaRPr lang="en-US" b="1" dirty="0"/>
          </a:p>
        </p:txBody>
      </p:sp>
      <p:sp>
        <p:nvSpPr>
          <p:cNvPr id="1543" name="TextBox 1542">
            <a:extLst>
              <a:ext uri="{FF2B5EF4-FFF2-40B4-BE49-F238E27FC236}">
                <a16:creationId xmlns:a16="http://schemas.microsoft.com/office/drawing/2014/main" id="{43ABC5FB-FC26-DF4A-9451-26C2A70FC2FE}"/>
              </a:ext>
            </a:extLst>
          </p:cNvPr>
          <p:cNvSpPr txBox="1"/>
          <p:nvPr/>
        </p:nvSpPr>
        <p:spPr>
          <a:xfrm>
            <a:off x="6528647" y="1892619"/>
            <a:ext cx="360996" cy="369332"/>
          </a:xfrm>
          <a:prstGeom prst="rect">
            <a:avLst/>
          </a:prstGeom>
          <a:noFill/>
        </p:spPr>
        <p:txBody>
          <a:bodyPr wrap="none" rtlCol="0">
            <a:spAutoFit/>
          </a:bodyPr>
          <a:lstStyle/>
          <a:p>
            <a:r>
              <a:rPr lang="en-US" b="1"/>
              <a:t>Ư</a:t>
            </a:r>
            <a:endParaRPr lang="en-US" b="1" dirty="0"/>
          </a:p>
        </p:txBody>
      </p:sp>
      <p:sp>
        <p:nvSpPr>
          <p:cNvPr id="1685" name="TextBox 1684">
            <a:extLst>
              <a:ext uri="{FF2B5EF4-FFF2-40B4-BE49-F238E27FC236}">
                <a16:creationId xmlns:a16="http://schemas.microsoft.com/office/drawing/2014/main" id="{2534B84C-4F42-24F9-ACA0-51B7D82B9103}"/>
              </a:ext>
            </a:extLst>
          </p:cNvPr>
          <p:cNvSpPr txBox="1"/>
          <p:nvPr/>
        </p:nvSpPr>
        <p:spPr>
          <a:xfrm>
            <a:off x="5238886" y="2511454"/>
            <a:ext cx="293670" cy="369332"/>
          </a:xfrm>
          <a:prstGeom prst="rect">
            <a:avLst/>
          </a:prstGeom>
          <a:noFill/>
        </p:spPr>
        <p:txBody>
          <a:bodyPr wrap="none" rtlCol="0">
            <a:spAutoFit/>
          </a:bodyPr>
          <a:lstStyle/>
          <a:p>
            <a:r>
              <a:rPr lang="en-US" b="1"/>
              <a:t>S</a:t>
            </a:r>
            <a:endParaRPr lang="en-US" b="1" dirty="0"/>
          </a:p>
        </p:txBody>
      </p:sp>
      <p:sp>
        <p:nvSpPr>
          <p:cNvPr id="1686" name="TextBox 1685">
            <a:extLst>
              <a:ext uri="{FF2B5EF4-FFF2-40B4-BE49-F238E27FC236}">
                <a16:creationId xmlns:a16="http://schemas.microsoft.com/office/drawing/2014/main" id="{41633FC5-AC7D-001E-48B8-286A1747DD48}"/>
              </a:ext>
            </a:extLst>
          </p:cNvPr>
          <p:cNvSpPr txBox="1"/>
          <p:nvPr/>
        </p:nvSpPr>
        <p:spPr>
          <a:xfrm>
            <a:off x="5705478" y="2519794"/>
            <a:ext cx="245580" cy="369332"/>
          </a:xfrm>
          <a:prstGeom prst="rect">
            <a:avLst/>
          </a:prstGeom>
          <a:noFill/>
        </p:spPr>
        <p:txBody>
          <a:bodyPr wrap="none" rtlCol="0">
            <a:spAutoFit/>
          </a:bodyPr>
          <a:lstStyle/>
          <a:p>
            <a:r>
              <a:rPr lang="en-US" b="1">
                <a:solidFill>
                  <a:srgbClr val="FF0000"/>
                </a:solidFill>
              </a:rPr>
              <a:t>Ĩ</a:t>
            </a:r>
            <a:endParaRPr lang="en-US" b="1" dirty="0">
              <a:solidFill>
                <a:srgbClr val="FF0000"/>
              </a:solidFill>
            </a:endParaRPr>
          </a:p>
        </p:txBody>
      </p:sp>
      <p:sp>
        <p:nvSpPr>
          <p:cNvPr id="1709" name="TextBox 1708">
            <a:extLst>
              <a:ext uri="{FF2B5EF4-FFF2-40B4-BE49-F238E27FC236}">
                <a16:creationId xmlns:a16="http://schemas.microsoft.com/office/drawing/2014/main" id="{679AA8D3-B192-8AAD-8135-E94173628C7F}"/>
              </a:ext>
            </a:extLst>
          </p:cNvPr>
          <p:cNvSpPr txBox="1"/>
          <p:nvPr/>
        </p:nvSpPr>
        <p:spPr>
          <a:xfrm>
            <a:off x="6982769" y="2832207"/>
            <a:ext cx="336952" cy="369332"/>
          </a:xfrm>
          <a:prstGeom prst="rect">
            <a:avLst/>
          </a:prstGeom>
          <a:noFill/>
        </p:spPr>
        <p:txBody>
          <a:bodyPr wrap="none" rtlCol="0">
            <a:spAutoFit/>
          </a:bodyPr>
          <a:lstStyle/>
          <a:p>
            <a:r>
              <a:rPr lang="en-US" b="1"/>
              <a:t>N</a:t>
            </a:r>
            <a:endParaRPr lang="en-US" b="1" dirty="0"/>
          </a:p>
        </p:txBody>
      </p:sp>
      <p:sp>
        <p:nvSpPr>
          <p:cNvPr id="1710" name="TextBox 1709">
            <a:extLst>
              <a:ext uri="{FF2B5EF4-FFF2-40B4-BE49-F238E27FC236}">
                <a16:creationId xmlns:a16="http://schemas.microsoft.com/office/drawing/2014/main" id="{CB2F841A-2F4E-8982-582F-F5D644D917CF}"/>
              </a:ext>
            </a:extLst>
          </p:cNvPr>
          <p:cNvSpPr txBox="1"/>
          <p:nvPr/>
        </p:nvSpPr>
        <p:spPr>
          <a:xfrm>
            <a:off x="4798655" y="2835246"/>
            <a:ext cx="298480" cy="369332"/>
          </a:xfrm>
          <a:prstGeom prst="rect">
            <a:avLst/>
          </a:prstGeom>
          <a:noFill/>
        </p:spPr>
        <p:txBody>
          <a:bodyPr wrap="none" rtlCol="0">
            <a:spAutoFit/>
          </a:bodyPr>
          <a:lstStyle/>
          <a:p>
            <a:r>
              <a:rPr lang="en-US" b="1"/>
              <a:t>T</a:t>
            </a:r>
            <a:endParaRPr lang="en-US" b="1" dirty="0"/>
          </a:p>
        </p:txBody>
      </p:sp>
      <p:sp>
        <p:nvSpPr>
          <p:cNvPr id="1711" name="TextBox 1710">
            <a:extLst>
              <a:ext uri="{FF2B5EF4-FFF2-40B4-BE49-F238E27FC236}">
                <a16:creationId xmlns:a16="http://schemas.microsoft.com/office/drawing/2014/main" id="{923F1E6C-98D7-C8AF-8D4D-B95729C1B2F0}"/>
              </a:ext>
            </a:extLst>
          </p:cNvPr>
          <p:cNvSpPr txBox="1"/>
          <p:nvPr/>
        </p:nvSpPr>
        <p:spPr>
          <a:xfrm>
            <a:off x="5222725" y="2833270"/>
            <a:ext cx="336952" cy="369332"/>
          </a:xfrm>
          <a:prstGeom prst="rect">
            <a:avLst/>
          </a:prstGeom>
          <a:noFill/>
        </p:spPr>
        <p:txBody>
          <a:bodyPr wrap="none" rtlCol="0">
            <a:spAutoFit/>
          </a:bodyPr>
          <a:lstStyle/>
          <a:p>
            <a:r>
              <a:rPr lang="en-US" b="1"/>
              <a:t>H</a:t>
            </a:r>
            <a:endParaRPr lang="en-US" b="1" dirty="0"/>
          </a:p>
        </p:txBody>
      </p:sp>
      <p:sp>
        <p:nvSpPr>
          <p:cNvPr id="1712" name="TextBox 1711">
            <a:extLst>
              <a:ext uri="{FF2B5EF4-FFF2-40B4-BE49-F238E27FC236}">
                <a16:creationId xmlns:a16="http://schemas.microsoft.com/office/drawing/2014/main" id="{60AF5FD1-BC4F-87A1-2582-2D9407BBF934}"/>
              </a:ext>
            </a:extLst>
          </p:cNvPr>
          <p:cNvSpPr txBox="1"/>
          <p:nvPr/>
        </p:nvSpPr>
        <p:spPr>
          <a:xfrm>
            <a:off x="5665498" y="2826531"/>
            <a:ext cx="324128" cy="369332"/>
          </a:xfrm>
          <a:prstGeom prst="rect">
            <a:avLst/>
          </a:prstGeom>
          <a:noFill/>
        </p:spPr>
        <p:txBody>
          <a:bodyPr wrap="none" rtlCol="0">
            <a:spAutoFit/>
          </a:bodyPr>
          <a:lstStyle/>
          <a:p>
            <a:r>
              <a:rPr lang="en-US" b="1">
                <a:solidFill>
                  <a:srgbClr val="FF0000"/>
                </a:solidFill>
              </a:rPr>
              <a:t>A</a:t>
            </a:r>
            <a:endParaRPr lang="en-US" b="1" dirty="0">
              <a:solidFill>
                <a:srgbClr val="FF0000"/>
              </a:solidFill>
            </a:endParaRPr>
          </a:p>
        </p:txBody>
      </p:sp>
      <p:sp>
        <p:nvSpPr>
          <p:cNvPr id="1715" name="TextBox 1714">
            <a:extLst>
              <a:ext uri="{FF2B5EF4-FFF2-40B4-BE49-F238E27FC236}">
                <a16:creationId xmlns:a16="http://schemas.microsoft.com/office/drawing/2014/main" id="{F8F8E689-BAF8-5AEF-A18C-D30C476E0608}"/>
              </a:ext>
            </a:extLst>
          </p:cNvPr>
          <p:cNvSpPr txBox="1"/>
          <p:nvPr/>
        </p:nvSpPr>
        <p:spPr>
          <a:xfrm>
            <a:off x="6097671" y="2826209"/>
            <a:ext cx="336952" cy="369332"/>
          </a:xfrm>
          <a:prstGeom prst="rect">
            <a:avLst/>
          </a:prstGeom>
          <a:noFill/>
        </p:spPr>
        <p:txBody>
          <a:bodyPr wrap="none" rtlCol="0">
            <a:spAutoFit/>
          </a:bodyPr>
          <a:lstStyle/>
          <a:p>
            <a:r>
              <a:rPr lang="en-US" b="1"/>
              <a:t>N</a:t>
            </a:r>
            <a:endParaRPr lang="en-US" b="1" dirty="0"/>
          </a:p>
        </p:txBody>
      </p:sp>
      <p:sp>
        <p:nvSpPr>
          <p:cNvPr id="1716" name="TextBox 1715">
            <a:extLst>
              <a:ext uri="{FF2B5EF4-FFF2-40B4-BE49-F238E27FC236}">
                <a16:creationId xmlns:a16="http://schemas.microsoft.com/office/drawing/2014/main" id="{3A856CC6-6FB4-C1A6-446C-5A87963C7296}"/>
              </a:ext>
            </a:extLst>
          </p:cNvPr>
          <p:cNvSpPr txBox="1"/>
          <p:nvPr/>
        </p:nvSpPr>
        <p:spPr>
          <a:xfrm>
            <a:off x="6542345" y="2824230"/>
            <a:ext cx="332142" cy="369332"/>
          </a:xfrm>
          <a:prstGeom prst="rect">
            <a:avLst/>
          </a:prstGeom>
          <a:noFill/>
        </p:spPr>
        <p:txBody>
          <a:bodyPr wrap="none" rtlCol="0">
            <a:spAutoFit/>
          </a:bodyPr>
          <a:lstStyle/>
          <a:p>
            <a:r>
              <a:rPr lang="en-US" b="1"/>
              <a:t>H</a:t>
            </a:r>
            <a:endParaRPr lang="en-US" b="1" dirty="0"/>
          </a:p>
        </p:txBody>
      </p:sp>
      <p:sp>
        <p:nvSpPr>
          <p:cNvPr id="1722" name="TextBox 1721">
            <a:extLst>
              <a:ext uri="{FF2B5EF4-FFF2-40B4-BE49-F238E27FC236}">
                <a16:creationId xmlns:a16="http://schemas.microsoft.com/office/drawing/2014/main" id="{E1777F43-75A5-A257-CDED-833D699BEBC3}"/>
              </a:ext>
            </a:extLst>
          </p:cNvPr>
          <p:cNvSpPr txBox="1"/>
          <p:nvPr/>
        </p:nvSpPr>
        <p:spPr>
          <a:xfrm>
            <a:off x="6144477" y="3162005"/>
            <a:ext cx="245580" cy="369332"/>
          </a:xfrm>
          <a:prstGeom prst="rect">
            <a:avLst/>
          </a:prstGeom>
          <a:noFill/>
        </p:spPr>
        <p:txBody>
          <a:bodyPr wrap="none" rtlCol="0">
            <a:spAutoFit/>
          </a:bodyPr>
          <a:lstStyle/>
          <a:p>
            <a:r>
              <a:rPr lang="en-US" b="1"/>
              <a:t>I</a:t>
            </a:r>
            <a:endParaRPr lang="en-US" b="1" dirty="0"/>
          </a:p>
        </p:txBody>
      </p:sp>
      <p:sp>
        <p:nvSpPr>
          <p:cNvPr id="1723" name="TextBox 1722">
            <a:extLst>
              <a:ext uri="{FF2B5EF4-FFF2-40B4-BE49-F238E27FC236}">
                <a16:creationId xmlns:a16="http://schemas.microsoft.com/office/drawing/2014/main" id="{03FA1A11-73A3-163A-872A-1991DBDFCDD1}"/>
              </a:ext>
            </a:extLst>
          </p:cNvPr>
          <p:cNvSpPr txBox="1"/>
          <p:nvPr/>
        </p:nvSpPr>
        <p:spPr>
          <a:xfrm>
            <a:off x="6564571" y="3164968"/>
            <a:ext cx="296876" cy="369332"/>
          </a:xfrm>
          <a:prstGeom prst="rect">
            <a:avLst/>
          </a:prstGeom>
          <a:noFill/>
        </p:spPr>
        <p:txBody>
          <a:bodyPr wrap="none" rtlCol="0">
            <a:spAutoFit/>
          </a:bodyPr>
          <a:lstStyle/>
          <a:p>
            <a:r>
              <a:rPr lang="en-US" b="1"/>
              <a:t>Ê</a:t>
            </a:r>
            <a:endParaRPr lang="en-US" b="1" dirty="0"/>
          </a:p>
        </p:txBody>
      </p:sp>
      <p:sp>
        <p:nvSpPr>
          <p:cNvPr id="1724" name="TextBox 1723">
            <a:extLst>
              <a:ext uri="{FF2B5EF4-FFF2-40B4-BE49-F238E27FC236}">
                <a16:creationId xmlns:a16="http://schemas.microsoft.com/office/drawing/2014/main" id="{4F4639CC-187A-4D20-2874-C02B6C3BF1CA}"/>
              </a:ext>
            </a:extLst>
          </p:cNvPr>
          <p:cNvSpPr txBox="1"/>
          <p:nvPr/>
        </p:nvSpPr>
        <p:spPr>
          <a:xfrm>
            <a:off x="6984373" y="3168143"/>
            <a:ext cx="336952" cy="369332"/>
          </a:xfrm>
          <a:prstGeom prst="rect">
            <a:avLst/>
          </a:prstGeom>
          <a:noFill/>
        </p:spPr>
        <p:txBody>
          <a:bodyPr wrap="none" rtlCol="0">
            <a:spAutoFit/>
          </a:bodyPr>
          <a:lstStyle/>
          <a:p>
            <a:r>
              <a:rPr lang="en-US" b="1"/>
              <a:t>N</a:t>
            </a:r>
            <a:endParaRPr lang="en-US" b="1" dirty="0"/>
          </a:p>
        </p:txBody>
      </p:sp>
      <p:sp>
        <p:nvSpPr>
          <p:cNvPr id="1725" name="TextBox 1724">
            <a:extLst>
              <a:ext uri="{FF2B5EF4-FFF2-40B4-BE49-F238E27FC236}">
                <a16:creationId xmlns:a16="http://schemas.microsoft.com/office/drawing/2014/main" id="{5E9EA7B2-DE87-60BF-620C-3F9701D7BBC8}"/>
              </a:ext>
            </a:extLst>
          </p:cNvPr>
          <p:cNvSpPr txBox="1"/>
          <p:nvPr/>
        </p:nvSpPr>
        <p:spPr>
          <a:xfrm>
            <a:off x="3899185" y="3158713"/>
            <a:ext cx="332142" cy="369332"/>
          </a:xfrm>
          <a:prstGeom prst="rect">
            <a:avLst/>
          </a:prstGeom>
          <a:noFill/>
        </p:spPr>
        <p:txBody>
          <a:bodyPr wrap="none" rtlCol="0">
            <a:spAutoFit/>
          </a:bodyPr>
          <a:lstStyle/>
          <a:p>
            <a:r>
              <a:rPr lang="en-US" b="1"/>
              <a:t>Đ</a:t>
            </a:r>
            <a:endParaRPr lang="en-US" b="1" dirty="0"/>
          </a:p>
        </p:txBody>
      </p:sp>
      <p:sp>
        <p:nvSpPr>
          <p:cNvPr id="1726" name="TextBox 1725">
            <a:extLst>
              <a:ext uri="{FF2B5EF4-FFF2-40B4-BE49-F238E27FC236}">
                <a16:creationId xmlns:a16="http://schemas.microsoft.com/office/drawing/2014/main" id="{A0DEC67F-FCB1-BACE-7F00-30178DA847B2}"/>
              </a:ext>
            </a:extLst>
          </p:cNvPr>
          <p:cNvSpPr txBox="1"/>
          <p:nvPr/>
        </p:nvSpPr>
        <p:spPr>
          <a:xfrm>
            <a:off x="4337152" y="3164675"/>
            <a:ext cx="340158" cy="369332"/>
          </a:xfrm>
          <a:prstGeom prst="rect">
            <a:avLst/>
          </a:prstGeom>
          <a:noFill/>
        </p:spPr>
        <p:txBody>
          <a:bodyPr wrap="none" rtlCol="0">
            <a:spAutoFit/>
          </a:bodyPr>
          <a:lstStyle/>
          <a:p>
            <a:r>
              <a:rPr lang="en-US" b="1"/>
              <a:t>Ộ</a:t>
            </a:r>
            <a:endParaRPr lang="en-US" b="1" dirty="0"/>
          </a:p>
        </p:txBody>
      </p:sp>
      <p:sp>
        <p:nvSpPr>
          <p:cNvPr id="1727" name="TextBox 1726">
            <a:extLst>
              <a:ext uri="{FF2B5EF4-FFF2-40B4-BE49-F238E27FC236}">
                <a16:creationId xmlns:a16="http://schemas.microsoft.com/office/drawing/2014/main" id="{AD6EA74C-9847-2C85-EFDB-E82138D0C54B}"/>
              </a:ext>
            </a:extLst>
          </p:cNvPr>
          <p:cNvSpPr txBox="1"/>
          <p:nvPr/>
        </p:nvSpPr>
        <p:spPr>
          <a:xfrm>
            <a:off x="5225724" y="3161594"/>
            <a:ext cx="332142" cy="369332"/>
          </a:xfrm>
          <a:prstGeom prst="rect">
            <a:avLst/>
          </a:prstGeom>
          <a:noFill/>
        </p:spPr>
        <p:txBody>
          <a:bodyPr wrap="none" rtlCol="0">
            <a:spAutoFit/>
          </a:bodyPr>
          <a:lstStyle/>
          <a:p>
            <a:r>
              <a:rPr lang="en-US" b="1"/>
              <a:t>G</a:t>
            </a:r>
            <a:endParaRPr lang="en-US" b="1" dirty="0"/>
          </a:p>
        </p:txBody>
      </p:sp>
      <p:sp>
        <p:nvSpPr>
          <p:cNvPr id="1728" name="TextBox 1727">
            <a:extLst>
              <a:ext uri="{FF2B5EF4-FFF2-40B4-BE49-F238E27FC236}">
                <a16:creationId xmlns:a16="http://schemas.microsoft.com/office/drawing/2014/main" id="{F9CA43DF-DD4F-CA0D-08A2-4C5AE8CAEDC0}"/>
              </a:ext>
            </a:extLst>
          </p:cNvPr>
          <p:cNvSpPr txBox="1"/>
          <p:nvPr/>
        </p:nvSpPr>
        <p:spPr>
          <a:xfrm>
            <a:off x="5671462" y="3159618"/>
            <a:ext cx="320922" cy="369332"/>
          </a:xfrm>
          <a:prstGeom prst="rect">
            <a:avLst/>
          </a:prstGeom>
          <a:noFill/>
        </p:spPr>
        <p:txBody>
          <a:bodyPr wrap="none" rtlCol="0">
            <a:spAutoFit/>
          </a:bodyPr>
          <a:lstStyle/>
          <a:p>
            <a:r>
              <a:rPr lang="en-US" b="1">
                <a:solidFill>
                  <a:srgbClr val="FF0000"/>
                </a:solidFill>
              </a:rPr>
              <a:t>V</a:t>
            </a:r>
            <a:endParaRPr lang="en-US" b="1" dirty="0">
              <a:solidFill>
                <a:srgbClr val="FF0000"/>
              </a:solidFill>
            </a:endParaRPr>
          </a:p>
        </p:txBody>
      </p:sp>
      <p:sp>
        <p:nvSpPr>
          <p:cNvPr id="1735" name="TextBox 1734">
            <a:extLst>
              <a:ext uri="{FF2B5EF4-FFF2-40B4-BE49-F238E27FC236}">
                <a16:creationId xmlns:a16="http://schemas.microsoft.com/office/drawing/2014/main" id="{BEA6EE65-9B7F-F6B3-01C9-28AFF9B3D2EE}"/>
              </a:ext>
            </a:extLst>
          </p:cNvPr>
          <p:cNvSpPr txBox="1"/>
          <p:nvPr/>
        </p:nvSpPr>
        <p:spPr>
          <a:xfrm>
            <a:off x="5226537" y="3486321"/>
            <a:ext cx="330540" cy="369332"/>
          </a:xfrm>
          <a:prstGeom prst="rect">
            <a:avLst/>
          </a:prstGeom>
          <a:noFill/>
        </p:spPr>
        <p:txBody>
          <a:bodyPr wrap="none" rtlCol="0">
            <a:spAutoFit/>
          </a:bodyPr>
          <a:lstStyle/>
          <a:p>
            <a:r>
              <a:rPr lang="en-US" b="1"/>
              <a:t>H</a:t>
            </a:r>
            <a:endParaRPr lang="en-US" b="1" dirty="0"/>
          </a:p>
        </p:txBody>
      </p:sp>
      <p:sp>
        <p:nvSpPr>
          <p:cNvPr id="1736" name="TextBox 1735">
            <a:extLst>
              <a:ext uri="{FF2B5EF4-FFF2-40B4-BE49-F238E27FC236}">
                <a16:creationId xmlns:a16="http://schemas.microsoft.com/office/drawing/2014/main" id="{62242F60-9046-1503-69F7-2306B6CAD818}"/>
              </a:ext>
            </a:extLst>
          </p:cNvPr>
          <p:cNvSpPr txBox="1"/>
          <p:nvPr/>
        </p:nvSpPr>
        <p:spPr>
          <a:xfrm>
            <a:off x="5673360" y="3497044"/>
            <a:ext cx="319318" cy="338554"/>
          </a:xfrm>
          <a:prstGeom prst="rect">
            <a:avLst/>
          </a:prstGeom>
          <a:noFill/>
        </p:spPr>
        <p:txBody>
          <a:bodyPr wrap="none" rtlCol="0">
            <a:spAutoFit/>
          </a:bodyPr>
          <a:lstStyle/>
          <a:p>
            <a:r>
              <a:rPr lang="en-US" sz="1600" b="1">
                <a:solidFill>
                  <a:srgbClr val="FF0000"/>
                </a:solidFill>
              </a:rPr>
              <a:t>Ụ</a:t>
            </a:r>
            <a:endParaRPr lang="en-US" sz="1600" b="1" dirty="0">
              <a:solidFill>
                <a:srgbClr val="FF0000"/>
              </a:solidFill>
            </a:endParaRPr>
          </a:p>
        </p:txBody>
      </p:sp>
      <p:sp>
        <p:nvSpPr>
          <p:cNvPr id="1737" name="TextBox 1736">
            <a:extLst>
              <a:ext uri="{FF2B5EF4-FFF2-40B4-BE49-F238E27FC236}">
                <a16:creationId xmlns:a16="http://schemas.microsoft.com/office/drawing/2014/main" id="{707991A5-4FCE-57F9-8143-2C9F4BE59AC8}"/>
              </a:ext>
            </a:extLst>
          </p:cNvPr>
          <p:cNvSpPr txBox="1"/>
          <p:nvPr/>
        </p:nvSpPr>
        <p:spPr>
          <a:xfrm>
            <a:off x="6117221" y="3482368"/>
            <a:ext cx="306494" cy="369332"/>
          </a:xfrm>
          <a:prstGeom prst="rect">
            <a:avLst/>
          </a:prstGeom>
          <a:noFill/>
        </p:spPr>
        <p:txBody>
          <a:bodyPr wrap="none" rtlCol="0">
            <a:spAutoFit/>
          </a:bodyPr>
          <a:lstStyle/>
          <a:p>
            <a:r>
              <a:rPr lang="en-US" b="1"/>
              <a:t>C</a:t>
            </a:r>
            <a:endParaRPr lang="en-US" b="1" dirty="0"/>
          </a:p>
        </p:txBody>
      </p:sp>
      <p:sp>
        <p:nvSpPr>
          <p:cNvPr id="1750" name="TextBox 1749">
            <a:extLst>
              <a:ext uri="{FF2B5EF4-FFF2-40B4-BE49-F238E27FC236}">
                <a16:creationId xmlns:a16="http://schemas.microsoft.com/office/drawing/2014/main" id="{1DF03375-DE1D-46B8-AF8F-424126979D0B}"/>
              </a:ext>
            </a:extLst>
          </p:cNvPr>
          <p:cNvSpPr txBox="1"/>
          <p:nvPr/>
        </p:nvSpPr>
        <p:spPr>
          <a:xfrm>
            <a:off x="4336769" y="3814220"/>
            <a:ext cx="324128" cy="369332"/>
          </a:xfrm>
          <a:prstGeom prst="rect">
            <a:avLst/>
          </a:prstGeom>
          <a:noFill/>
        </p:spPr>
        <p:txBody>
          <a:bodyPr wrap="none" rtlCol="0">
            <a:spAutoFit/>
          </a:bodyPr>
          <a:lstStyle/>
          <a:p>
            <a:r>
              <a:rPr lang="en-US" b="1"/>
              <a:t>Ạ</a:t>
            </a:r>
            <a:endParaRPr lang="en-US" b="1" dirty="0"/>
          </a:p>
        </p:txBody>
      </p:sp>
      <p:sp>
        <p:nvSpPr>
          <p:cNvPr id="1751" name="TextBox 1750">
            <a:extLst>
              <a:ext uri="{FF2B5EF4-FFF2-40B4-BE49-F238E27FC236}">
                <a16:creationId xmlns:a16="http://schemas.microsoft.com/office/drawing/2014/main" id="{D4773491-8839-D842-05E5-53F06DE59A89}"/>
              </a:ext>
            </a:extLst>
          </p:cNvPr>
          <p:cNvSpPr txBox="1"/>
          <p:nvPr/>
        </p:nvSpPr>
        <p:spPr>
          <a:xfrm>
            <a:off x="4793831" y="3812244"/>
            <a:ext cx="304892" cy="369332"/>
          </a:xfrm>
          <a:prstGeom prst="rect">
            <a:avLst/>
          </a:prstGeom>
          <a:noFill/>
        </p:spPr>
        <p:txBody>
          <a:bodyPr wrap="none" rtlCol="0">
            <a:spAutoFit/>
          </a:bodyPr>
          <a:lstStyle/>
          <a:p>
            <a:r>
              <a:rPr lang="en-US" b="1"/>
              <a:t>S</a:t>
            </a:r>
            <a:endParaRPr lang="en-US" b="1" dirty="0"/>
          </a:p>
        </p:txBody>
      </p:sp>
      <p:sp>
        <p:nvSpPr>
          <p:cNvPr id="1752" name="TextBox 1751">
            <a:extLst>
              <a:ext uri="{FF2B5EF4-FFF2-40B4-BE49-F238E27FC236}">
                <a16:creationId xmlns:a16="http://schemas.microsoft.com/office/drawing/2014/main" id="{544BA206-D1D7-7351-59BF-A20DFF71FCBE}"/>
              </a:ext>
            </a:extLst>
          </p:cNvPr>
          <p:cNvSpPr txBox="1"/>
          <p:nvPr/>
        </p:nvSpPr>
        <p:spPr>
          <a:xfrm>
            <a:off x="5272971" y="3810268"/>
            <a:ext cx="245580" cy="369332"/>
          </a:xfrm>
          <a:prstGeom prst="rect">
            <a:avLst/>
          </a:prstGeom>
          <a:noFill/>
        </p:spPr>
        <p:txBody>
          <a:bodyPr wrap="none" rtlCol="0">
            <a:spAutoFit/>
          </a:bodyPr>
          <a:lstStyle/>
          <a:p>
            <a:r>
              <a:rPr lang="en-US" b="1"/>
              <a:t>Ĩ</a:t>
            </a:r>
            <a:endParaRPr lang="en-US" b="1" dirty="0"/>
          </a:p>
        </p:txBody>
      </p:sp>
      <p:sp>
        <p:nvSpPr>
          <p:cNvPr id="1753" name="TextBox 1752">
            <a:extLst>
              <a:ext uri="{FF2B5EF4-FFF2-40B4-BE49-F238E27FC236}">
                <a16:creationId xmlns:a16="http://schemas.microsoft.com/office/drawing/2014/main" id="{667D8244-B1CC-0CD5-7E92-6D0821F8DCCF}"/>
              </a:ext>
            </a:extLst>
          </p:cNvPr>
          <p:cNvSpPr txBox="1"/>
          <p:nvPr/>
        </p:nvSpPr>
        <p:spPr>
          <a:xfrm>
            <a:off x="5666506" y="3808292"/>
            <a:ext cx="340158" cy="369332"/>
          </a:xfrm>
          <a:prstGeom prst="rect">
            <a:avLst/>
          </a:prstGeom>
          <a:noFill/>
        </p:spPr>
        <p:txBody>
          <a:bodyPr wrap="none" rtlCol="0">
            <a:spAutoFit/>
          </a:bodyPr>
          <a:lstStyle/>
          <a:p>
            <a:r>
              <a:rPr lang="en-US" b="1">
                <a:solidFill>
                  <a:srgbClr val="FF0000"/>
                </a:solidFill>
              </a:rPr>
              <a:t>Q</a:t>
            </a:r>
            <a:endParaRPr lang="en-US" b="1" dirty="0">
              <a:solidFill>
                <a:srgbClr val="FF0000"/>
              </a:solidFill>
            </a:endParaRPr>
          </a:p>
        </p:txBody>
      </p:sp>
      <p:sp>
        <p:nvSpPr>
          <p:cNvPr id="1764" name="TextBox 1763">
            <a:extLst>
              <a:ext uri="{FF2B5EF4-FFF2-40B4-BE49-F238E27FC236}">
                <a16:creationId xmlns:a16="http://schemas.microsoft.com/office/drawing/2014/main" id="{0AE15520-4A2A-EEBC-9C3C-D62B56D7536B}"/>
              </a:ext>
            </a:extLst>
          </p:cNvPr>
          <p:cNvSpPr txBox="1"/>
          <p:nvPr/>
        </p:nvSpPr>
        <p:spPr>
          <a:xfrm>
            <a:off x="5667441" y="4149457"/>
            <a:ext cx="335348" cy="369332"/>
          </a:xfrm>
          <a:prstGeom prst="rect">
            <a:avLst/>
          </a:prstGeom>
          <a:noFill/>
        </p:spPr>
        <p:txBody>
          <a:bodyPr wrap="none" rtlCol="0">
            <a:spAutoFit/>
          </a:bodyPr>
          <a:lstStyle/>
          <a:p>
            <a:r>
              <a:rPr lang="en-US" b="1">
                <a:solidFill>
                  <a:srgbClr val="FF0000"/>
                </a:solidFill>
              </a:rPr>
              <a:t>U</a:t>
            </a:r>
            <a:endParaRPr lang="en-US" b="1" dirty="0">
              <a:solidFill>
                <a:srgbClr val="FF0000"/>
              </a:solidFill>
            </a:endParaRPr>
          </a:p>
        </p:txBody>
      </p:sp>
      <p:sp>
        <p:nvSpPr>
          <p:cNvPr id="1765" name="TextBox 1764">
            <a:extLst>
              <a:ext uri="{FF2B5EF4-FFF2-40B4-BE49-F238E27FC236}">
                <a16:creationId xmlns:a16="http://schemas.microsoft.com/office/drawing/2014/main" id="{9E9A29DA-F50D-7C63-AB56-06A855A15C4C}"/>
              </a:ext>
            </a:extLst>
          </p:cNvPr>
          <p:cNvSpPr txBox="1"/>
          <p:nvPr/>
        </p:nvSpPr>
        <p:spPr>
          <a:xfrm>
            <a:off x="6106992" y="4150656"/>
            <a:ext cx="324128" cy="369332"/>
          </a:xfrm>
          <a:prstGeom prst="rect">
            <a:avLst/>
          </a:prstGeom>
          <a:noFill/>
        </p:spPr>
        <p:txBody>
          <a:bodyPr wrap="none" rtlCol="0">
            <a:spAutoFit/>
          </a:bodyPr>
          <a:lstStyle/>
          <a:p>
            <a:r>
              <a:rPr lang="en-US" b="1"/>
              <a:t>Ấ</a:t>
            </a:r>
            <a:endParaRPr lang="en-US" b="1" dirty="0"/>
          </a:p>
        </p:txBody>
      </p:sp>
      <p:sp>
        <p:nvSpPr>
          <p:cNvPr id="1766" name="TextBox 1765">
            <a:extLst>
              <a:ext uri="{FF2B5EF4-FFF2-40B4-BE49-F238E27FC236}">
                <a16:creationId xmlns:a16="http://schemas.microsoft.com/office/drawing/2014/main" id="{DB34FD7D-CB11-EFB8-60A0-6479D3CBF7B1}"/>
              </a:ext>
            </a:extLst>
          </p:cNvPr>
          <p:cNvSpPr txBox="1"/>
          <p:nvPr/>
        </p:nvSpPr>
        <p:spPr>
          <a:xfrm>
            <a:off x="6560754" y="4145505"/>
            <a:ext cx="298480" cy="369332"/>
          </a:xfrm>
          <a:prstGeom prst="rect">
            <a:avLst/>
          </a:prstGeom>
          <a:noFill/>
        </p:spPr>
        <p:txBody>
          <a:bodyPr wrap="none" rtlCol="0">
            <a:spAutoFit/>
          </a:bodyPr>
          <a:lstStyle/>
          <a:p>
            <a:r>
              <a:rPr lang="en-US" b="1"/>
              <a:t>T</a:t>
            </a:r>
            <a:endParaRPr lang="en-US" b="1" dirty="0"/>
          </a:p>
        </p:txBody>
      </p:sp>
      <p:sp>
        <p:nvSpPr>
          <p:cNvPr id="1767" name="TextBox 1766">
            <a:extLst>
              <a:ext uri="{FF2B5EF4-FFF2-40B4-BE49-F238E27FC236}">
                <a16:creationId xmlns:a16="http://schemas.microsoft.com/office/drawing/2014/main" id="{2C8823D3-B9EB-B1F5-539D-D934BCF96467}"/>
              </a:ext>
            </a:extLst>
          </p:cNvPr>
          <p:cNvSpPr txBox="1"/>
          <p:nvPr/>
        </p:nvSpPr>
        <p:spPr>
          <a:xfrm>
            <a:off x="5239186" y="4144695"/>
            <a:ext cx="311304" cy="369332"/>
          </a:xfrm>
          <a:prstGeom prst="rect">
            <a:avLst/>
          </a:prstGeom>
          <a:noFill/>
        </p:spPr>
        <p:txBody>
          <a:bodyPr wrap="none" rtlCol="0">
            <a:spAutoFit/>
          </a:bodyPr>
          <a:lstStyle/>
          <a:p>
            <a:r>
              <a:rPr lang="en-US" b="1"/>
              <a:t>X</a:t>
            </a:r>
            <a:endParaRPr lang="en-US" b="1" dirty="0"/>
          </a:p>
        </p:txBody>
      </p:sp>
      <p:sp>
        <p:nvSpPr>
          <p:cNvPr id="1774" name="TextBox 1773">
            <a:extLst>
              <a:ext uri="{FF2B5EF4-FFF2-40B4-BE49-F238E27FC236}">
                <a16:creationId xmlns:a16="http://schemas.microsoft.com/office/drawing/2014/main" id="{1FB2D38C-D569-64D2-36BD-7BA73DA728F4}"/>
              </a:ext>
            </a:extLst>
          </p:cNvPr>
          <p:cNvSpPr txBox="1"/>
          <p:nvPr/>
        </p:nvSpPr>
        <p:spPr>
          <a:xfrm>
            <a:off x="4337401" y="4469096"/>
            <a:ext cx="336952" cy="369332"/>
          </a:xfrm>
          <a:prstGeom prst="rect">
            <a:avLst/>
          </a:prstGeom>
          <a:noFill/>
        </p:spPr>
        <p:txBody>
          <a:bodyPr wrap="none" rtlCol="0">
            <a:spAutoFit/>
          </a:bodyPr>
          <a:lstStyle/>
          <a:p>
            <a:r>
              <a:rPr lang="en-US" b="1"/>
              <a:t>N</a:t>
            </a:r>
            <a:endParaRPr lang="en-US" b="1" dirty="0"/>
          </a:p>
        </p:txBody>
      </p:sp>
      <p:sp>
        <p:nvSpPr>
          <p:cNvPr id="1777" name="TextBox 1776">
            <a:extLst>
              <a:ext uri="{FF2B5EF4-FFF2-40B4-BE49-F238E27FC236}">
                <a16:creationId xmlns:a16="http://schemas.microsoft.com/office/drawing/2014/main" id="{FD3651F3-B03B-3BEF-DFAE-E9082760AB1E}"/>
              </a:ext>
            </a:extLst>
          </p:cNvPr>
          <p:cNvSpPr txBox="1"/>
          <p:nvPr/>
        </p:nvSpPr>
        <p:spPr>
          <a:xfrm>
            <a:off x="4782257" y="4474366"/>
            <a:ext cx="330540" cy="369332"/>
          </a:xfrm>
          <a:prstGeom prst="rect">
            <a:avLst/>
          </a:prstGeom>
          <a:noFill/>
        </p:spPr>
        <p:txBody>
          <a:bodyPr wrap="none" rtlCol="0">
            <a:spAutoFit/>
          </a:bodyPr>
          <a:lstStyle/>
          <a:p>
            <a:r>
              <a:rPr lang="en-US" b="1"/>
              <a:t>G</a:t>
            </a:r>
            <a:endParaRPr lang="en-US" b="1" dirty="0"/>
          </a:p>
        </p:txBody>
      </p:sp>
      <p:sp>
        <p:nvSpPr>
          <p:cNvPr id="1778" name="TextBox 1777">
            <a:extLst>
              <a:ext uri="{FF2B5EF4-FFF2-40B4-BE49-F238E27FC236}">
                <a16:creationId xmlns:a16="http://schemas.microsoft.com/office/drawing/2014/main" id="{80C2B295-A4EE-862E-68B6-0A5BE8BF5FA1}"/>
              </a:ext>
            </a:extLst>
          </p:cNvPr>
          <p:cNvSpPr txBox="1"/>
          <p:nvPr/>
        </p:nvSpPr>
        <p:spPr>
          <a:xfrm>
            <a:off x="5234970" y="4475478"/>
            <a:ext cx="330540" cy="369332"/>
          </a:xfrm>
          <a:prstGeom prst="rect">
            <a:avLst/>
          </a:prstGeom>
          <a:noFill/>
        </p:spPr>
        <p:txBody>
          <a:bodyPr wrap="none" rtlCol="0">
            <a:spAutoFit/>
          </a:bodyPr>
          <a:lstStyle/>
          <a:p>
            <a:r>
              <a:rPr lang="en-US" b="1"/>
              <a:t>D</a:t>
            </a:r>
            <a:endParaRPr lang="en-US" b="1" dirty="0"/>
          </a:p>
        </p:txBody>
      </p:sp>
      <p:sp>
        <p:nvSpPr>
          <p:cNvPr id="1779" name="TextBox 1778">
            <a:extLst>
              <a:ext uri="{FF2B5EF4-FFF2-40B4-BE49-F238E27FC236}">
                <a16:creationId xmlns:a16="http://schemas.microsoft.com/office/drawing/2014/main" id="{476EB672-97C1-7A4A-5037-FE08BC5D270B}"/>
              </a:ext>
            </a:extLst>
          </p:cNvPr>
          <p:cNvSpPr txBox="1"/>
          <p:nvPr/>
        </p:nvSpPr>
        <p:spPr>
          <a:xfrm>
            <a:off x="5668098" y="4473502"/>
            <a:ext cx="324128" cy="369332"/>
          </a:xfrm>
          <a:prstGeom prst="rect">
            <a:avLst/>
          </a:prstGeom>
          <a:noFill/>
        </p:spPr>
        <p:txBody>
          <a:bodyPr wrap="none" rtlCol="0">
            <a:spAutoFit/>
          </a:bodyPr>
          <a:lstStyle/>
          <a:p>
            <a:r>
              <a:rPr lang="en-US" b="1">
                <a:solidFill>
                  <a:srgbClr val="FF0000"/>
                </a:solidFill>
              </a:rPr>
              <a:t>Â</a:t>
            </a:r>
            <a:endParaRPr lang="en-US" b="1" dirty="0">
              <a:solidFill>
                <a:srgbClr val="FF0000"/>
              </a:solidFill>
            </a:endParaRPr>
          </a:p>
        </p:txBody>
      </p:sp>
      <p:sp>
        <p:nvSpPr>
          <p:cNvPr id="1780" name="TextBox 1779">
            <a:extLst>
              <a:ext uri="{FF2B5EF4-FFF2-40B4-BE49-F238E27FC236}">
                <a16:creationId xmlns:a16="http://schemas.microsoft.com/office/drawing/2014/main" id="{B599CABE-3092-614B-EB9D-0A8472842502}"/>
              </a:ext>
            </a:extLst>
          </p:cNvPr>
          <p:cNvSpPr txBox="1"/>
          <p:nvPr/>
        </p:nvSpPr>
        <p:spPr>
          <a:xfrm>
            <a:off x="6101343" y="4469145"/>
            <a:ext cx="336952" cy="369332"/>
          </a:xfrm>
          <a:prstGeom prst="rect">
            <a:avLst/>
          </a:prstGeom>
          <a:noFill/>
        </p:spPr>
        <p:txBody>
          <a:bodyPr wrap="none" rtlCol="0">
            <a:spAutoFit/>
          </a:bodyPr>
          <a:lstStyle/>
          <a:p>
            <a:r>
              <a:rPr lang="en-US" b="1"/>
              <a:t>N</a:t>
            </a:r>
            <a:endParaRPr lang="en-US" b="1" dirty="0"/>
          </a:p>
        </p:txBody>
      </p:sp>
      <p:sp>
        <p:nvSpPr>
          <p:cNvPr id="1787" name="TextBox 1786">
            <a:extLst>
              <a:ext uri="{FF2B5EF4-FFF2-40B4-BE49-F238E27FC236}">
                <a16:creationId xmlns:a16="http://schemas.microsoft.com/office/drawing/2014/main" id="{5B9C2357-8E49-9AC4-B85E-E8BC98E69DA4}"/>
              </a:ext>
            </a:extLst>
          </p:cNvPr>
          <p:cNvSpPr txBox="1"/>
          <p:nvPr/>
        </p:nvSpPr>
        <p:spPr>
          <a:xfrm>
            <a:off x="3902541" y="4802415"/>
            <a:ext cx="336952" cy="369332"/>
          </a:xfrm>
          <a:prstGeom prst="rect">
            <a:avLst/>
          </a:prstGeom>
          <a:noFill/>
        </p:spPr>
        <p:txBody>
          <a:bodyPr wrap="none" rtlCol="0">
            <a:spAutoFit/>
          </a:bodyPr>
          <a:lstStyle/>
          <a:p>
            <a:r>
              <a:rPr lang="en-US" b="1"/>
              <a:t>N</a:t>
            </a:r>
            <a:endParaRPr lang="en-US" b="1" dirty="0"/>
          </a:p>
        </p:txBody>
      </p:sp>
      <p:sp>
        <p:nvSpPr>
          <p:cNvPr id="1788" name="TextBox 1787">
            <a:extLst>
              <a:ext uri="{FF2B5EF4-FFF2-40B4-BE49-F238E27FC236}">
                <a16:creationId xmlns:a16="http://schemas.microsoft.com/office/drawing/2014/main" id="{2DDFAF01-6807-3CDA-13D5-8624F782E4B9}"/>
              </a:ext>
            </a:extLst>
          </p:cNvPr>
          <p:cNvSpPr txBox="1"/>
          <p:nvPr/>
        </p:nvSpPr>
        <p:spPr>
          <a:xfrm>
            <a:off x="4345497" y="4800438"/>
            <a:ext cx="330540" cy="369332"/>
          </a:xfrm>
          <a:prstGeom prst="rect">
            <a:avLst/>
          </a:prstGeom>
          <a:noFill/>
        </p:spPr>
        <p:txBody>
          <a:bodyPr wrap="none" rtlCol="0">
            <a:spAutoFit/>
          </a:bodyPr>
          <a:lstStyle/>
          <a:p>
            <a:r>
              <a:rPr lang="en-US" b="1"/>
              <a:t>H</a:t>
            </a:r>
            <a:endParaRPr lang="en-US" b="1" dirty="0"/>
          </a:p>
        </p:txBody>
      </p:sp>
      <p:sp>
        <p:nvSpPr>
          <p:cNvPr id="1789" name="TextBox 1788">
            <a:extLst>
              <a:ext uri="{FF2B5EF4-FFF2-40B4-BE49-F238E27FC236}">
                <a16:creationId xmlns:a16="http://schemas.microsoft.com/office/drawing/2014/main" id="{B8D22587-3D3B-3BAD-2D93-9433899983EB}"/>
              </a:ext>
            </a:extLst>
          </p:cNvPr>
          <p:cNvSpPr txBox="1"/>
          <p:nvPr/>
        </p:nvSpPr>
        <p:spPr>
          <a:xfrm>
            <a:off x="4786293" y="4798462"/>
            <a:ext cx="324128" cy="369332"/>
          </a:xfrm>
          <a:prstGeom prst="rect">
            <a:avLst/>
          </a:prstGeom>
          <a:noFill/>
        </p:spPr>
        <p:txBody>
          <a:bodyPr wrap="none" rtlCol="0">
            <a:spAutoFit/>
          </a:bodyPr>
          <a:lstStyle/>
          <a:p>
            <a:r>
              <a:rPr lang="en-US" b="1"/>
              <a:t>Ậ</a:t>
            </a:r>
            <a:endParaRPr lang="en-US" b="1" dirty="0"/>
          </a:p>
        </p:txBody>
      </p:sp>
      <p:sp>
        <p:nvSpPr>
          <p:cNvPr id="1790" name="TextBox 1789">
            <a:extLst>
              <a:ext uri="{FF2B5EF4-FFF2-40B4-BE49-F238E27FC236}">
                <a16:creationId xmlns:a16="http://schemas.microsoft.com/office/drawing/2014/main" id="{67E7780B-51F4-9F61-6DC7-E549605620DE}"/>
              </a:ext>
            </a:extLst>
          </p:cNvPr>
          <p:cNvSpPr txBox="1"/>
          <p:nvPr/>
        </p:nvSpPr>
        <p:spPr>
          <a:xfrm>
            <a:off x="5237425" y="4796486"/>
            <a:ext cx="308098" cy="369332"/>
          </a:xfrm>
          <a:prstGeom prst="rect">
            <a:avLst/>
          </a:prstGeom>
          <a:noFill/>
        </p:spPr>
        <p:txBody>
          <a:bodyPr wrap="none" rtlCol="0">
            <a:spAutoFit/>
          </a:bodyPr>
          <a:lstStyle/>
          <a:p>
            <a:r>
              <a:rPr lang="en-US" b="1"/>
              <a:t>P</a:t>
            </a:r>
            <a:endParaRPr lang="en-US" b="1" dirty="0"/>
          </a:p>
        </p:txBody>
      </p:sp>
      <p:sp>
        <p:nvSpPr>
          <p:cNvPr id="1791" name="TextBox 1790">
            <a:extLst>
              <a:ext uri="{FF2B5EF4-FFF2-40B4-BE49-F238E27FC236}">
                <a16:creationId xmlns:a16="http://schemas.microsoft.com/office/drawing/2014/main" id="{261A400F-65BE-7B92-E914-66FFEB35E296}"/>
              </a:ext>
            </a:extLst>
          </p:cNvPr>
          <p:cNvSpPr txBox="1"/>
          <p:nvPr/>
        </p:nvSpPr>
        <p:spPr>
          <a:xfrm>
            <a:off x="5666973" y="4794510"/>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800" name="TextBox 1799">
            <a:extLst>
              <a:ext uri="{FF2B5EF4-FFF2-40B4-BE49-F238E27FC236}">
                <a16:creationId xmlns:a16="http://schemas.microsoft.com/office/drawing/2014/main" id="{A4C58E72-62CD-B55A-21CA-09BB794D5D01}"/>
              </a:ext>
            </a:extLst>
          </p:cNvPr>
          <p:cNvSpPr txBox="1"/>
          <p:nvPr/>
        </p:nvSpPr>
        <p:spPr>
          <a:xfrm>
            <a:off x="4384186" y="5128184"/>
            <a:ext cx="245580" cy="369332"/>
          </a:xfrm>
          <a:prstGeom prst="rect">
            <a:avLst/>
          </a:prstGeom>
          <a:noFill/>
        </p:spPr>
        <p:txBody>
          <a:bodyPr wrap="none" rtlCol="0">
            <a:spAutoFit/>
          </a:bodyPr>
          <a:lstStyle/>
          <a:p>
            <a:r>
              <a:rPr lang="en-US" b="1"/>
              <a:t>Í</a:t>
            </a:r>
            <a:endParaRPr lang="en-US" b="1" dirty="0"/>
          </a:p>
        </p:txBody>
      </p:sp>
      <p:sp>
        <p:nvSpPr>
          <p:cNvPr id="1801" name="TextBox 1800">
            <a:extLst>
              <a:ext uri="{FF2B5EF4-FFF2-40B4-BE49-F238E27FC236}">
                <a16:creationId xmlns:a16="http://schemas.microsoft.com/office/drawing/2014/main" id="{B4120B87-6945-445D-AABC-F2830C8F8AFF}"/>
              </a:ext>
            </a:extLst>
          </p:cNvPr>
          <p:cNvSpPr txBox="1"/>
          <p:nvPr/>
        </p:nvSpPr>
        <p:spPr>
          <a:xfrm>
            <a:off x="4779003" y="5122922"/>
            <a:ext cx="336952" cy="369332"/>
          </a:xfrm>
          <a:prstGeom prst="rect">
            <a:avLst/>
          </a:prstGeom>
          <a:noFill/>
        </p:spPr>
        <p:txBody>
          <a:bodyPr wrap="none" rtlCol="0">
            <a:spAutoFit/>
          </a:bodyPr>
          <a:lstStyle/>
          <a:p>
            <a:r>
              <a:rPr lang="en-US" b="1"/>
              <a:t>N</a:t>
            </a:r>
            <a:endParaRPr lang="en-US" b="1" dirty="0"/>
          </a:p>
        </p:txBody>
      </p:sp>
      <p:sp>
        <p:nvSpPr>
          <p:cNvPr id="1802" name="TextBox 1801">
            <a:extLst>
              <a:ext uri="{FF2B5EF4-FFF2-40B4-BE49-F238E27FC236}">
                <a16:creationId xmlns:a16="http://schemas.microsoft.com/office/drawing/2014/main" id="{B30216FF-3F20-2DAD-D4E6-D22398CDCACC}"/>
              </a:ext>
            </a:extLst>
          </p:cNvPr>
          <p:cNvSpPr txBox="1"/>
          <p:nvPr/>
        </p:nvSpPr>
        <p:spPr>
          <a:xfrm>
            <a:off x="5226606" y="5121055"/>
            <a:ext cx="330540" cy="369332"/>
          </a:xfrm>
          <a:prstGeom prst="rect">
            <a:avLst/>
          </a:prstGeom>
          <a:noFill/>
        </p:spPr>
        <p:txBody>
          <a:bodyPr wrap="none" rtlCol="0">
            <a:spAutoFit/>
          </a:bodyPr>
          <a:lstStyle/>
          <a:p>
            <a:r>
              <a:rPr lang="en-US" b="1"/>
              <a:t>H</a:t>
            </a:r>
            <a:endParaRPr lang="en-US" b="1" dirty="0"/>
          </a:p>
        </p:txBody>
      </p:sp>
      <p:sp>
        <p:nvSpPr>
          <p:cNvPr id="1804" name="TextBox 1803">
            <a:extLst>
              <a:ext uri="{FF2B5EF4-FFF2-40B4-BE49-F238E27FC236}">
                <a16:creationId xmlns:a16="http://schemas.microsoft.com/office/drawing/2014/main" id="{C99C92FE-A906-A62A-D564-283FE37BBBF1}"/>
              </a:ext>
            </a:extLst>
          </p:cNvPr>
          <p:cNvSpPr txBox="1"/>
          <p:nvPr/>
        </p:nvSpPr>
        <p:spPr>
          <a:xfrm>
            <a:off x="5685737" y="5123301"/>
            <a:ext cx="298480" cy="369332"/>
          </a:xfrm>
          <a:prstGeom prst="rect">
            <a:avLst/>
          </a:prstGeom>
          <a:noFill/>
        </p:spPr>
        <p:txBody>
          <a:bodyPr wrap="none" rtlCol="0">
            <a:spAutoFit/>
          </a:bodyPr>
          <a:lstStyle/>
          <a:p>
            <a:r>
              <a:rPr lang="en-US" b="1">
                <a:solidFill>
                  <a:srgbClr val="FF0000"/>
                </a:solidFill>
              </a:rPr>
              <a:t>S</a:t>
            </a:r>
            <a:endParaRPr lang="en-US" b="1" dirty="0">
              <a:solidFill>
                <a:srgbClr val="FF0000"/>
              </a:solidFill>
            </a:endParaRPr>
          </a:p>
        </p:txBody>
      </p:sp>
      <p:sp>
        <p:nvSpPr>
          <p:cNvPr id="1805" name="TextBox 1804">
            <a:extLst>
              <a:ext uri="{FF2B5EF4-FFF2-40B4-BE49-F238E27FC236}">
                <a16:creationId xmlns:a16="http://schemas.microsoft.com/office/drawing/2014/main" id="{98FB9750-8EF3-D486-9B6D-27AEEBAC1C20}"/>
              </a:ext>
            </a:extLst>
          </p:cNvPr>
          <p:cNvSpPr txBox="1"/>
          <p:nvPr/>
        </p:nvSpPr>
        <p:spPr>
          <a:xfrm>
            <a:off x="6120662" y="5121325"/>
            <a:ext cx="324128" cy="369332"/>
          </a:xfrm>
          <a:prstGeom prst="rect">
            <a:avLst/>
          </a:prstGeom>
          <a:noFill/>
        </p:spPr>
        <p:txBody>
          <a:bodyPr wrap="none" rtlCol="0">
            <a:spAutoFit/>
          </a:bodyPr>
          <a:lstStyle/>
          <a:p>
            <a:r>
              <a:rPr lang="en-US" b="1"/>
              <a:t>Á</a:t>
            </a:r>
            <a:endParaRPr lang="en-US" b="1" dirty="0"/>
          </a:p>
        </p:txBody>
      </p:sp>
      <p:sp>
        <p:nvSpPr>
          <p:cNvPr id="2" name="Rectangle 1">
            <a:extLst>
              <a:ext uri="{FF2B5EF4-FFF2-40B4-BE49-F238E27FC236}">
                <a16:creationId xmlns:a16="http://schemas.microsoft.com/office/drawing/2014/main" id="{84866BD1-4F66-6AF5-08D8-01E30D27CC73}"/>
              </a:ext>
            </a:extLst>
          </p:cNvPr>
          <p:cNvSpPr/>
          <p:nvPr/>
        </p:nvSpPr>
        <p:spPr>
          <a:xfrm>
            <a:off x="7406918" y="22544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 name="Rectangle 11">
            <a:extLst>
              <a:ext uri="{FF2B5EF4-FFF2-40B4-BE49-F238E27FC236}">
                <a16:creationId xmlns:a16="http://schemas.microsoft.com/office/drawing/2014/main" id="{BDDD4667-ACEC-F0B0-491B-74CBED76B971}"/>
              </a:ext>
            </a:extLst>
          </p:cNvPr>
          <p:cNvSpPr/>
          <p:nvPr/>
        </p:nvSpPr>
        <p:spPr>
          <a:xfrm>
            <a:off x="6961028" y="22599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 name="TextBox 13">
            <a:extLst>
              <a:ext uri="{FF2B5EF4-FFF2-40B4-BE49-F238E27FC236}">
                <a16:creationId xmlns:a16="http://schemas.microsoft.com/office/drawing/2014/main" id="{3EE7BDC4-08DD-FFB5-C34D-02BAB27CB7BE}"/>
              </a:ext>
            </a:extLst>
          </p:cNvPr>
          <p:cNvSpPr txBox="1"/>
          <p:nvPr/>
        </p:nvSpPr>
        <p:spPr>
          <a:xfrm>
            <a:off x="7002731" y="2209247"/>
            <a:ext cx="293670" cy="369332"/>
          </a:xfrm>
          <a:prstGeom prst="rect">
            <a:avLst/>
          </a:prstGeom>
          <a:noFill/>
        </p:spPr>
        <p:txBody>
          <a:bodyPr wrap="none" rtlCol="0">
            <a:spAutoFit/>
          </a:bodyPr>
          <a:lstStyle/>
          <a:p>
            <a:r>
              <a:rPr lang="en-US" b="1"/>
              <a:t>S</a:t>
            </a:r>
            <a:endParaRPr lang="en-US" b="1" dirty="0"/>
          </a:p>
        </p:txBody>
      </p:sp>
      <p:sp>
        <p:nvSpPr>
          <p:cNvPr id="15" name="TextBox 14">
            <a:extLst>
              <a:ext uri="{FF2B5EF4-FFF2-40B4-BE49-F238E27FC236}">
                <a16:creationId xmlns:a16="http://schemas.microsoft.com/office/drawing/2014/main" id="{3235D6F7-D791-26E4-3758-DCE1E34203CE}"/>
              </a:ext>
            </a:extLst>
          </p:cNvPr>
          <p:cNvSpPr txBox="1"/>
          <p:nvPr/>
        </p:nvSpPr>
        <p:spPr>
          <a:xfrm>
            <a:off x="7411316" y="2209247"/>
            <a:ext cx="360996" cy="369332"/>
          </a:xfrm>
          <a:prstGeom prst="rect">
            <a:avLst/>
          </a:prstGeom>
          <a:noFill/>
        </p:spPr>
        <p:txBody>
          <a:bodyPr wrap="none" rtlCol="0">
            <a:spAutoFit/>
          </a:bodyPr>
          <a:lstStyle/>
          <a:p>
            <a:r>
              <a:rPr lang="en-US" b="1"/>
              <a:t>Ứ</a:t>
            </a:r>
            <a:endParaRPr lang="en-US" b="1" dirty="0"/>
          </a:p>
        </p:txBody>
      </p:sp>
      <p:sp>
        <p:nvSpPr>
          <p:cNvPr id="27" name="TextBox 26">
            <a:extLst>
              <a:ext uri="{FF2B5EF4-FFF2-40B4-BE49-F238E27FC236}">
                <a16:creationId xmlns:a16="http://schemas.microsoft.com/office/drawing/2014/main" id="{FB3C1C70-93EB-4BC3-0E44-FCF305A69085}"/>
              </a:ext>
            </a:extLst>
          </p:cNvPr>
          <p:cNvSpPr txBox="1"/>
          <p:nvPr/>
        </p:nvSpPr>
        <p:spPr>
          <a:xfrm>
            <a:off x="5228927" y="2212588"/>
            <a:ext cx="311304" cy="369332"/>
          </a:xfrm>
          <a:prstGeom prst="rect">
            <a:avLst/>
          </a:prstGeom>
          <a:noFill/>
        </p:spPr>
        <p:txBody>
          <a:bodyPr wrap="none" rtlCol="0">
            <a:spAutoFit/>
          </a:bodyPr>
          <a:lstStyle/>
          <a:p>
            <a:r>
              <a:rPr lang="en-US" b="1"/>
              <a:t>K</a:t>
            </a:r>
            <a:endParaRPr lang="en-US" b="1" dirty="0"/>
          </a:p>
        </p:txBody>
      </p:sp>
      <p:sp>
        <p:nvSpPr>
          <p:cNvPr id="28" name="TextBox 27">
            <a:extLst>
              <a:ext uri="{FF2B5EF4-FFF2-40B4-BE49-F238E27FC236}">
                <a16:creationId xmlns:a16="http://schemas.microsoft.com/office/drawing/2014/main" id="{4F9A83BA-1E99-791C-DB3B-822DE83F5895}"/>
              </a:ext>
            </a:extLst>
          </p:cNvPr>
          <p:cNvSpPr txBox="1"/>
          <p:nvPr/>
        </p:nvSpPr>
        <p:spPr>
          <a:xfrm>
            <a:off x="5664675" y="2218251"/>
            <a:ext cx="330540" cy="369332"/>
          </a:xfrm>
          <a:prstGeom prst="rect">
            <a:avLst/>
          </a:prstGeom>
          <a:noFill/>
        </p:spPr>
        <p:txBody>
          <a:bodyPr wrap="none" rtlCol="0">
            <a:spAutoFit/>
          </a:bodyPr>
          <a:lstStyle/>
          <a:p>
            <a:r>
              <a:rPr lang="en-US" b="1">
                <a:solidFill>
                  <a:srgbClr val="FF0000"/>
                </a:solidFill>
              </a:rPr>
              <a:t>H</a:t>
            </a:r>
            <a:endParaRPr lang="en-US" b="1" dirty="0">
              <a:solidFill>
                <a:srgbClr val="FF0000"/>
              </a:solidFill>
            </a:endParaRPr>
          </a:p>
        </p:txBody>
      </p:sp>
      <p:sp>
        <p:nvSpPr>
          <p:cNvPr id="35" name="TextBox 34">
            <a:extLst>
              <a:ext uri="{FF2B5EF4-FFF2-40B4-BE49-F238E27FC236}">
                <a16:creationId xmlns:a16="http://schemas.microsoft.com/office/drawing/2014/main" id="{18C6D406-095A-EBE4-0B72-A65D03E95C1B}"/>
              </a:ext>
            </a:extLst>
          </p:cNvPr>
          <p:cNvSpPr txBox="1"/>
          <p:nvPr/>
        </p:nvSpPr>
        <p:spPr>
          <a:xfrm>
            <a:off x="6519742" y="2207825"/>
            <a:ext cx="386644" cy="369332"/>
          </a:xfrm>
          <a:prstGeom prst="rect">
            <a:avLst/>
          </a:prstGeom>
          <a:noFill/>
        </p:spPr>
        <p:txBody>
          <a:bodyPr wrap="none" rtlCol="0">
            <a:spAutoFit/>
          </a:bodyPr>
          <a:lstStyle/>
          <a:p>
            <a:r>
              <a:rPr lang="en-US" b="1"/>
              <a:t>M</a:t>
            </a:r>
            <a:endParaRPr lang="en-US" b="1" dirty="0"/>
          </a:p>
        </p:txBody>
      </p:sp>
      <p:sp>
        <p:nvSpPr>
          <p:cNvPr id="36" name="TextBox 35">
            <a:extLst>
              <a:ext uri="{FF2B5EF4-FFF2-40B4-BE49-F238E27FC236}">
                <a16:creationId xmlns:a16="http://schemas.microsoft.com/office/drawing/2014/main" id="{693054B8-BE5C-0578-A27A-0778174BECC4}"/>
              </a:ext>
            </a:extLst>
          </p:cNvPr>
          <p:cNvSpPr txBox="1"/>
          <p:nvPr/>
        </p:nvSpPr>
        <p:spPr>
          <a:xfrm>
            <a:off x="6109000" y="2217351"/>
            <a:ext cx="324128" cy="369332"/>
          </a:xfrm>
          <a:prstGeom prst="rect">
            <a:avLst/>
          </a:prstGeom>
          <a:noFill/>
        </p:spPr>
        <p:txBody>
          <a:bodyPr wrap="none" rtlCol="0">
            <a:spAutoFit/>
          </a:bodyPr>
          <a:lstStyle/>
          <a:p>
            <a:r>
              <a:rPr lang="en-US" b="1"/>
              <a:t>Á</a:t>
            </a:r>
            <a:endParaRPr lang="en-US" b="1" dirty="0"/>
          </a:p>
        </p:txBody>
      </p:sp>
      <p:pic>
        <p:nvPicPr>
          <p:cNvPr id="23" name="Picture 22" descr="A colorful kite with a black background&#10;&#10;Description automatically generated">
            <a:extLst>
              <a:ext uri="{FF2B5EF4-FFF2-40B4-BE49-F238E27FC236}">
                <a16:creationId xmlns:a16="http://schemas.microsoft.com/office/drawing/2014/main" id="{D7003F17-C5E6-5AA7-1585-D9BDA51317F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73486" y="730509"/>
            <a:ext cx="470304" cy="470304"/>
          </a:xfrm>
          <a:prstGeom prst="rect">
            <a:avLst/>
          </a:prstGeom>
          <a:ln>
            <a:noFill/>
          </a:ln>
          <a:effectLst>
            <a:glow rad="12700">
              <a:schemeClr val="bg1">
                <a:alpha val="60000"/>
              </a:schemeClr>
            </a:glow>
          </a:effectLst>
        </p:spPr>
      </p:pic>
      <p:pic>
        <p:nvPicPr>
          <p:cNvPr id="8" name="Picture 7" descr="A black and blue logo&#10;&#10;Description automatically generated">
            <a:extLst>
              <a:ext uri="{FF2B5EF4-FFF2-40B4-BE49-F238E27FC236}">
                <a16:creationId xmlns:a16="http://schemas.microsoft.com/office/drawing/2014/main" id="{E8A67EBE-8938-264E-D6FA-868A6BE5A46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034" y="26860"/>
            <a:ext cx="1354797" cy="503000"/>
          </a:xfrm>
          <a:prstGeom prst="rect">
            <a:avLst/>
          </a:prstGeom>
          <a:ln>
            <a:noFill/>
          </a:ln>
        </p:spPr>
      </p:pic>
      <p:sp>
        <p:nvSpPr>
          <p:cNvPr id="13" name="Rectangle 12">
            <a:extLst>
              <a:ext uri="{FF2B5EF4-FFF2-40B4-BE49-F238E27FC236}">
                <a16:creationId xmlns:a16="http://schemas.microsoft.com/office/drawing/2014/main" id="{65097BFC-A165-8A25-B18C-EF4C0BB72340}"/>
              </a:ext>
            </a:extLst>
          </p:cNvPr>
          <p:cNvSpPr/>
          <p:nvPr/>
        </p:nvSpPr>
        <p:spPr>
          <a:xfrm>
            <a:off x="4762085" y="161560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Rectangle 23">
            <a:extLst>
              <a:ext uri="{FF2B5EF4-FFF2-40B4-BE49-F238E27FC236}">
                <a16:creationId xmlns:a16="http://schemas.microsoft.com/office/drawing/2014/main" id="{67814CF9-8E40-65EB-895A-F60EA7F210A7}"/>
              </a:ext>
            </a:extLst>
          </p:cNvPr>
          <p:cNvSpPr/>
          <p:nvPr/>
        </p:nvSpPr>
        <p:spPr>
          <a:xfrm>
            <a:off x="5205295" y="16156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 name="TextBox 24">
            <a:extLst>
              <a:ext uri="{FF2B5EF4-FFF2-40B4-BE49-F238E27FC236}">
                <a16:creationId xmlns:a16="http://schemas.microsoft.com/office/drawing/2014/main" id="{6BEF5434-91B8-7608-13AA-4D8C6F4FE6AD}"/>
              </a:ext>
            </a:extLst>
          </p:cNvPr>
          <p:cNvSpPr txBox="1"/>
          <p:nvPr/>
        </p:nvSpPr>
        <p:spPr>
          <a:xfrm>
            <a:off x="4784584" y="1569755"/>
            <a:ext cx="332142" cy="369332"/>
          </a:xfrm>
          <a:prstGeom prst="rect">
            <a:avLst/>
          </a:prstGeom>
          <a:noFill/>
        </p:spPr>
        <p:txBody>
          <a:bodyPr wrap="none" rtlCol="0">
            <a:spAutoFit/>
          </a:bodyPr>
          <a:lstStyle/>
          <a:p>
            <a:r>
              <a:rPr lang="en-US" b="1"/>
              <a:t>Đ</a:t>
            </a:r>
            <a:endParaRPr lang="en-US" b="1" dirty="0"/>
          </a:p>
        </p:txBody>
      </p:sp>
      <p:sp>
        <p:nvSpPr>
          <p:cNvPr id="29" name="TextBox 28">
            <a:extLst>
              <a:ext uri="{FF2B5EF4-FFF2-40B4-BE49-F238E27FC236}">
                <a16:creationId xmlns:a16="http://schemas.microsoft.com/office/drawing/2014/main" id="{A04332C0-22F0-19E0-3F9A-6C66A3418EB7}"/>
              </a:ext>
            </a:extLst>
          </p:cNvPr>
          <p:cNvSpPr txBox="1"/>
          <p:nvPr/>
        </p:nvSpPr>
        <p:spPr>
          <a:xfrm>
            <a:off x="5230317" y="1582455"/>
            <a:ext cx="324128" cy="369332"/>
          </a:xfrm>
          <a:prstGeom prst="rect">
            <a:avLst/>
          </a:prstGeom>
          <a:noFill/>
        </p:spPr>
        <p:txBody>
          <a:bodyPr wrap="none" rtlCol="0">
            <a:spAutoFit/>
          </a:bodyPr>
          <a:lstStyle/>
          <a:p>
            <a:r>
              <a:rPr lang="en-US" b="1"/>
              <a:t>Ă</a:t>
            </a:r>
            <a:endParaRPr lang="en-US" b="1" dirty="0"/>
          </a:p>
        </p:txBody>
      </p:sp>
      <p:sp>
        <p:nvSpPr>
          <p:cNvPr id="1866" name="Rectangle 1865">
            <a:extLst>
              <a:ext uri="{FF2B5EF4-FFF2-40B4-BE49-F238E27FC236}">
                <a16:creationId xmlns:a16="http://schemas.microsoft.com/office/drawing/2014/main" id="{A109E12C-BE90-EEE3-D231-B95A29D10961}"/>
              </a:ext>
            </a:extLst>
          </p:cNvPr>
          <p:cNvSpPr/>
          <p:nvPr/>
        </p:nvSpPr>
        <p:spPr>
          <a:xfrm>
            <a:off x="4313181" y="194577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Rectangle 1866">
            <a:extLst>
              <a:ext uri="{FF2B5EF4-FFF2-40B4-BE49-F238E27FC236}">
                <a16:creationId xmlns:a16="http://schemas.microsoft.com/office/drawing/2014/main" id="{851E89C7-F8D3-18E9-37D8-8AF9DB493C46}"/>
              </a:ext>
            </a:extLst>
          </p:cNvPr>
          <p:cNvSpPr/>
          <p:nvPr/>
        </p:nvSpPr>
        <p:spPr>
          <a:xfrm>
            <a:off x="4756391" y="19457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1" name="Rectangle 1870">
            <a:extLst>
              <a:ext uri="{FF2B5EF4-FFF2-40B4-BE49-F238E27FC236}">
                <a16:creationId xmlns:a16="http://schemas.microsoft.com/office/drawing/2014/main" id="{F5E31131-E6A8-301F-1938-A983413415AD}"/>
              </a:ext>
            </a:extLst>
          </p:cNvPr>
          <p:cNvSpPr/>
          <p:nvPr/>
        </p:nvSpPr>
        <p:spPr>
          <a:xfrm>
            <a:off x="3869971" y="19456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3" name="TextBox 1872">
            <a:extLst>
              <a:ext uri="{FF2B5EF4-FFF2-40B4-BE49-F238E27FC236}">
                <a16:creationId xmlns:a16="http://schemas.microsoft.com/office/drawing/2014/main" id="{A78DED36-0E1C-ED7B-FF82-ED34A00F174B}"/>
              </a:ext>
            </a:extLst>
          </p:cNvPr>
          <p:cNvSpPr txBox="1"/>
          <p:nvPr/>
        </p:nvSpPr>
        <p:spPr>
          <a:xfrm>
            <a:off x="3907693" y="1898223"/>
            <a:ext cx="298480" cy="369332"/>
          </a:xfrm>
          <a:prstGeom prst="rect">
            <a:avLst/>
          </a:prstGeom>
          <a:noFill/>
        </p:spPr>
        <p:txBody>
          <a:bodyPr wrap="none" rtlCol="0">
            <a:spAutoFit/>
          </a:bodyPr>
          <a:lstStyle/>
          <a:p>
            <a:r>
              <a:rPr lang="en-US" b="1"/>
              <a:t>T</a:t>
            </a:r>
            <a:endParaRPr lang="en-US" b="1" dirty="0"/>
          </a:p>
        </p:txBody>
      </p:sp>
      <p:sp>
        <p:nvSpPr>
          <p:cNvPr id="1874" name="TextBox 1873">
            <a:extLst>
              <a:ext uri="{FF2B5EF4-FFF2-40B4-BE49-F238E27FC236}">
                <a16:creationId xmlns:a16="http://schemas.microsoft.com/office/drawing/2014/main" id="{EE9F0D0B-8F3F-8D7C-A7E0-9F7B04BD3590}"/>
              </a:ext>
            </a:extLst>
          </p:cNvPr>
          <p:cNvSpPr txBox="1"/>
          <p:nvPr/>
        </p:nvSpPr>
        <p:spPr>
          <a:xfrm>
            <a:off x="4334919" y="1900606"/>
            <a:ext cx="330540" cy="369332"/>
          </a:xfrm>
          <a:prstGeom prst="rect">
            <a:avLst/>
          </a:prstGeom>
          <a:noFill/>
        </p:spPr>
        <p:txBody>
          <a:bodyPr wrap="none" rtlCol="0">
            <a:spAutoFit/>
          </a:bodyPr>
          <a:lstStyle/>
          <a:p>
            <a:r>
              <a:rPr lang="en-US" b="1"/>
              <a:t>H</a:t>
            </a:r>
            <a:endParaRPr lang="en-US" b="1" dirty="0"/>
          </a:p>
        </p:txBody>
      </p:sp>
      <p:sp>
        <p:nvSpPr>
          <p:cNvPr id="1875" name="TextBox 1874">
            <a:extLst>
              <a:ext uri="{FF2B5EF4-FFF2-40B4-BE49-F238E27FC236}">
                <a16:creationId xmlns:a16="http://schemas.microsoft.com/office/drawing/2014/main" id="{1CEE758D-F87A-5330-D94C-DC5E86B8AEEC}"/>
              </a:ext>
            </a:extLst>
          </p:cNvPr>
          <p:cNvSpPr txBox="1"/>
          <p:nvPr/>
        </p:nvSpPr>
        <p:spPr>
          <a:xfrm>
            <a:off x="4781187" y="1900606"/>
            <a:ext cx="324128" cy="369332"/>
          </a:xfrm>
          <a:prstGeom prst="rect">
            <a:avLst/>
          </a:prstGeom>
          <a:noFill/>
        </p:spPr>
        <p:txBody>
          <a:bodyPr wrap="none" rtlCol="0">
            <a:spAutoFit/>
          </a:bodyPr>
          <a:lstStyle/>
          <a:p>
            <a:r>
              <a:rPr lang="en-US" b="1"/>
              <a:t>Á</a:t>
            </a:r>
            <a:endParaRPr lang="en-US" b="1" dirty="0"/>
          </a:p>
        </p:txBody>
      </p:sp>
      <p:sp>
        <p:nvSpPr>
          <p:cNvPr id="1876" name="Rectangle 1875">
            <a:extLst>
              <a:ext uri="{FF2B5EF4-FFF2-40B4-BE49-F238E27FC236}">
                <a16:creationId xmlns:a16="http://schemas.microsoft.com/office/drawing/2014/main" id="{2E3B816C-29A2-AD85-55B0-C8BB972FA73C}"/>
              </a:ext>
            </a:extLst>
          </p:cNvPr>
          <p:cNvSpPr/>
          <p:nvPr/>
        </p:nvSpPr>
        <p:spPr>
          <a:xfrm>
            <a:off x="4311883" y="256999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Rectangle 1876">
            <a:extLst>
              <a:ext uri="{FF2B5EF4-FFF2-40B4-BE49-F238E27FC236}">
                <a16:creationId xmlns:a16="http://schemas.microsoft.com/office/drawing/2014/main" id="{ADBDF3C8-7A34-4403-9EDE-BBE7522BCB70}"/>
              </a:ext>
            </a:extLst>
          </p:cNvPr>
          <p:cNvSpPr/>
          <p:nvPr/>
        </p:nvSpPr>
        <p:spPr>
          <a:xfrm>
            <a:off x="4755093" y="25699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8" name="Rectangle 1877">
            <a:extLst>
              <a:ext uri="{FF2B5EF4-FFF2-40B4-BE49-F238E27FC236}">
                <a16:creationId xmlns:a16="http://schemas.microsoft.com/office/drawing/2014/main" id="{6955C648-C612-FE05-DFF5-F239FA860E48}"/>
              </a:ext>
            </a:extLst>
          </p:cNvPr>
          <p:cNvSpPr/>
          <p:nvPr/>
        </p:nvSpPr>
        <p:spPr>
          <a:xfrm>
            <a:off x="3421307" y="257151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9" name="TextBox 1878">
            <a:extLst>
              <a:ext uri="{FF2B5EF4-FFF2-40B4-BE49-F238E27FC236}">
                <a16:creationId xmlns:a16="http://schemas.microsoft.com/office/drawing/2014/main" id="{43C3C3F9-E2CB-8C94-764C-8A992C02EF18}"/>
              </a:ext>
            </a:extLst>
          </p:cNvPr>
          <p:cNvSpPr txBox="1"/>
          <p:nvPr/>
        </p:nvSpPr>
        <p:spPr>
          <a:xfrm>
            <a:off x="3454743" y="2522491"/>
            <a:ext cx="314510" cy="369332"/>
          </a:xfrm>
          <a:prstGeom prst="rect">
            <a:avLst/>
          </a:prstGeom>
          <a:noFill/>
        </p:spPr>
        <p:txBody>
          <a:bodyPr wrap="none" rtlCol="0">
            <a:spAutoFit/>
          </a:bodyPr>
          <a:lstStyle/>
          <a:p>
            <a:r>
              <a:rPr lang="en-US" b="1"/>
              <a:t>B</a:t>
            </a:r>
            <a:endParaRPr lang="en-US" b="1" dirty="0"/>
          </a:p>
        </p:txBody>
      </p:sp>
      <p:sp>
        <p:nvSpPr>
          <p:cNvPr id="1880" name="TextBox 1879">
            <a:extLst>
              <a:ext uri="{FF2B5EF4-FFF2-40B4-BE49-F238E27FC236}">
                <a16:creationId xmlns:a16="http://schemas.microsoft.com/office/drawing/2014/main" id="{CAE43AD3-8C60-1874-BB83-F301BE30134D}"/>
              </a:ext>
            </a:extLst>
          </p:cNvPr>
          <p:cNvSpPr txBox="1"/>
          <p:nvPr/>
        </p:nvSpPr>
        <p:spPr>
          <a:xfrm>
            <a:off x="4327909" y="2519106"/>
            <a:ext cx="336952" cy="369332"/>
          </a:xfrm>
          <a:prstGeom prst="rect">
            <a:avLst/>
          </a:prstGeom>
          <a:noFill/>
        </p:spPr>
        <p:txBody>
          <a:bodyPr wrap="none" rtlCol="0">
            <a:spAutoFit/>
          </a:bodyPr>
          <a:lstStyle/>
          <a:p>
            <a:r>
              <a:rPr lang="en-US" b="1"/>
              <a:t>N</a:t>
            </a:r>
            <a:endParaRPr lang="en-US" b="1" dirty="0"/>
          </a:p>
        </p:txBody>
      </p:sp>
      <p:sp>
        <p:nvSpPr>
          <p:cNvPr id="1881" name="TextBox 1880">
            <a:extLst>
              <a:ext uri="{FF2B5EF4-FFF2-40B4-BE49-F238E27FC236}">
                <a16:creationId xmlns:a16="http://schemas.microsoft.com/office/drawing/2014/main" id="{91463932-363E-10C1-E861-3DE3346C2BB5}"/>
              </a:ext>
            </a:extLst>
          </p:cNvPr>
          <p:cNvSpPr txBox="1"/>
          <p:nvPr/>
        </p:nvSpPr>
        <p:spPr>
          <a:xfrm>
            <a:off x="4770363" y="2516884"/>
            <a:ext cx="340158" cy="369332"/>
          </a:xfrm>
          <a:prstGeom prst="rect">
            <a:avLst/>
          </a:prstGeom>
          <a:noFill/>
        </p:spPr>
        <p:txBody>
          <a:bodyPr wrap="none" rtlCol="0">
            <a:spAutoFit/>
          </a:bodyPr>
          <a:lstStyle/>
          <a:p>
            <a:r>
              <a:rPr lang="en-US" b="1"/>
              <a:t>H</a:t>
            </a:r>
            <a:endParaRPr lang="en-US" b="1" dirty="0"/>
          </a:p>
        </p:txBody>
      </p:sp>
      <p:sp>
        <p:nvSpPr>
          <p:cNvPr id="1882" name="Rectangle 1881">
            <a:extLst>
              <a:ext uri="{FF2B5EF4-FFF2-40B4-BE49-F238E27FC236}">
                <a16:creationId xmlns:a16="http://schemas.microsoft.com/office/drawing/2014/main" id="{EC95A13F-84E3-B002-330F-F28D28C48E1A}"/>
              </a:ext>
            </a:extLst>
          </p:cNvPr>
          <p:cNvSpPr/>
          <p:nvPr/>
        </p:nvSpPr>
        <p:spPr>
          <a:xfrm>
            <a:off x="4758656" y="35381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TextBox 1882">
            <a:extLst>
              <a:ext uri="{FF2B5EF4-FFF2-40B4-BE49-F238E27FC236}">
                <a16:creationId xmlns:a16="http://schemas.microsoft.com/office/drawing/2014/main" id="{F04BE56F-E852-44E2-763E-881ACC7D1A90}"/>
              </a:ext>
            </a:extLst>
          </p:cNvPr>
          <p:cNvSpPr txBox="1"/>
          <p:nvPr/>
        </p:nvSpPr>
        <p:spPr>
          <a:xfrm>
            <a:off x="4783882" y="3498276"/>
            <a:ext cx="314510" cy="369332"/>
          </a:xfrm>
          <a:prstGeom prst="rect">
            <a:avLst/>
          </a:prstGeom>
          <a:noFill/>
        </p:spPr>
        <p:txBody>
          <a:bodyPr wrap="none" rtlCol="0">
            <a:spAutoFit/>
          </a:bodyPr>
          <a:lstStyle/>
          <a:p>
            <a:r>
              <a:rPr lang="en-US" b="1"/>
              <a:t>P</a:t>
            </a:r>
            <a:endParaRPr lang="en-US" b="1" dirty="0"/>
          </a:p>
        </p:txBody>
      </p:sp>
      <p:sp>
        <p:nvSpPr>
          <p:cNvPr id="1884" name="Rectangle 1883">
            <a:extLst>
              <a:ext uri="{FF2B5EF4-FFF2-40B4-BE49-F238E27FC236}">
                <a16:creationId xmlns:a16="http://schemas.microsoft.com/office/drawing/2014/main" id="{A2C34C78-2DBE-85FE-8043-4C1FF9956D67}"/>
              </a:ext>
            </a:extLst>
          </p:cNvPr>
          <p:cNvSpPr/>
          <p:nvPr/>
        </p:nvSpPr>
        <p:spPr>
          <a:xfrm>
            <a:off x="6082853" y="385212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5" name="Rectangle 1884">
            <a:extLst>
              <a:ext uri="{FF2B5EF4-FFF2-40B4-BE49-F238E27FC236}">
                <a16:creationId xmlns:a16="http://schemas.microsoft.com/office/drawing/2014/main" id="{60461FC2-8434-7300-CE06-670EF9EC1E11}"/>
              </a:ext>
            </a:extLst>
          </p:cNvPr>
          <p:cNvSpPr/>
          <p:nvPr/>
        </p:nvSpPr>
        <p:spPr>
          <a:xfrm>
            <a:off x="6526063" y="385212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6" name="TextBox 1895">
            <a:extLst>
              <a:ext uri="{FF2B5EF4-FFF2-40B4-BE49-F238E27FC236}">
                <a16:creationId xmlns:a16="http://schemas.microsoft.com/office/drawing/2014/main" id="{C9178A1D-CF39-4483-476D-855555AFDCD0}"/>
              </a:ext>
            </a:extLst>
          </p:cNvPr>
          <p:cNvSpPr txBox="1"/>
          <p:nvPr/>
        </p:nvSpPr>
        <p:spPr>
          <a:xfrm>
            <a:off x="6106975" y="3803774"/>
            <a:ext cx="332142" cy="369332"/>
          </a:xfrm>
          <a:prstGeom prst="rect">
            <a:avLst/>
          </a:prstGeom>
          <a:noFill/>
        </p:spPr>
        <p:txBody>
          <a:bodyPr wrap="none" rtlCol="0">
            <a:spAutoFit/>
          </a:bodyPr>
          <a:lstStyle/>
          <a:p>
            <a:r>
              <a:rPr lang="en-US" b="1"/>
              <a:t>U</a:t>
            </a:r>
            <a:endParaRPr lang="en-US" b="1" dirty="0"/>
          </a:p>
        </p:txBody>
      </p:sp>
      <p:sp>
        <p:nvSpPr>
          <p:cNvPr id="1897" name="TextBox 1896">
            <a:extLst>
              <a:ext uri="{FF2B5EF4-FFF2-40B4-BE49-F238E27FC236}">
                <a16:creationId xmlns:a16="http://schemas.microsoft.com/office/drawing/2014/main" id="{C41417F1-E335-1EE2-F2FF-CCA335F6F3ED}"/>
              </a:ext>
            </a:extLst>
          </p:cNvPr>
          <p:cNvSpPr txBox="1"/>
          <p:nvPr/>
        </p:nvSpPr>
        <p:spPr>
          <a:xfrm>
            <a:off x="6550857" y="3808537"/>
            <a:ext cx="324128" cy="369332"/>
          </a:xfrm>
          <a:prstGeom prst="rect">
            <a:avLst/>
          </a:prstGeom>
          <a:noFill/>
        </p:spPr>
        <p:txBody>
          <a:bodyPr wrap="none" rtlCol="0">
            <a:spAutoFit/>
          </a:bodyPr>
          <a:lstStyle/>
          <a:p>
            <a:r>
              <a:rPr lang="en-US" b="1"/>
              <a:t>A</a:t>
            </a:r>
            <a:endParaRPr lang="en-US" b="1" dirty="0"/>
          </a:p>
        </p:txBody>
      </p:sp>
      <p:sp>
        <p:nvSpPr>
          <p:cNvPr id="1898" name="Rectangle 1897">
            <a:extLst>
              <a:ext uri="{FF2B5EF4-FFF2-40B4-BE49-F238E27FC236}">
                <a16:creationId xmlns:a16="http://schemas.microsoft.com/office/drawing/2014/main" id="{81030F53-BE74-11F2-2264-3DA80FC408A1}"/>
              </a:ext>
            </a:extLst>
          </p:cNvPr>
          <p:cNvSpPr/>
          <p:nvPr/>
        </p:nvSpPr>
        <p:spPr>
          <a:xfrm>
            <a:off x="6964038" y="385535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Rectangle 1898">
            <a:extLst>
              <a:ext uri="{FF2B5EF4-FFF2-40B4-BE49-F238E27FC236}">
                <a16:creationId xmlns:a16="http://schemas.microsoft.com/office/drawing/2014/main" id="{A20F9D85-F206-F294-9157-4E1FCA28BF10}"/>
              </a:ext>
            </a:extLst>
          </p:cNvPr>
          <p:cNvSpPr/>
          <p:nvPr/>
        </p:nvSpPr>
        <p:spPr>
          <a:xfrm>
            <a:off x="3874994" y="38526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TextBox 1899">
            <a:extLst>
              <a:ext uri="{FF2B5EF4-FFF2-40B4-BE49-F238E27FC236}">
                <a16:creationId xmlns:a16="http://schemas.microsoft.com/office/drawing/2014/main" id="{F71EC22F-EB97-38B0-9386-1ECF635390D8}"/>
              </a:ext>
            </a:extLst>
          </p:cNvPr>
          <p:cNvSpPr txBox="1"/>
          <p:nvPr/>
        </p:nvSpPr>
        <p:spPr>
          <a:xfrm>
            <a:off x="6995302" y="3805418"/>
            <a:ext cx="336952" cy="369332"/>
          </a:xfrm>
          <a:prstGeom prst="rect">
            <a:avLst/>
          </a:prstGeom>
          <a:noFill/>
        </p:spPr>
        <p:txBody>
          <a:bodyPr wrap="none" rtlCol="0">
            <a:spAutoFit/>
          </a:bodyPr>
          <a:lstStyle/>
          <a:p>
            <a:r>
              <a:rPr lang="en-US" b="1"/>
              <a:t>N</a:t>
            </a:r>
            <a:endParaRPr lang="en-US" b="1" dirty="0"/>
          </a:p>
        </p:txBody>
      </p:sp>
      <p:sp>
        <p:nvSpPr>
          <p:cNvPr id="1901" name="TextBox 1900">
            <a:extLst>
              <a:ext uri="{FF2B5EF4-FFF2-40B4-BE49-F238E27FC236}">
                <a16:creationId xmlns:a16="http://schemas.microsoft.com/office/drawing/2014/main" id="{48EC4B85-A07F-125C-0902-E724E7AE2D18}"/>
              </a:ext>
            </a:extLst>
          </p:cNvPr>
          <p:cNvSpPr txBox="1"/>
          <p:nvPr/>
        </p:nvSpPr>
        <p:spPr>
          <a:xfrm>
            <a:off x="3890266" y="3812193"/>
            <a:ext cx="343364" cy="369332"/>
          </a:xfrm>
          <a:prstGeom prst="rect">
            <a:avLst/>
          </a:prstGeom>
          <a:noFill/>
        </p:spPr>
        <p:txBody>
          <a:bodyPr wrap="none" rtlCol="0">
            <a:spAutoFit/>
          </a:bodyPr>
          <a:lstStyle/>
          <a:p>
            <a:r>
              <a:rPr lang="en-US" b="1"/>
              <a:t>H</a:t>
            </a:r>
            <a:endParaRPr lang="en-US" b="1" dirty="0"/>
          </a:p>
        </p:txBody>
      </p:sp>
      <p:sp>
        <p:nvSpPr>
          <p:cNvPr id="1862" name="Rectangle 1861">
            <a:extLst>
              <a:ext uri="{FF2B5EF4-FFF2-40B4-BE49-F238E27FC236}">
                <a16:creationId xmlns:a16="http://schemas.microsoft.com/office/drawing/2014/main" id="{541D1E1E-7132-DCB7-0EA6-37DAA7DF8A74}"/>
              </a:ext>
            </a:extLst>
          </p:cNvPr>
          <p:cNvSpPr/>
          <p:nvPr/>
        </p:nvSpPr>
        <p:spPr>
          <a:xfrm>
            <a:off x="6524111" y="51708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3" name="Rectangle 1862">
            <a:extLst>
              <a:ext uri="{FF2B5EF4-FFF2-40B4-BE49-F238E27FC236}">
                <a16:creationId xmlns:a16="http://schemas.microsoft.com/office/drawing/2014/main" id="{236BE4EF-EAFE-DE6F-4433-B5B86BD317A6}"/>
              </a:ext>
            </a:extLst>
          </p:cNvPr>
          <p:cNvSpPr/>
          <p:nvPr/>
        </p:nvSpPr>
        <p:spPr>
          <a:xfrm>
            <a:off x="6964058" y="51708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4" name="TextBox 1863">
            <a:extLst>
              <a:ext uri="{FF2B5EF4-FFF2-40B4-BE49-F238E27FC236}">
                <a16:creationId xmlns:a16="http://schemas.microsoft.com/office/drawing/2014/main" id="{730DBFA6-96B9-3DC9-550F-2A5188FAA1C1}"/>
              </a:ext>
            </a:extLst>
          </p:cNvPr>
          <p:cNvSpPr txBox="1"/>
          <p:nvPr/>
        </p:nvSpPr>
        <p:spPr>
          <a:xfrm>
            <a:off x="6556973" y="5126461"/>
            <a:ext cx="306494" cy="369332"/>
          </a:xfrm>
          <a:prstGeom prst="rect">
            <a:avLst/>
          </a:prstGeom>
          <a:noFill/>
        </p:spPr>
        <p:txBody>
          <a:bodyPr wrap="none" rtlCol="0">
            <a:spAutoFit/>
          </a:bodyPr>
          <a:lstStyle/>
          <a:p>
            <a:r>
              <a:rPr lang="en-US" b="1"/>
              <a:t>C</a:t>
            </a:r>
            <a:endParaRPr lang="en-US" b="1" dirty="0"/>
          </a:p>
        </p:txBody>
      </p:sp>
      <p:sp>
        <p:nvSpPr>
          <p:cNvPr id="1865" name="TextBox 1864">
            <a:extLst>
              <a:ext uri="{FF2B5EF4-FFF2-40B4-BE49-F238E27FC236}">
                <a16:creationId xmlns:a16="http://schemas.microsoft.com/office/drawing/2014/main" id="{94933C20-98CD-E445-1735-88CAF69F8598}"/>
              </a:ext>
            </a:extLst>
          </p:cNvPr>
          <p:cNvSpPr txBox="1"/>
          <p:nvPr/>
        </p:nvSpPr>
        <p:spPr>
          <a:xfrm>
            <a:off x="6983812" y="5124485"/>
            <a:ext cx="330540" cy="369332"/>
          </a:xfrm>
          <a:prstGeom prst="rect">
            <a:avLst/>
          </a:prstGeom>
          <a:noFill/>
        </p:spPr>
        <p:txBody>
          <a:bodyPr wrap="none" rtlCol="0">
            <a:spAutoFit/>
          </a:bodyPr>
          <a:lstStyle/>
          <a:p>
            <a:r>
              <a:rPr lang="en-US" b="1"/>
              <a:t>H</a:t>
            </a:r>
            <a:endParaRPr lang="en-US" b="1" dirty="0"/>
          </a:p>
        </p:txBody>
      </p:sp>
      <p:sp>
        <p:nvSpPr>
          <p:cNvPr id="1868" name="Rectangle 1867">
            <a:extLst>
              <a:ext uri="{FF2B5EF4-FFF2-40B4-BE49-F238E27FC236}">
                <a16:creationId xmlns:a16="http://schemas.microsoft.com/office/drawing/2014/main" id="{AF04774F-D80A-4D31-7D46-F45DD11A77D2}"/>
              </a:ext>
            </a:extLst>
          </p:cNvPr>
          <p:cNvSpPr/>
          <p:nvPr/>
        </p:nvSpPr>
        <p:spPr>
          <a:xfrm>
            <a:off x="3874131" y="517156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TextBox 1869">
            <a:extLst>
              <a:ext uri="{FF2B5EF4-FFF2-40B4-BE49-F238E27FC236}">
                <a16:creationId xmlns:a16="http://schemas.microsoft.com/office/drawing/2014/main" id="{1F9F57FC-5A9E-D4CB-FD3B-D393D764370C}"/>
              </a:ext>
            </a:extLst>
          </p:cNvPr>
          <p:cNvSpPr txBox="1"/>
          <p:nvPr/>
        </p:nvSpPr>
        <p:spPr>
          <a:xfrm>
            <a:off x="3899058" y="5124024"/>
            <a:ext cx="336952" cy="369332"/>
          </a:xfrm>
          <a:prstGeom prst="rect">
            <a:avLst/>
          </a:prstGeom>
          <a:noFill/>
        </p:spPr>
        <p:txBody>
          <a:bodyPr wrap="none" rtlCol="0">
            <a:spAutoFit/>
          </a:bodyPr>
          <a:lstStyle/>
          <a:p>
            <a:r>
              <a:rPr lang="en-US" b="1"/>
              <a:t>H</a:t>
            </a:r>
            <a:endParaRPr lang="en-US" b="1" dirty="0"/>
          </a:p>
        </p:txBody>
      </p:sp>
      <p:sp>
        <p:nvSpPr>
          <p:cNvPr id="7" name="Rectangle 6">
            <a:extLst>
              <a:ext uri="{FF2B5EF4-FFF2-40B4-BE49-F238E27FC236}">
                <a16:creationId xmlns:a16="http://schemas.microsoft.com/office/drawing/2014/main" id="{2AB5E5AF-0C09-F46F-EB38-CB78ABF13C98}"/>
              </a:ext>
            </a:extLst>
          </p:cNvPr>
          <p:cNvSpPr/>
          <p:nvPr/>
        </p:nvSpPr>
        <p:spPr>
          <a:xfrm>
            <a:off x="3864691" y="257387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TextBox 38">
            <a:extLst>
              <a:ext uri="{FF2B5EF4-FFF2-40B4-BE49-F238E27FC236}">
                <a16:creationId xmlns:a16="http://schemas.microsoft.com/office/drawing/2014/main" id="{9C76BEAE-14C2-7C78-E53D-1BE20813FB35}"/>
              </a:ext>
            </a:extLst>
          </p:cNvPr>
          <p:cNvSpPr txBox="1"/>
          <p:nvPr/>
        </p:nvSpPr>
        <p:spPr>
          <a:xfrm>
            <a:off x="3933847" y="2510558"/>
            <a:ext cx="245580" cy="369332"/>
          </a:xfrm>
          <a:prstGeom prst="rect">
            <a:avLst/>
          </a:prstGeom>
          <a:noFill/>
        </p:spPr>
        <p:txBody>
          <a:bodyPr wrap="none" rtlCol="0">
            <a:spAutoFit/>
          </a:bodyPr>
          <a:lstStyle/>
          <a:p>
            <a:r>
              <a:rPr lang="en-US" b="1"/>
              <a:t>I</a:t>
            </a:r>
            <a:endParaRPr lang="en-US" b="1" dirty="0"/>
          </a:p>
        </p:txBody>
      </p:sp>
      <p:sp>
        <p:nvSpPr>
          <p:cNvPr id="47" name="Rectangle 46">
            <a:extLst>
              <a:ext uri="{FF2B5EF4-FFF2-40B4-BE49-F238E27FC236}">
                <a16:creationId xmlns:a16="http://schemas.microsoft.com/office/drawing/2014/main" id="{F08CA46A-59C3-3DF8-939C-965222621FE3}"/>
              </a:ext>
            </a:extLst>
          </p:cNvPr>
          <p:cNvSpPr/>
          <p:nvPr/>
        </p:nvSpPr>
        <p:spPr>
          <a:xfrm>
            <a:off x="4759403" y="32066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8" name="TextBox 47">
            <a:extLst>
              <a:ext uri="{FF2B5EF4-FFF2-40B4-BE49-F238E27FC236}">
                <a16:creationId xmlns:a16="http://schemas.microsoft.com/office/drawing/2014/main" id="{AD26807B-AFC3-3E67-7959-63B4438A5C09}"/>
              </a:ext>
            </a:extLst>
          </p:cNvPr>
          <p:cNvSpPr txBox="1"/>
          <p:nvPr/>
        </p:nvSpPr>
        <p:spPr>
          <a:xfrm>
            <a:off x="4777965" y="3159641"/>
            <a:ext cx="336952" cy="369332"/>
          </a:xfrm>
          <a:prstGeom prst="rect">
            <a:avLst/>
          </a:prstGeom>
          <a:noFill/>
        </p:spPr>
        <p:txBody>
          <a:bodyPr wrap="none" rtlCol="0">
            <a:spAutoFit/>
          </a:bodyPr>
          <a:lstStyle/>
          <a:p>
            <a:r>
              <a:rPr lang="en-US" b="1"/>
              <a:t>N</a:t>
            </a:r>
            <a:endParaRPr lang="en-US" b="1" dirty="0"/>
          </a:p>
        </p:txBody>
      </p:sp>
      <p:sp>
        <p:nvSpPr>
          <p:cNvPr id="1047" name="TextBox 1046">
            <a:hlinkClick r:id="" action="ppaction://hlinkshowjump?jump=nextslide"/>
            <a:extLst>
              <a:ext uri="{FF2B5EF4-FFF2-40B4-BE49-F238E27FC236}">
                <a16:creationId xmlns:a16="http://schemas.microsoft.com/office/drawing/2014/main" id="{814F7BFB-6034-B49A-C60B-D811450F1C20}"/>
              </a:ext>
            </a:extLst>
          </p:cNvPr>
          <p:cNvSpPr txBox="1"/>
          <p:nvPr/>
        </p:nvSpPr>
        <p:spPr>
          <a:xfrm>
            <a:off x="8917135" y="6044638"/>
            <a:ext cx="2895325"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3F3BD57F-6FFD-EC9E-D5C5-E75341A6A958}"/>
              </a:ext>
            </a:extLst>
          </p:cNvPr>
          <p:cNvSpPr/>
          <p:nvPr/>
        </p:nvSpPr>
        <p:spPr>
          <a:xfrm>
            <a:off x="7401996" y="288042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 name="TextBox 4">
            <a:extLst>
              <a:ext uri="{FF2B5EF4-FFF2-40B4-BE49-F238E27FC236}">
                <a16:creationId xmlns:a16="http://schemas.microsoft.com/office/drawing/2014/main" id="{21651FD3-1C42-E084-8529-8BBD75FC67F7}"/>
              </a:ext>
            </a:extLst>
          </p:cNvPr>
          <p:cNvSpPr txBox="1"/>
          <p:nvPr/>
        </p:nvSpPr>
        <p:spPr>
          <a:xfrm>
            <a:off x="7466030" y="2823678"/>
            <a:ext cx="245580" cy="369332"/>
          </a:xfrm>
          <a:prstGeom prst="rect">
            <a:avLst/>
          </a:prstGeom>
          <a:noFill/>
        </p:spPr>
        <p:txBody>
          <a:bodyPr wrap="none" rtlCol="0">
            <a:spAutoFit/>
          </a:bodyPr>
          <a:lstStyle/>
          <a:p>
            <a:r>
              <a:rPr lang="en-US" b="1"/>
              <a:t>I</a:t>
            </a:r>
            <a:endParaRPr lang="en-US" b="1" dirty="0"/>
          </a:p>
        </p:txBody>
      </p:sp>
      <p:sp>
        <p:nvSpPr>
          <p:cNvPr id="6" name="Rectangle 5">
            <a:extLst>
              <a:ext uri="{FF2B5EF4-FFF2-40B4-BE49-F238E27FC236}">
                <a16:creationId xmlns:a16="http://schemas.microsoft.com/office/drawing/2014/main" id="{A8BBDF74-F5F4-4C1D-3D50-C5A90566BB3D}"/>
              </a:ext>
            </a:extLst>
          </p:cNvPr>
          <p:cNvSpPr/>
          <p:nvPr/>
        </p:nvSpPr>
        <p:spPr>
          <a:xfrm>
            <a:off x="7850724" y="22544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 name="Rectangle 10">
            <a:extLst>
              <a:ext uri="{FF2B5EF4-FFF2-40B4-BE49-F238E27FC236}">
                <a16:creationId xmlns:a16="http://schemas.microsoft.com/office/drawing/2014/main" id="{208FC105-E111-BFC6-58DF-FCCFB9E9725D}"/>
              </a:ext>
            </a:extLst>
          </p:cNvPr>
          <p:cNvSpPr/>
          <p:nvPr/>
        </p:nvSpPr>
        <p:spPr>
          <a:xfrm>
            <a:off x="8290671"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Rectangle 16">
            <a:extLst>
              <a:ext uri="{FF2B5EF4-FFF2-40B4-BE49-F238E27FC236}">
                <a16:creationId xmlns:a16="http://schemas.microsoft.com/office/drawing/2014/main" id="{0772A122-1041-7D9B-EC49-E2721FB0AC23}"/>
              </a:ext>
            </a:extLst>
          </p:cNvPr>
          <p:cNvSpPr/>
          <p:nvPr/>
        </p:nvSpPr>
        <p:spPr>
          <a:xfrm>
            <a:off x="8730618"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2" name="Rectangle 21">
            <a:extLst>
              <a:ext uri="{FF2B5EF4-FFF2-40B4-BE49-F238E27FC236}">
                <a16:creationId xmlns:a16="http://schemas.microsoft.com/office/drawing/2014/main" id="{46B04C5F-4221-B039-768D-07DEFA29EC49}"/>
              </a:ext>
            </a:extLst>
          </p:cNvPr>
          <p:cNvSpPr/>
          <p:nvPr/>
        </p:nvSpPr>
        <p:spPr>
          <a:xfrm>
            <a:off x="9170565"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 name="Rectangle 25">
            <a:extLst>
              <a:ext uri="{FF2B5EF4-FFF2-40B4-BE49-F238E27FC236}">
                <a16:creationId xmlns:a16="http://schemas.microsoft.com/office/drawing/2014/main" id="{20D21FE9-3BEA-66B4-6625-3D75F06C6647}"/>
              </a:ext>
            </a:extLst>
          </p:cNvPr>
          <p:cNvSpPr/>
          <p:nvPr/>
        </p:nvSpPr>
        <p:spPr>
          <a:xfrm>
            <a:off x="9613775" y="22543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7" name="TextBox 36">
            <a:extLst>
              <a:ext uri="{FF2B5EF4-FFF2-40B4-BE49-F238E27FC236}">
                <a16:creationId xmlns:a16="http://schemas.microsoft.com/office/drawing/2014/main" id="{570ADCDB-96BC-808F-37A0-9617556EF040}"/>
              </a:ext>
            </a:extLst>
          </p:cNvPr>
          <p:cNvSpPr txBox="1"/>
          <p:nvPr/>
        </p:nvSpPr>
        <p:spPr>
          <a:xfrm>
            <a:off x="7883518" y="2213469"/>
            <a:ext cx="306494" cy="369332"/>
          </a:xfrm>
          <a:prstGeom prst="rect">
            <a:avLst/>
          </a:prstGeom>
          <a:noFill/>
        </p:spPr>
        <p:txBody>
          <a:bodyPr wrap="none" rtlCol="0">
            <a:spAutoFit/>
          </a:bodyPr>
          <a:lstStyle/>
          <a:p>
            <a:r>
              <a:rPr lang="en-US" b="1"/>
              <a:t>C</a:t>
            </a:r>
            <a:endParaRPr lang="en-US" b="1" dirty="0"/>
          </a:p>
        </p:txBody>
      </p:sp>
      <p:sp>
        <p:nvSpPr>
          <p:cNvPr id="38" name="TextBox 37">
            <a:extLst>
              <a:ext uri="{FF2B5EF4-FFF2-40B4-BE49-F238E27FC236}">
                <a16:creationId xmlns:a16="http://schemas.microsoft.com/office/drawing/2014/main" id="{1E011E37-C0E5-B115-2246-715C9ADE425A}"/>
              </a:ext>
            </a:extLst>
          </p:cNvPr>
          <p:cNvSpPr txBox="1"/>
          <p:nvPr/>
        </p:nvSpPr>
        <p:spPr>
          <a:xfrm>
            <a:off x="8329012" y="2213257"/>
            <a:ext cx="311304" cy="369332"/>
          </a:xfrm>
          <a:prstGeom prst="rect">
            <a:avLst/>
          </a:prstGeom>
          <a:noFill/>
        </p:spPr>
        <p:txBody>
          <a:bodyPr wrap="none" rtlCol="0">
            <a:spAutoFit/>
          </a:bodyPr>
          <a:lstStyle/>
          <a:p>
            <a:r>
              <a:rPr lang="en-US" b="1"/>
              <a:t>K</a:t>
            </a:r>
            <a:endParaRPr lang="en-US" b="1" dirty="0"/>
          </a:p>
        </p:txBody>
      </p:sp>
      <p:sp>
        <p:nvSpPr>
          <p:cNvPr id="42" name="TextBox 41">
            <a:extLst>
              <a:ext uri="{FF2B5EF4-FFF2-40B4-BE49-F238E27FC236}">
                <a16:creationId xmlns:a16="http://schemas.microsoft.com/office/drawing/2014/main" id="{270554A1-A45E-6157-C313-CDEB5A47E5FA}"/>
              </a:ext>
            </a:extLst>
          </p:cNvPr>
          <p:cNvSpPr txBox="1"/>
          <p:nvPr/>
        </p:nvSpPr>
        <p:spPr>
          <a:xfrm>
            <a:off x="8751989" y="2216432"/>
            <a:ext cx="332142" cy="369332"/>
          </a:xfrm>
          <a:prstGeom prst="rect">
            <a:avLst/>
          </a:prstGeom>
          <a:noFill/>
        </p:spPr>
        <p:txBody>
          <a:bodyPr wrap="none" rtlCol="0">
            <a:spAutoFit/>
          </a:bodyPr>
          <a:lstStyle/>
          <a:p>
            <a:r>
              <a:rPr lang="en-US" b="1"/>
              <a:t>H</a:t>
            </a:r>
            <a:endParaRPr lang="en-US" b="1" dirty="0"/>
          </a:p>
        </p:txBody>
      </p:sp>
      <p:sp>
        <p:nvSpPr>
          <p:cNvPr id="49" name="TextBox 48">
            <a:extLst>
              <a:ext uri="{FF2B5EF4-FFF2-40B4-BE49-F238E27FC236}">
                <a16:creationId xmlns:a16="http://schemas.microsoft.com/office/drawing/2014/main" id="{B329B9C6-2103-ECD6-79A6-903EE524ADC5}"/>
              </a:ext>
            </a:extLst>
          </p:cNvPr>
          <p:cNvSpPr txBox="1"/>
          <p:nvPr/>
        </p:nvSpPr>
        <p:spPr>
          <a:xfrm>
            <a:off x="9187231" y="2206168"/>
            <a:ext cx="340158" cy="369332"/>
          </a:xfrm>
          <a:prstGeom prst="rect">
            <a:avLst/>
          </a:prstGeom>
          <a:noFill/>
        </p:spPr>
        <p:txBody>
          <a:bodyPr wrap="none" rtlCol="0">
            <a:spAutoFit/>
          </a:bodyPr>
          <a:lstStyle/>
          <a:p>
            <a:r>
              <a:rPr lang="en-US" b="1"/>
              <a:t>O</a:t>
            </a:r>
            <a:endParaRPr lang="en-US" b="1" dirty="0"/>
          </a:p>
        </p:txBody>
      </p:sp>
      <p:sp>
        <p:nvSpPr>
          <p:cNvPr id="50" name="TextBox 49">
            <a:extLst>
              <a:ext uri="{FF2B5EF4-FFF2-40B4-BE49-F238E27FC236}">
                <a16:creationId xmlns:a16="http://schemas.microsoft.com/office/drawing/2014/main" id="{556C8D41-EE17-A0BC-FBA6-86353F7E3C02}"/>
              </a:ext>
            </a:extLst>
          </p:cNvPr>
          <p:cNvSpPr txBox="1"/>
          <p:nvPr/>
        </p:nvSpPr>
        <p:spPr>
          <a:xfrm>
            <a:off x="9649006" y="2212129"/>
            <a:ext cx="296876" cy="369332"/>
          </a:xfrm>
          <a:prstGeom prst="rect">
            <a:avLst/>
          </a:prstGeom>
          <a:noFill/>
        </p:spPr>
        <p:txBody>
          <a:bodyPr wrap="none" rtlCol="0">
            <a:spAutoFit/>
          </a:bodyPr>
          <a:lstStyle/>
          <a:p>
            <a:r>
              <a:rPr lang="en-US" b="1"/>
              <a:t>Ẻ</a:t>
            </a:r>
            <a:endParaRPr lang="en-US" b="1" dirty="0"/>
          </a:p>
        </p:txBody>
      </p:sp>
      <p:sp>
        <p:nvSpPr>
          <p:cNvPr id="1858" name="Rectangle 1857">
            <a:extLst>
              <a:ext uri="{FF2B5EF4-FFF2-40B4-BE49-F238E27FC236}">
                <a16:creationId xmlns:a16="http://schemas.microsoft.com/office/drawing/2014/main" id="{6EB7A2C4-7DAC-BF13-51B7-E5C6DB66D627}"/>
              </a:ext>
            </a:extLst>
          </p:cNvPr>
          <p:cNvSpPr/>
          <p:nvPr/>
        </p:nvSpPr>
        <p:spPr>
          <a:xfrm>
            <a:off x="7848123" y="288227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9" name="TextBox 1858">
            <a:extLst>
              <a:ext uri="{FF2B5EF4-FFF2-40B4-BE49-F238E27FC236}">
                <a16:creationId xmlns:a16="http://schemas.microsoft.com/office/drawing/2014/main" id="{3CC6E73C-767A-B09A-389C-05F2E8B2B49F}"/>
              </a:ext>
            </a:extLst>
          </p:cNvPr>
          <p:cNvSpPr txBox="1"/>
          <p:nvPr/>
        </p:nvSpPr>
        <p:spPr>
          <a:xfrm>
            <a:off x="7886485" y="2834588"/>
            <a:ext cx="296876" cy="369332"/>
          </a:xfrm>
          <a:prstGeom prst="rect">
            <a:avLst/>
          </a:prstGeom>
          <a:noFill/>
        </p:spPr>
        <p:txBody>
          <a:bodyPr wrap="none" rtlCol="0">
            <a:spAutoFit/>
          </a:bodyPr>
          <a:lstStyle/>
          <a:p>
            <a:r>
              <a:rPr lang="en-US" b="1"/>
              <a:t>Ê</a:t>
            </a:r>
            <a:endParaRPr lang="en-US" b="1" dirty="0"/>
          </a:p>
        </p:txBody>
      </p:sp>
      <p:sp>
        <p:nvSpPr>
          <p:cNvPr id="1860" name="Rectangle 1859">
            <a:extLst>
              <a:ext uri="{FF2B5EF4-FFF2-40B4-BE49-F238E27FC236}">
                <a16:creationId xmlns:a16="http://schemas.microsoft.com/office/drawing/2014/main" id="{99666B06-C8CB-5847-AB7C-A999237C6C7B}"/>
              </a:ext>
            </a:extLst>
          </p:cNvPr>
          <p:cNvSpPr/>
          <p:nvPr/>
        </p:nvSpPr>
        <p:spPr>
          <a:xfrm>
            <a:off x="8286664" y="288281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1" name="TextBox 1860">
            <a:extLst>
              <a:ext uri="{FF2B5EF4-FFF2-40B4-BE49-F238E27FC236}">
                <a16:creationId xmlns:a16="http://schemas.microsoft.com/office/drawing/2014/main" id="{5C88EB19-4218-91E9-10B5-A964FCE3CEAF}"/>
              </a:ext>
            </a:extLst>
          </p:cNvPr>
          <p:cNvSpPr txBox="1"/>
          <p:nvPr/>
        </p:nvSpPr>
        <p:spPr>
          <a:xfrm>
            <a:off x="8305454" y="2826059"/>
            <a:ext cx="336952" cy="369332"/>
          </a:xfrm>
          <a:prstGeom prst="rect">
            <a:avLst/>
          </a:prstGeom>
          <a:noFill/>
        </p:spPr>
        <p:txBody>
          <a:bodyPr wrap="none" rtlCol="0">
            <a:spAutoFit/>
          </a:bodyPr>
          <a:lstStyle/>
          <a:p>
            <a:r>
              <a:rPr lang="en-US" b="1"/>
              <a:t>N</a:t>
            </a:r>
            <a:endParaRPr lang="en-US" b="1" dirty="0"/>
          </a:p>
        </p:txBody>
      </p:sp>
      <p:sp>
        <p:nvSpPr>
          <p:cNvPr id="1886" name="Rectangle 1885">
            <a:extLst>
              <a:ext uri="{FF2B5EF4-FFF2-40B4-BE49-F238E27FC236}">
                <a16:creationId xmlns:a16="http://schemas.microsoft.com/office/drawing/2014/main" id="{5D868F45-B678-C3C6-E90E-EF3828A55C13}"/>
              </a:ext>
            </a:extLst>
          </p:cNvPr>
          <p:cNvSpPr/>
          <p:nvPr/>
        </p:nvSpPr>
        <p:spPr>
          <a:xfrm>
            <a:off x="2101883" y="32080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7" name="Rectangle 1886">
            <a:extLst>
              <a:ext uri="{FF2B5EF4-FFF2-40B4-BE49-F238E27FC236}">
                <a16:creationId xmlns:a16="http://schemas.microsoft.com/office/drawing/2014/main" id="{412CFE7E-6EB6-CB58-0F7D-7B61120F3E27}"/>
              </a:ext>
            </a:extLst>
          </p:cNvPr>
          <p:cNvSpPr/>
          <p:nvPr/>
        </p:nvSpPr>
        <p:spPr>
          <a:xfrm>
            <a:off x="2545093" y="32080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a16="http://schemas.microsoft.com/office/drawing/2014/main" id="{A240481D-BBEC-5E2E-DE5D-CB36287C5460}"/>
              </a:ext>
            </a:extLst>
          </p:cNvPr>
          <p:cNvSpPr/>
          <p:nvPr/>
        </p:nvSpPr>
        <p:spPr>
          <a:xfrm>
            <a:off x="3429462" y="32069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a16="http://schemas.microsoft.com/office/drawing/2014/main" id="{EE9E787E-CB87-6C51-F7C8-8581217AE061}"/>
              </a:ext>
            </a:extLst>
          </p:cNvPr>
          <p:cNvSpPr txBox="1"/>
          <p:nvPr/>
        </p:nvSpPr>
        <p:spPr>
          <a:xfrm>
            <a:off x="2138388" y="3159927"/>
            <a:ext cx="298480" cy="369332"/>
          </a:xfrm>
          <a:prstGeom prst="rect">
            <a:avLst/>
          </a:prstGeom>
          <a:noFill/>
        </p:spPr>
        <p:txBody>
          <a:bodyPr wrap="none" rtlCol="0">
            <a:spAutoFit/>
          </a:bodyPr>
          <a:lstStyle/>
          <a:p>
            <a:r>
              <a:rPr lang="en-US" b="1"/>
              <a:t>T</a:t>
            </a:r>
            <a:endParaRPr lang="en-US" b="1" dirty="0"/>
          </a:p>
        </p:txBody>
      </p:sp>
      <p:sp>
        <p:nvSpPr>
          <p:cNvPr id="1890" name="TextBox 1889">
            <a:extLst>
              <a:ext uri="{FF2B5EF4-FFF2-40B4-BE49-F238E27FC236}">
                <a16:creationId xmlns:a16="http://schemas.microsoft.com/office/drawing/2014/main" id="{4F00DC0D-5075-CA89-0253-FCE1C413C8C8}"/>
              </a:ext>
            </a:extLst>
          </p:cNvPr>
          <p:cNvSpPr txBox="1"/>
          <p:nvPr/>
        </p:nvSpPr>
        <p:spPr>
          <a:xfrm>
            <a:off x="2563655" y="3165889"/>
            <a:ext cx="340158" cy="369332"/>
          </a:xfrm>
          <a:prstGeom prst="rect">
            <a:avLst/>
          </a:prstGeom>
          <a:noFill/>
        </p:spPr>
        <p:txBody>
          <a:bodyPr wrap="none" rtlCol="0">
            <a:spAutoFit/>
          </a:bodyPr>
          <a:lstStyle/>
          <a:p>
            <a:r>
              <a:rPr lang="en-US" b="1"/>
              <a:t>Ổ</a:t>
            </a:r>
            <a:endParaRPr lang="en-US" b="1" dirty="0"/>
          </a:p>
        </p:txBody>
      </p:sp>
      <p:sp>
        <p:nvSpPr>
          <p:cNvPr id="1891" name="TextBox 1890">
            <a:extLst>
              <a:ext uri="{FF2B5EF4-FFF2-40B4-BE49-F238E27FC236}">
                <a16:creationId xmlns:a16="http://schemas.microsoft.com/office/drawing/2014/main" id="{009CE5A8-0EF0-67E6-AAC3-EACCABF3DC33}"/>
              </a:ext>
            </a:extLst>
          </p:cNvPr>
          <p:cNvSpPr txBox="1"/>
          <p:nvPr/>
        </p:nvSpPr>
        <p:spPr>
          <a:xfrm>
            <a:off x="3452227" y="3162808"/>
            <a:ext cx="332142" cy="369332"/>
          </a:xfrm>
          <a:prstGeom prst="rect">
            <a:avLst/>
          </a:prstGeom>
          <a:noFill/>
        </p:spPr>
        <p:txBody>
          <a:bodyPr wrap="none" rtlCol="0">
            <a:spAutoFit/>
          </a:bodyPr>
          <a:lstStyle/>
          <a:p>
            <a:r>
              <a:rPr lang="en-US" b="1"/>
              <a:t>G</a:t>
            </a:r>
            <a:endParaRPr lang="en-US" b="1" dirty="0"/>
          </a:p>
        </p:txBody>
      </p:sp>
      <p:sp>
        <p:nvSpPr>
          <p:cNvPr id="1892" name="Rectangle 1891">
            <a:extLst>
              <a:ext uri="{FF2B5EF4-FFF2-40B4-BE49-F238E27FC236}">
                <a16:creationId xmlns:a16="http://schemas.microsoft.com/office/drawing/2014/main" id="{34A7BD5C-F0E1-2166-BCB3-40EE0099C4DC}"/>
              </a:ext>
            </a:extLst>
          </p:cNvPr>
          <p:cNvSpPr/>
          <p:nvPr/>
        </p:nvSpPr>
        <p:spPr>
          <a:xfrm>
            <a:off x="2985906" y="32078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3" name="TextBox 1892">
            <a:extLst>
              <a:ext uri="{FF2B5EF4-FFF2-40B4-BE49-F238E27FC236}">
                <a16:creationId xmlns:a16="http://schemas.microsoft.com/office/drawing/2014/main" id="{8CC7CD66-9B52-C8C9-D7B6-BE32BAFB15FE}"/>
              </a:ext>
            </a:extLst>
          </p:cNvPr>
          <p:cNvSpPr txBox="1"/>
          <p:nvPr/>
        </p:nvSpPr>
        <p:spPr>
          <a:xfrm>
            <a:off x="3004468" y="3160855"/>
            <a:ext cx="336952" cy="369332"/>
          </a:xfrm>
          <a:prstGeom prst="rect">
            <a:avLst/>
          </a:prstGeom>
          <a:noFill/>
        </p:spPr>
        <p:txBody>
          <a:bodyPr wrap="none" rtlCol="0">
            <a:spAutoFit/>
          </a:bodyPr>
          <a:lstStyle/>
          <a:p>
            <a:r>
              <a:rPr lang="en-US" b="1"/>
              <a:t>N</a:t>
            </a:r>
            <a:endParaRPr lang="en-US" b="1" dirty="0"/>
          </a:p>
        </p:txBody>
      </p:sp>
      <p:sp>
        <p:nvSpPr>
          <p:cNvPr id="1894" name="Rectangle 1893">
            <a:extLst>
              <a:ext uri="{FF2B5EF4-FFF2-40B4-BE49-F238E27FC236}">
                <a16:creationId xmlns:a16="http://schemas.microsoft.com/office/drawing/2014/main" id="{101A1858-E7C0-F70C-6C0D-B0BF8EB5C4A1}"/>
              </a:ext>
            </a:extLst>
          </p:cNvPr>
          <p:cNvSpPr/>
          <p:nvPr/>
        </p:nvSpPr>
        <p:spPr>
          <a:xfrm>
            <a:off x="6524111" y="35388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5" name="Rectangle 1894">
            <a:extLst>
              <a:ext uri="{FF2B5EF4-FFF2-40B4-BE49-F238E27FC236}">
                <a16:creationId xmlns:a16="http://schemas.microsoft.com/office/drawing/2014/main" id="{A9767627-005A-9E9B-231A-CE6F7A399200}"/>
              </a:ext>
            </a:extLst>
          </p:cNvPr>
          <p:cNvSpPr/>
          <p:nvPr/>
        </p:nvSpPr>
        <p:spPr>
          <a:xfrm>
            <a:off x="6964058" y="35388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2" name="Rectangle 1901">
            <a:extLst>
              <a:ext uri="{FF2B5EF4-FFF2-40B4-BE49-F238E27FC236}">
                <a16:creationId xmlns:a16="http://schemas.microsoft.com/office/drawing/2014/main" id="{2DCA672B-5767-D00C-486A-5B073999A5B8}"/>
              </a:ext>
            </a:extLst>
          </p:cNvPr>
          <p:cNvSpPr/>
          <p:nvPr/>
        </p:nvSpPr>
        <p:spPr>
          <a:xfrm>
            <a:off x="7848176" y="35364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3" name="Rectangle 1902">
            <a:extLst>
              <a:ext uri="{FF2B5EF4-FFF2-40B4-BE49-F238E27FC236}">
                <a16:creationId xmlns:a16="http://schemas.microsoft.com/office/drawing/2014/main" id="{5601303F-5F7A-2B1E-141E-179F7C83F223}"/>
              </a:ext>
            </a:extLst>
          </p:cNvPr>
          <p:cNvSpPr/>
          <p:nvPr/>
        </p:nvSpPr>
        <p:spPr>
          <a:xfrm>
            <a:off x="7402286" y="35419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5" name="TextBox 1904">
            <a:extLst>
              <a:ext uri="{FF2B5EF4-FFF2-40B4-BE49-F238E27FC236}">
                <a16:creationId xmlns:a16="http://schemas.microsoft.com/office/drawing/2014/main" id="{669EF3C1-EBEE-9457-244F-8DEDF7F48C89}"/>
              </a:ext>
            </a:extLst>
          </p:cNvPr>
          <p:cNvSpPr txBox="1"/>
          <p:nvPr/>
        </p:nvSpPr>
        <p:spPr>
          <a:xfrm>
            <a:off x="7443989" y="3491250"/>
            <a:ext cx="298480" cy="369332"/>
          </a:xfrm>
          <a:prstGeom prst="rect">
            <a:avLst/>
          </a:prstGeom>
          <a:noFill/>
        </p:spPr>
        <p:txBody>
          <a:bodyPr wrap="none" rtlCol="0">
            <a:spAutoFit/>
          </a:bodyPr>
          <a:lstStyle/>
          <a:p>
            <a:r>
              <a:rPr lang="en-US" b="1"/>
              <a:t>T</a:t>
            </a:r>
            <a:endParaRPr lang="en-US" b="1" dirty="0"/>
          </a:p>
        </p:txBody>
      </p:sp>
      <p:sp>
        <p:nvSpPr>
          <p:cNvPr id="1906" name="TextBox 1905">
            <a:extLst>
              <a:ext uri="{FF2B5EF4-FFF2-40B4-BE49-F238E27FC236}">
                <a16:creationId xmlns:a16="http://schemas.microsoft.com/office/drawing/2014/main" id="{027EAFBF-5C94-730A-99E7-3DE0D5C22937}"/>
              </a:ext>
            </a:extLst>
          </p:cNvPr>
          <p:cNvSpPr txBox="1"/>
          <p:nvPr/>
        </p:nvSpPr>
        <p:spPr>
          <a:xfrm>
            <a:off x="7874003" y="3484107"/>
            <a:ext cx="324128" cy="369332"/>
          </a:xfrm>
          <a:prstGeom prst="rect">
            <a:avLst/>
          </a:prstGeom>
          <a:noFill/>
        </p:spPr>
        <p:txBody>
          <a:bodyPr wrap="none" rtlCol="0">
            <a:spAutoFit/>
          </a:bodyPr>
          <a:lstStyle/>
          <a:p>
            <a:r>
              <a:rPr lang="en-US" b="1"/>
              <a:t>Ạ</a:t>
            </a:r>
            <a:endParaRPr lang="en-US" b="1" dirty="0"/>
          </a:p>
        </p:txBody>
      </p:sp>
      <p:sp>
        <p:nvSpPr>
          <p:cNvPr id="1908" name="TextBox 1907">
            <a:extLst>
              <a:ext uri="{FF2B5EF4-FFF2-40B4-BE49-F238E27FC236}">
                <a16:creationId xmlns:a16="http://schemas.microsoft.com/office/drawing/2014/main" id="{898E43AF-506E-32C6-D694-B3ECD16860E2}"/>
              </a:ext>
            </a:extLst>
          </p:cNvPr>
          <p:cNvSpPr txBox="1"/>
          <p:nvPr/>
        </p:nvSpPr>
        <p:spPr>
          <a:xfrm>
            <a:off x="6984810" y="3477923"/>
            <a:ext cx="335348" cy="369332"/>
          </a:xfrm>
          <a:prstGeom prst="rect">
            <a:avLst/>
          </a:prstGeom>
          <a:noFill/>
        </p:spPr>
        <p:txBody>
          <a:bodyPr wrap="none" rtlCol="0">
            <a:spAutoFit/>
          </a:bodyPr>
          <a:lstStyle/>
          <a:p>
            <a:r>
              <a:rPr lang="en-US" b="1"/>
              <a:t>Ụ</a:t>
            </a:r>
            <a:endParaRPr lang="en-US" b="1" dirty="0"/>
          </a:p>
        </p:txBody>
      </p:sp>
      <p:sp>
        <p:nvSpPr>
          <p:cNvPr id="1909" name="TextBox 1908">
            <a:extLst>
              <a:ext uri="{FF2B5EF4-FFF2-40B4-BE49-F238E27FC236}">
                <a16:creationId xmlns:a16="http://schemas.microsoft.com/office/drawing/2014/main" id="{E15299D5-976B-DB10-FF2B-2992D7EB7308}"/>
              </a:ext>
            </a:extLst>
          </p:cNvPr>
          <p:cNvSpPr txBox="1"/>
          <p:nvPr/>
        </p:nvSpPr>
        <p:spPr>
          <a:xfrm>
            <a:off x="6550258" y="3499354"/>
            <a:ext cx="324128" cy="369332"/>
          </a:xfrm>
          <a:prstGeom prst="rect">
            <a:avLst/>
          </a:prstGeom>
          <a:noFill/>
        </p:spPr>
        <p:txBody>
          <a:bodyPr wrap="none" rtlCol="0">
            <a:spAutoFit/>
          </a:bodyPr>
          <a:lstStyle/>
          <a:p>
            <a:r>
              <a:rPr lang="en-US" b="1"/>
              <a:t>V</a:t>
            </a:r>
            <a:endParaRPr lang="en-US" b="1" dirty="0"/>
          </a:p>
        </p:txBody>
      </p:sp>
      <p:sp>
        <p:nvSpPr>
          <p:cNvPr id="1910" name="Rectangle 1909">
            <a:extLst>
              <a:ext uri="{FF2B5EF4-FFF2-40B4-BE49-F238E27FC236}">
                <a16:creationId xmlns:a16="http://schemas.microsoft.com/office/drawing/2014/main" id="{988E5FAB-AFA4-FEA2-BC3C-95F06DB29D78}"/>
              </a:ext>
            </a:extLst>
          </p:cNvPr>
          <p:cNvSpPr/>
          <p:nvPr/>
        </p:nvSpPr>
        <p:spPr>
          <a:xfrm>
            <a:off x="8291982" y="35364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1" name="Rectangle 1910">
            <a:extLst>
              <a:ext uri="{FF2B5EF4-FFF2-40B4-BE49-F238E27FC236}">
                <a16:creationId xmlns:a16="http://schemas.microsoft.com/office/drawing/2014/main" id="{E1AD278F-273D-7035-D392-6F7EF5A90A16}"/>
              </a:ext>
            </a:extLst>
          </p:cNvPr>
          <p:cNvSpPr/>
          <p:nvPr/>
        </p:nvSpPr>
        <p:spPr>
          <a:xfrm>
            <a:off x="8731929" y="353633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2" name="Rectangle 1911">
            <a:extLst>
              <a:ext uri="{FF2B5EF4-FFF2-40B4-BE49-F238E27FC236}">
                <a16:creationId xmlns:a16="http://schemas.microsoft.com/office/drawing/2014/main" id="{2060AE82-5438-008A-E60A-D7662D721C00}"/>
              </a:ext>
            </a:extLst>
          </p:cNvPr>
          <p:cNvSpPr/>
          <p:nvPr/>
        </p:nvSpPr>
        <p:spPr>
          <a:xfrm>
            <a:off x="9171876" y="353633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3" name="Rectangle 1912">
            <a:extLst>
              <a:ext uri="{FF2B5EF4-FFF2-40B4-BE49-F238E27FC236}">
                <a16:creationId xmlns:a16="http://schemas.microsoft.com/office/drawing/2014/main" id="{97A968AB-9E71-9A4E-C122-7F0358CCEE9D}"/>
              </a:ext>
            </a:extLst>
          </p:cNvPr>
          <p:cNvSpPr/>
          <p:nvPr/>
        </p:nvSpPr>
        <p:spPr>
          <a:xfrm>
            <a:off x="9611823" y="353633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5" name="TextBox 1914">
            <a:extLst>
              <a:ext uri="{FF2B5EF4-FFF2-40B4-BE49-F238E27FC236}">
                <a16:creationId xmlns:a16="http://schemas.microsoft.com/office/drawing/2014/main" id="{6E253738-B327-588A-609A-AED75922CC6D}"/>
              </a:ext>
            </a:extLst>
          </p:cNvPr>
          <p:cNvSpPr txBox="1"/>
          <p:nvPr/>
        </p:nvSpPr>
        <p:spPr>
          <a:xfrm>
            <a:off x="8356526" y="3495472"/>
            <a:ext cx="245580" cy="369332"/>
          </a:xfrm>
          <a:prstGeom prst="rect">
            <a:avLst/>
          </a:prstGeom>
          <a:noFill/>
        </p:spPr>
        <p:txBody>
          <a:bodyPr wrap="none" rtlCol="0">
            <a:spAutoFit/>
          </a:bodyPr>
          <a:lstStyle/>
          <a:p>
            <a:r>
              <a:rPr lang="en-US" b="1"/>
              <a:t>I</a:t>
            </a:r>
            <a:endParaRPr lang="en-US" b="1" dirty="0"/>
          </a:p>
        </p:txBody>
      </p:sp>
      <p:sp>
        <p:nvSpPr>
          <p:cNvPr id="1918" name="TextBox 1917">
            <a:extLst>
              <a:ext uri="{FF2B5EF4-FFF2-40B4-BE49-F238E27FC236}">
                <a16:creationId xmlns:a16="http://schemas.microsoft.com/office/drawing/2014/main" id="{2E5C4D85-EDDA-8384-97A2-37901C5DF8FD}"/>
              </a:ext>
            </a:extLst>
          </p:cNvPr>
          <p:cNvSpPr txBox="1"/>
          <p:nvPr/>
        </p:nvSpPr>
        <p:spPr>
          <a:xfrm>
            <a:off x="8754395" y="3495260"/>
            <a:ext cx="336952" cy="369332"/>
          </a:xfrm>
          <a:prstGeom prst="rect">
            <a:avLst/>
          </a:prstGeom>
          <a:noFill/>
        </p:spPr>
        <p:txBody>
          <a:bodyPr wrap="none" rtlCol="0">
            <a:spAutoFit/>
          </a:bodyPr>
          <a:lstStyle/>
          <a:p>
            <a:r>
              <a:rPr lang="en-US" b="1"/>
              <a:t>N</a:t>
            </a:r>
            <a:endParaRPr lang="en-US" b="1" dirty="0"/>
          </a:p>
        </p:txBody>
      </p:sp>
      <p:sp>
        <p:nvSpPr>
          <p:cNvPr id="1919" name="TextBox 1918">
            <a:extLst>
              <a:ext uri="{FF2B5EF4-FFF2-40B4-BE49-F238E27FC236}">
                <a16:creationId xmlns:a16="http://schemas.microsoft.com/office/drawing/2014/main" id="{965FBA5D-1E5C-3A3C-EF29-D038175E768A}"/>
              </a:ext>
            </a:extLst>
          </p:cNvPr>
          <p:cNvSpPr txBox="1"/>
          <p:nvPr/>
        </p:nvSpPr>
        <p:spPr>
          <a:xfrm>
            <a:off x="9193247" y="3498435"/>
            <a:ext cx="332142" cy="369332"/>
          </a:xfrm>
          <a:prstGeom prst="rect">
            <a:avLst/>
          </a:prstGeom>
          <a:noFill/>
        </p:spPr>
        <p:txBody>
          <a:bodyPr wrap="none" rtlCol="0">
            <a:spAutoFit/>
          </a:bodyPr>
          <a:lstStyle/>
          <a:p>
            <a:r>
              <a:rPr lang="en-US" b="1"/>
              <a:t>G</a:t>
            </a:r>
            <a:endParaRPr lang="en-US" b="1" dirty="0"/>
          </a:p>
        </p:txBody>
      </p:sp>
      <p:sp>
        <p:nvSpPr>
          <p:cNvPr id="1025" name="TextBox 1024">
            <a:extLst>
              <a:ext uri="{FF2B5EF4-FFF2-40B4-BE49-F238E27FC236}">
                <a16:creationId xmlns:a16="http://schemas.microsoft.com/office/drawing/2014/main" id="{E3FEC7E0-F17F-0ACF-E368-F8C65FD4AEA3}"/>
              </a:ext>
            </a:extLst>
          </p:cNvPr>
          <p:cNvSpPr txBox="1"/>
          <p:nvPr/>
        </p:nvSpPr>
        <p:spPr>
          <a:xfrm>
            <a:off x="9631664" y="3488171"/>
            <a:ext cx="335348" cy="369332"/>
          </a:xfrm>
          <a:prstGeom prst="rect">
            <a:avLst/>
          </a:prstGeom>
          <a:noFill/>
        </p:spPr>
        <p:txBody>
          <a:bodyPr wrap="none" rtlCol="0">
            <a:spAutoFit/>
          </a:bodyPr>
          <a:lstStyle/>
          <a:p>
            <a:r>
              <a:rPr lang="en-US" b="1"/>
              <a:t>Ũ</a:t>
            </a:r>
            <a:endParaRPr lang="en-US" b="1" dirty="0"/>
          </a:p>
        </p:txBody>
      </p:sp>
      <p:sp>
        <p:nvSpPr>
          <p:cNvPr id="1027" name="Rectangle 1026">
            <a:extLst>
              <a:ext uri="{FF2B5EF4-FFF2-40B4-BE49-F238E27FC236}">
                <a16:creationId xmlns:a16="http://schemas.microsoft.com/office/drawing/2014/main" id="{0C3A4CD8-C354-0C78-7F03-77E9F27D76E0}"/>
              </a:ext>
            </a:extLst>
          </p:cNvPr>
          <p:cNvSpPr/>
          <p:nvPr/>
        </p:nvSpPr>
        <p:spPr>
          <a:xfrm>
            <a:off x="6968229" y="4190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3" name="Rectangle 1032">
            <a:extLst>
              <a:ext uri="{FF2B5EF4-FFF2-40B4-BE49-F238E27FC236}">
                <a16:creationId xmlns:a16="http://schemas.microsoft.com/office/drawing/2014/main" id="{B0B5285C-FC43-14BD-C222-3861007C4FBE}"/>
              </a:ext>
            </a:extLst>
          </p:cNvPr>
          <p:cNvSpPr/>
          <p:nvPr/>
        </p:nvSpPr>
        <p:spPr>
          <a:xfrm>
            <a:off x="7408176" y="4190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8" name="Rectangle 1047">
            <a:extLst>
              <a:ext uri="{FF2B5EF4-FFF2-40B4-BE49-F238E27FC236}">
                <a16:creationId xmlns:a16="http://schemas.microsoft.com/office/drawing/2014/main" id="{5D0A3505-42E4-CB37-7B6F-F7F81E527675}"/>
              </a:ext>
            </a:extLst>
          </p:cNvPr>
          <p:cNvSpPr/>
          <p:nvPr/>
        </p:nvSpPr>
        <p:spPr>
          <a:xfrm>
            <a:off x="7848123" y="4190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9" name="TextBox 1048">
            <a:extLst>
              <a:ext uri="{FF2B5EF4-FFF2-40B4-BE49-F238E27FC236}">
                <a16:creationId xmlns:a16="http://schemas.microsoft.com/office/drawing/2014/main" id="{02F4A4F9-6A97-6202-5D6E-59AF20D63588}"/>
              </a:ext>
            </a:extLst>
          </p:cNvPr>
          <p:cNvSpPr txBox="1"/>
          <p:nvPr/>
        </p:nvSpPr>
        <p:spPr>
          <a:xfrm>
            <a:off x="6990695" y="4149856"/>
            <a:ext cx="336952" cy="369332"/>
          </a:xfrm>
          <a:prstGeom prst="rect">
            <a:avLst/>
          </a:prstGeom>
          <a:noFill/>
        </p:spPr>
        <p:txBody>
          <a:bodyPr wrap="none" rtlCol="0">
            <a:spAutoFit/>
          </a:bodyPr>
          <a:lstStyle/>
          <a:p>
            <a:r>
              <a:rPr lang="en-US" b="1"/>
              <a:t>N</a:t>
            </a:r>
            <a:endParaRPr lang="en-US" b="1" dirty="0"/>
          </a:p>
        </p:txBody>
      </p:sp>
      <p:sp>
        <p:nvSpPr>
          <p:cNvPr id="1050" name="TextBox 1049">
            <a:extLst>
              <a:ext uri="{FF2B5EF4-FFF2-40B4-BE49-F238E27FC236}">
                <a16:creationId xmlns:a16="http://schemas.microsoft.com/office/drawing/2014/main" id="{9505C8AB-979E-2421-D5C4-4AB08AE291F0}"/>
              </a:ext>
            </a:extLst>
          </p:cNvPr>
          <p:cNvSpPr txBox="1"/>
          <p:nvPr/>
        </p:nvSpPr>
        <p:spPr>
          <a:xfrm>
            <a:off x="7429547" y="4153031"/>
            <a:ext cx="332142" cy="369332"/>
          </a:xfrm>
          <a:prstGeom prst="rect">
            <a:avLst/>
          </a:prstGeom>
          <a:noFill/>
        </p:spPr>
        <p:txBody>
          <a:bodyPr wrap="none" rtlCol="0">
            <a:spAutoFit/>
          </a:bodyPr>
          <a:lstStyle/>
          <a:p>
            <a:r>
              <a:rPr lang="en-US" b="1"/>
              <a:t>G</a:t>
            </a:r>
            <a:endParaRPr lang="en-US" b="1" dirty="0"/>
          </a:p>
        </p:txBody>
      </p:sp>
      <p:sp>
        <p:nvSpPr>
          <p:cNvPr id="1051" name="TextBox 1050">
            <a:extLst>
              <a:ext uri="{FF2B5EF4-FFF2-40B4-BE49-F238E27FC236}">
                <a16:creationId xmlns:a16="http://schemas.microsoft.com/office/drawing/2014/main" id="{3BE5BFD7-B0D4-CECA-89CB-92B33CF75B21}"/>
              </a:ext>
            </a:extLst>
          </p:cNvPr>
          <p:cNvSpPr txBox="1"/>
          <p:nvPr/>
        </p:nvSpPr>
        <p:spPr>
          <a:xfrm>
            <a:off x="7867964" y="4142767"/>
            <a:ext cx="335348" cy="369332"/>
          </a:xfrm>
          <a:prstGeom prst="rect">
            <a:avLst/>
          </a:prstGeom>
          <a:noFill/>
        </p:spPr>
        <p:txBody>
          <a:bodyPr wrap="none" rtlCol="0">
            <a:spAutoFit/>
          </a:bodyPr>
          <a:lstStyle/>
          <a:p>
            <a:r>
              <a:rPr lang="en-US" b="1"/>
              <a:t>Ũ</a:t>
            </a:r>
            <a:endParaRPr lang="en-US" b="1" dirty="0"/>
          </a:p>
        </p:txBody>
      </p:sp>
      <p:sp>
        <p:nvSpPr>
          <p:cNvPr id="1052" name="Rectangle 1051">
            <a:extLst>
              <a:ext uri="{FF2B5EF4-FFF2-40B4-BE49-F238E27FC236}">
                <a16:creationId xmlns:a16="http://schemas.microsoft.com/office/drawing/2014/main" id="{70BEFBCF-B839-6608-2ED6-50FE38E27CB7}"/>
              </a:ext>
            </a:extLst>
          </p:cNvPr>
          <p:cNvSpPr/>
          <p:nvPr/>
        </p:nvSpPr>
        <p:spPr>
          <a:xfrm>
            <a:off x="3434319" y="45217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3" name="Rectangle 1052">
            <a:extLst>
              <a:ext uri="{FF2B5EF4-FFF2-40B4-BE49-F238E27FC236}">
                <a16:creationId xmlns:a16="http://schemas.microsoft.com/office/drawing/2014/main" id="{F6411305-9515-E90F-0BDA-B393DDBC0ABA}"/>
              </a:ext>
            </a:extLst>
          </p:cNvPr>
          <p:cNvSpPr/>
          <p:nvPr/>
        </p:nvSpPr>
        <p:spPr>
          <a:xfrm>
            <a:off x="3877067" y="45217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4" name="TextBox 1053">
            <a:extLst>
              <a:ext uri="{FF2B5EF4-FFF2-40B4-BE49-F238E27FC236}">
                <a16:creationId xmlns:a16="http://schemas.microsoft.com/office/drawing/2014/main" id="{3306B558-579C-3F21-BF9B-C21723267A01}"/>
              </a:ext>
            </a:extLst>
          </p:cNvPr>
          <p:cNvSpPr txBox="1"/>
          <p:nvPr/>
        </p:nvSpPr>
        <p:spPr>
          <a:xfrm>
            <a:off x="3467419" y="4467482"/>
            <a:ext cx="306494" cy="369332"/>
          </a:xfrm>
          <a:prstGeom prst="rect">
            <a:avLst/>
          </a:prstGeom>
          <a:noFill/>
        </p:spPr>
        <p:txBody>
          <a:bodyPr wrap="none" rtlCol="0">
            <a:spAutoFit/>
          </a:bodyPr>
          <a:lstStyle/>
          <a:p>
            <a:r>
              <a:rPr lang="en-US" b="1"/>
              <a:t>C</a:t>
            </a:r>
            <a:endParaRPr lang="en-US" b="1" dirty="0"/>
          </a:p>
        </p:txBody>
      </p:sp>
      <p:sp>
        <p:nvSpPr>
          <p:cNvPr id="1055" name="TextBox 1054">
            <a:extLst>
              <a:ext uri="{FF2B5EF4-FFF2-40B4-BE49-F238E27FC236}">
                <a16:creationId xmlns:a16="http://schemas.microsoft.com/office/drawing/2014/main" id="{669CAAB0-C3D7-D0AD-7776-EC1BC64FA2DD}"/>
              </a:ext>
            </a:extLst>
          </p:cNvPr>
          <p:cNvSpPr txBox="1"/>
          <p:nvPr/>
        </p:nvSpPr>
        <p:spPr>
          <a:xfrm>
            <a:off x="3896400" y="4472752"/>
            <a:ext cx="340158" cy="369332"/>
          </a:xfrm>
          <a:prstGeom prst="rect">
            <a:avLst/>
          </a:prstGeom>
          <a:noFill/>
        </p:spPr>
        <p:txBody>
          <a:bodyPr wrap="none" rtlCol="0">
            <a:spAutoFit/>
          </a:bodyPr>
          <a:lstStyle/>
          <a:p>
            <a:r>
              <a:rPr lang="en-US" b="1"/>
              <a:t>Ô</a:t>
            </a:r>
            <a:endParaRPr lang="en-US" b="1" dirty="0"/>
          </a:p>
        </p:txBody>
      </p:sp>
      <p:sp>
        <p:nvSpPr>
          <p:cNvPr id="1059" name="Rectangle 1058">
            <a:extLst>
              <a:ext uri="{FF2B5EF4-FFF2-40B4-BE49-F238E27FC236}">
                <a16:creationId xmlns:a16="http://schemas.microsoft.com/office/drawing/2014/main" id="{1535F598-B9EB-2580-FA9B-A8F6F86C0492}"/>
              </a:ext>
            </a:extLst>
          </p:cNvPr>
          <p:cNvSpPr/>
          <p:nvPr/>
        </p:nvSpPr>
        <p:spPr>
          <a:xfrm>
            <a:off x="6084164" y="48483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0" name="Rectangle 1059">
            <a:extLst>
              <a:ext uri="{FF2B5EF4-FFF2-40B4-BE49-F238E27FC236}">
                <a16:creationId xmlns:a16="http://schemas.microsoft.com/office/drawing/2014/main" id="{DAF86233-520A-E071-4884-DE5D4540ED69}"/>
              </a:ext>
            </a:extLst>
          </p:cNvPr>
          <p:cNvSpPr/>
          <p:nvPr/>
        </p:nvSpPr>
        <p:spPr>
          <a:xfrm>
            <a:off x="6524111" y="48483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1" name="TextBox 1060">
            <a:extLst>
              <a:ext uri="{FF2B5EF4-FFF2-40B4-BE49-F238E27FC236}">
                <a16:creationId xmlns:a16="http://schemas.microsoft.com/office/drawing/2014/main" id="{2374BC41-6157-E4EF-979E-7F119D533C60}"/>
              </a:ext>
            </a:extLst>
          </p:cNvPr>
          <p:cNvSpPr txBox="1"/>
          <p:nvPr/>
        </p:nvSpPr>
        <p:spPr>
          <a:xfrm>
            <a:off x="6105535" y="4810400"/>
            <a:ext cx="332142" cy="369332"/>
          </a:xfrm>
          <a:prstGeom prst="rect">
            <a:avLst/>
          </a:prstGeom>
          <a:noFill/>
        </p:spPr>
        <p:txBody>
          <a:bodyPr wrap="none" rtlCol="0">
            <a:spAutoFit/>
          </a:bodyPr>
          <a:lstStyle/>
          <a:p>
            <a:r>
              <a:rPr lang="en-US" b="1"/>
              <a:t>G</a:t>
            </a:r>
            <a:endParaRPr lang="en-US" b="1" dirty="0"/>
          </a:p>
        </p:txBody>
      </p:sp>
      <p:sp>
        <p:nvSpPr>
          <p:cNvPr id="1062" name="TextBox 1061">
            <a:extLst>
              <a:ext uri="{FF2B5EF4-FFF2-40B4-BE49-F238E27FC236}">
                <a16:creationId xmlns:a16="http://schemas.microsoft.com/office/drawing/2014/main" id="{2C3CFAAD-C1D2-E55B-9F0D-14D2EA6C7F86}"/>
              </a:ext>
            </a:extLst>
          </p:cNvPr>
          <p:cNvSpPr txBox="1"/>
          <p:nvPr/>
        </p:nvSpPr>
        <p:spPr>
          <a:xfrm>
            <a:off x="6543952" y="4800136"/>
            <a:ext cx="335348" cy="369332"/>
          </a:xfrm>
          <a:prstGeom prst="rect">
            <a:avLst/>
          </a:prstGeom>
          <a:noFill/>
        </p:spPr>
        <p:txBody>
          <a:bodyPr wrap="none" rtlCol="0">
            <a:spAutoFit/>
          </a:bodyPr>
          <a:lstStyle/>
          <a:p>
            <a:r>
              <a:rPr lang="en-US" b="1"/>
              <a:t>Ũ</a:t>
            </a:r>
            <a:endParaRPr lang="en-US" b="1" dirty="0"/>
          </a:p>
        </p:txBody>
      </p:sp>
      <p:sp>
        <p:nvSpPr>
          <p:cNvPr id="1063" name="Rectangle 1062">
            <a:extLst>
              <a:ext uri="{FF2B5EF4-FFF2-40B4-BE49-F238E27FC236}">
                <a16:creationId xmlns:a16="http://schemas.microsoft.com/office/drawing/2014/main" id="{BFB51181-A145-F757-B637-9932F73F9837}"/>
              </a:ext>
            </a:extLst>
          </p:cNvPr>
          <p:cNvSpPr/>
          <p:nvPr/>
        </p:nvSpPr>
        <p:spPr>
          <a:xfrm>
            <a:off x="3430870" y="51638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4" name="TextBox 1063">
            <a:extLst>
              <a:ext uri="{FF2B5EF4-FFF2-40B4-BE49-F238E27FC236}">
                <a16:creationId xmlns:a16="http://schemas.microsoft.com/office/drawing/2014/main" id="{4B2BDAE5-E8BC-B4DC-AA47-9ED46F37BD71}"/>
              </a:ext>
            </a:extLst>
          </p:cNvPr>
          <p:cNvSpPr txBox="1"/>
          <p:nvPr/>
        </p:nvSpPr>
        <p:spPr>
          <a:xfrm>
            <a:off x="3460559" y="5116297"/>
            <a:ext cx="306494" cy="369332"/>
          </a:xfrm>
          <a:prstGeom prst="rect">
            <a:avLst/>
          </a:prstGeom>
          <a:noFill/>
        </p:spPr>
        <p:txBody>
          <a:bodyPr wrap="none" rtlCol="0">
            <a:spAutoFit/>
          </a:bodyPr>
          <a:lstStyle/>
          <a:p>
            <a:r>
              <a:rPr lang="en-US" b="1"/>
              <a:t>C</a:t>
            </a:r>
            <a:endParaRPr lang="en-US" b="1" dirty="0"/>
          </a:p>
        </p:txBody>
      </p:sp>
      <p:pic>
        <p:nvPicPr>
          <p:cNvPr id="1065" name="NGÔI SAO">
            <a:extLst>
              <a:ext uri="{FF2B5EF4-FFF2-40B4-BE49-F238E27FC236}">
                <a16:creationId xmlns:a16="http://schemas.microsoft.com/office/drawing/2014/main" id="{21108C6B-E637-8A40-ABA6-6C67DA7FC4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6501" y="1206808"/>
            <a:ext cx="334171" cy="334171"/>
          </a:xfrm>
          <a:prstGeom prst="rect">
            <a:avLst/>
          </a:prstGeom>
        </p:spPr>
      </p:pic>
      <p:grpSp>
        <p:nvGrpSpPr>
          <p:cNvPr id="242" name="Group 11">
            <a:extLst>
              <a:ext uri="{FF2B5EF4-FFF2-40B4-BE49-F238E27FC236}">
                <a16:creationId xmlns:a16="http://schemas.microsoft.com/office/drawing/2014/main" id="{2B0CC4BD-B2AC-4113-B574-2B3E6313BB4C}"/>
              </a:ext>
            </a:extLst>
          </p:cNvPr>
          <p:cNvGrpSpPr>
            <a:grpSpLocks/>
          </p:cNvGrpSpPr>
          <p:nvPr/>
        </p:nvGrpSpPr>
        <p:grpSpPr bwMode="auto">
          <a:xfrm>
            <a:off x="11525908" y="813362"/>
            <a:ext cx="427000" cy="336488"/>
            <a:chOff x="0" y="0"/>
            <a:chExt cx="666" cy="559"/>
          </a:xfrm>
        </p:grpSpPr>
        <p:sp>
          <p:nvSpPr>
            <p:cNvPr id="243" name="Freeform 12">
              <a:extLst>
                <a:ext uri="{FF2B5EF4-FFF2-40B4-BE49-F238E27FC236}">
                  <a16:creationId xmlns:a16="http://schemas.microsoft.com/office/drawing/2014/main" id="{CBA4AB4B-4B6E-4D5F-9DD8-E86860A1EF9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4" name="Graphic 33" descr="Right pointing backhand index with solid fill">
            <a:hlinkClick r:id="rId20" action="ppaction://hlinksldjump"/>
            <a:extLst>
              <a:ext uri="{FF2B5EF4-FFF2-40B4-BE49-F238E27FC236}">
                <a16:creationId xmlns:a16="http://schemas.microsoft.com/office/drawing/2014/main" id="{2B3A6FE0-6603-46DB-B693-3BBC1588E2F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367443" y="6085714"/>
            <a:ext cx="291356" cy="291356"/>
          </a:xfrm>
          <a:prstGeom prst="rect">
            <a:avLst/>
          </a:prstGeom>
        </p:spPr>
      </p:pic>
    </p:spTree>
    <p:extLst>
      <p:ext uri="{BB962C8B-B14F-4D97-AF65-F5344CB8AC3E}">
        <p14:creationId xmlns:p14="http://schemas.microsoft.com/office/powerpoint/2010/main" val="347003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0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64"/>
                                        </p:tgtEl>
                                        <p:attrNameLst>
                                          <p:attrName>style.visibility</p:attrName>
                                        </p:attrNameLst>
                                      </p:cBhvr>
                                      <p:to>
                                        <p:strVal val="visible"/>
                                      </p:to>
                                    </p:set>
                                    <p:animEffect transition="in" filter="fade">
                                      <p:cBhvr>
                                        <p:cTn id="21" dur="500"/>
                                        <p:tgtEl>
                                          <p:spTgt spid="14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65"/>
                                        </p:tgtEl>
                                        <p:attrNameLst>
                                          <p:attrName>style.visibility</p:attrName>
                                        </p:attrNameLst>
                                      </p:cBhvr>
                                      <p:to>
                                        <p:strVal val="visible"/>
                                      </p:to>
                                    </p:set>
                                    <p:animEffect transition="in" filter="fade">
                                      <p:cBhvr>
                                        <p:cTn id="24" dur="500"/>
                                        <p:tgtEl>
                                          <p:spTgt spid="1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66"/>
                                        </p:tgtEl>
                                        <p:attrNameLst>
                                          <p:attrName>style.visibility</p:attrName>
                                        </p:attrNameLst>
                                      </p:cBhvr>
                                      <p:to>
                                        <p:strVal val="visible"/>
                                      </p:to>
                                    </p:set>
                                    <p:animEffect transition="in" filter="fade">
                                      <p:cBhvr>
                                        <p:cTn id="27" dur="500"/>
                                        <p:tgtEl>
                                          <p:spTgt spid="1466"/>
                                        </p:tgtEl>
                                      </p:cBhvr>
                                    </p:animEffect>
                                  </p:childTnLst>
                                </p:cTn>
                              </p:par>
                            </p:childTnLst>
                          </p:cTn>
                        </p:par>
                      </p:childTnLst>
                    </p:cTn>
                  </p:par>
                </p:childTnLst>
              </p:cTn>
              <p:nextCondLst>
                <p:cond evt="onClick" delay="0">
                  <p:tgtEl>
                    <p:spTgt spid="1422"/>
                  </p:tgtEl>
                </p:cond>
              </p:nextCondLst>
            </p:seq>
            <p:seq concurrent="1" nextAc="seek">
              <p:cTn id="28" restart="whenNotActive" fill="hold" evtFilter="cancelBubble" nodeType="interactiveSeq">
                <p:stCondLst>
                  <p:cond evt="onClick" delay="0">
                    <p:tgtEl>
                      <p:spTgt spid="1440"/>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withEffect">
                                  <p:stCondLst>
                                    <p:cond delay="0"/>
                                  </p:stCondLst>
                                  <p:childTnLst>
                                    <p:set>
                                      <p:cBhvr>
                                        <p:cTn id="32" dur="1" fill="hold">
                                          <p:stCondLst>
                                            <p:cond delay="0"/>
                                          </p:stCondLst>
                                        </p:cTn>
                                        <p:tgtEl>
                                          <p:spTgt spid="1685"/>
                                        </p:tgtEl>
                                        <p:attrNameLst>
                                          <p:attrName>style.visibility</p:attrName>
                                        </p:attrNameLst>
                                      </p:cBhvr>
                                      <p:to>
                                        <p:strVal val="visible"/>
                                      </p:to>
                                    </p:set>
                                    <p:animEffect transition="in" filter="fade">
                                      <p:cBhvr>
                                        <p:cTn id="33" dur="500"/>
                                        <p:tgtEl>
                                          <p:spTgt spid="168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86"/>
                                        </p:tgtEl>
                                        <p:attrNameLst>
                                          <p:attrName>style.visibility</p:attrName>
                                        </p:attrNameLst>
                                      </p:cBhvr>
                                      <p:to>
                                        <p:strVal val="visible"/>
                                      </p:to>
                                    </p:set>
                                    <p:animEffect transition="in" filter="fade">
                                      <p:cBhvr>
                                        <p:cTn id="39" dur="500"/>
                                        <p:tgtEl>
                                          <p:spTgt spid="168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79"/>
                                        </p:tgtEl>
                                        <p:attrNameLst>
                                          <p:attrName>style.visibility</p:attrName>
                                        </p:attrNameLst>
                                      </p:cBhvr>
                                      <p:to>
                                        <p:strVal val="visible"/>
                                      </p:to>
                                    </p:set>
                                    <p:animEffect transition="in" filter="fade">
                                      <p:cBhvr>
                                        <p:cTn id="42" dur="500"/>
                                        <p:tgtEl>
                                          <p:spTgt spid="187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80"/>
                                        </p:tgtEl>
                                        <p:attrNameLst>
                                          <p:attrName>style.visibility</p:attrName>
                                        </p:attrNameLst>
                                      </p:cBhvr>
                                      <p:to>
                                        <p:strVal val="visible"/>
                                      </p:to>
                                    </p:set>
                                    <p:animEffect transition="in" filter="fade">
                                      <p:cBhvr>
                                        <p:cTn id="45" dur="500"/>
                                        <p:tgtEl>
                                          <p:spTgt spid="188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81"/>
                                        </p:tgtEl>
                                        <p:attrNameLst>
                                          <p:attrName>style.visibility</p:attrName>
                                        </p:attrNameLst>
                                      </p:cBhvr>
                                      <p:to>
                                        <p:strVal val="visible"/>
                                      </p:to>
                                    </p:set>
                                    <p:animEffect transition="in" filter="fade">
                                      <p:cBhvr>
                                        <p:cTn id="48" dur="500"/>
                                        <p:tgtEl>
                                          <p:spTgt spid="1881"/>
                                        </p:tgtEl>
                                      </p:cBhvr>
                                    </p:animEffect>
                                  </p:childTnLst>
                                </p:cTn>
                              </p:par>
                            </p:childTnLst>
                          </p:cTn>
                        </p:par>
                      </p:childTnLst>
                    </p:cTn>
                  </p:par>
                </p:childTnLst>
              </p:cTn>
              <p:nextCondLst>
                <p:cond evt="onClick" delay="0">
                  <p:tgtEl>
                    <p:spTgt spid="1440"/>
                  </p:tgtEl>
                </p:cond>
              </p:nextCondLst>
            </p:seq>
            <p:seq concurrent="1" nextAc="seek">
              <p:cTn id="49" restart="whenNotActive" fill="hold" evtFilter="cancelBubble" nodeType="interactiveSeq">
                <p:stCondLst>
                  <p:cond evt="onClick" delay="0">
                    <p:tgtEl>
                      <p:spTgt spid="1441"/>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09"/>
                                        </p:tgtEl>
                                        <p:attrNameLst>
                                          <p:attrName>style.visibility</p:attrName>
                                        </p:attrNameLst>
                                      </p:cBhvr>
                                      <p:to>
                                        <p:strVal val="visible"/>
                                      </p:to>
                                    </p:set>
                                    <p:animEffect transition="in" filter="fade">
                                      <p:cBhvr>
                                        <p:cTn id="54" dur="500"/>
                                        <p:tgtEl>
                                          <p:spTgt spid="170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10"/>
                                        </p:tgtEl>
                                        <p:attrNameLst>
                                          <p:attrName>style.visibility</p:attrName>
                                        </p:attrNameLst>
                                      </p:cBhvr>
                                      <p:to>
                                        <p:strVal val="visible"/>
                                      </p:to>
                                    </p:set>
                                    <p:animEffect transition="in" filter="fade">
                                      <p:cBhvr>
                                        <p:cTn id="57" dur="500"/>
                                        <p:tgtEl>
                                          <p:spTgt spid="17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11"/>
                                        </p:tgtEl>
                                        <p:attrNameLst>
                                          <p:attrName>style.visibility</p:attrName>
                                        </p:attrNameLst>
                                      </p:cBhvr>
                                      <p:to>
                                        <p:strVal val="visible"/>
                                      </p:to>
                                    </p:set>
                                    <p:animEffect transition="in" filter="fade">
                                      <p:cBhvr>
                                        <p:cTn id="60" dur="500"/>
                                        <p:tgtEl>
                                          <p:spTgt spid="17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12"/>
                                        </p:tgtEl>
                                        <p:attrNameLst>
                                          <p:attrName>style.visibility</p:attrName>
                                        </p:attrNameLst>
                                      </p:cBhvr>
                                      <p:to>
                                        <p:strVal val="visible"/>
                                      </p:to>
                                    </p:set>
                                    <p:animEffect transition="in" filter="fade">
                                      <p:cBhvr>
                                        <p:cTn id="63" dur="500"/>
                                        <p:tgtEl>
                                          <p:spTgt spid="17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15"/>
                                        </p:tgtEl>
                                        <p:attrNameLst>
                                          <p:attrName>style.visibility</p:attrName>
                                        </p:attrNameLst>
                                      </p:cBhvr>
                                      <p:to>
                                        <p:strVal val="visible"/>
                                      </p:to>
                                    </p:set>
                                    <p:animEffect transition="in" filter="fade">
                                      <p:cBhvr>
                                        <p:cTn id="66" dur="500"/>
                                        <p:tgtEl>
                                          <p:spTgt spid="17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16"/>
                                        </p:tgtEl>
                                        <p:attrNameLst>
                                          <p:attrName>style.visibility</p:attrName>
                                        </p:attrNameLst>
                                      </p:cBhvr>
                                      <p:to>
                                        <p:strVal val="visible"/>
                                      </p:to>
                                    </p:set>
                                    <p:animEffect transition="in" filter="fade">
                                      <p:cBhvr>
                                        <p:cTn id="69" dur="500"/>
                                        <p:tgtEl>
                                          <p:spTgt spid="17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59"/>
                                        </p:tgtEl>
                                        <p:attrNameLst>
                                          <p:attrName>style.visibility</p:attrName>
                                        </p:attrNameLst>
                                      </p:cBhvr>
                                      <p:to>
                                        <p:strVal val="visible"/>
                                      </p:to>
                                    </p:set>
                                    <p:animEffect transition="in" filter="fade">
                                      <p:cBhvr>
                                        <p:cTn id="75" dur="500"/>
                                        <p:tgtEl>
                                          <p:spTgt spid="18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61"/>
                                        </p:tgtEl>
                                        <p:attrNameLst>
                                          <p:attrName>style.visibility</p:attrName>
                                        </p:attrNameLst>
                                      </p:cBhvr>
                                      <p:to>
                                        <p:strVal val="visible"/>
                                      </p:to>
                                    </p:set>
                                    <p:animEffect transition="in" filter="fade">
                                      <p:cBhvr>
                                        <p:cTn id="78" dur="500"/>
                                        <p:tgtEl>
                                          <p:spTgt spid="1861"/>
                                        </p:tgtEl>
                                      </p:cBhvr>
                                    </p:animEffect>
                                  </p:childTnLst>
                                </p:cTn>
                              </p:par>
                            </p:childTnLst>
                          </p:cTn>
                        </p:par>
                      </p:childTnLst>
                    </p:cTn>
                  </p:par>
                </p:childTnLst>
              </p:cTn>
              <p:nextCondLst>
                <p:cond evt="onClick" delay="0">
                  <p:tgtEl>
                    <p:spTgt spid="1441"/>
                  </p:tgtEl>
                </p:cond>
              </p:nextCondLst>
            </p:seq>
            <p:seq concurrent="1" nextAc="seek">
              <p:cTn id="79" restart="whenNotActive" fill="hold" evtFilter="cancelBubble" nodeType="interactiveSeq">
                <p:stCondLst>
                  <p:cond evt="onClick" delay="0">
                    <p:tgtEl>
                      <p:spTgt spid="1442"/>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724"/>
                                        </p:tgtEl>
                                        <p:attrNameLst>
                                          <p:attrName>style.visibility</p:attrName>
                                        </p:attrNameLst>
                                      </p:cBhvr>
                                      <p:to>
                                        <p:strVal val="visible"/>
                                      </p:to>
                                    </p:set>
                                    <p:animEffect transition="in" filter="fade">
                                      <p:cBhvr>
                                        <p:cTn id="84" dur="500"/>
                                        <p:tgtEl>
                                          <p:spTgt spid="17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22"/>
                                        </p:tgtEl>
                                        <p:attrNameLst>
                                          <p:attrName>style.visibility</p:attrName>
                                        </p:attrNameLst>
                                      </p:cBhvr>
                                      <p:to>
                                        <p:strVal val="visible"/>
                                      </p:to>
                                    </p:set>
                                    <p:animEffect transition="in" filter="fade">
                                      <p:cBhvr>
                                        <p:cTn id="90" dur="500"/>
                                        <p:tgtEl>
                                          <p:spTgt spid="17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23"/>
                                        </p:tgtEl>
                                        <p:attrNameLst>
                                          <p:attrName>style.visibility</p:attrName>
                                        </p:attrNameLst>
                                      </p:cBhvr>
                                      <p:to>
                                        <p:strVal val="visible"/>
                                      </p:to>
                                    </p:set>
                                    <p:animEffect transition="in" filter="fade">
                                      <p:cBhvr>
                                        <p:cTn id="93" dur="500"/>
                                        <p:tgtEl>
                                          <p:spTgt spid="172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25"/>
                                        </p:tgtEl>
                                        <p:attrNameLst>
                                          <p:attrName>style.visibility</p:attrName>
                                        </p:attrNameLst>
                                      </p:cBhvr>
                                      <p:to>
                                        <p:strVal val="visible"/>
                                      </p:to>
                                    </p:set>
                                    <p:animEffect transition="in" filter="fade">
                                      <p:cBhvr>
                                        <p:cTn id="96" dur="500"/>
                                        <p:tgtEl>
                                          <p:spTgt spid="17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26"/>
                                        </p:tgtEl>
                                        <p:attrNameLst>
                                          <p:attrName>style.visibility</p:attrName>
                                        </p:attrNameLst>
                                      </p:cBhvr>
                                      <p:to>
                                        <p:strVal val="visible"/>
                                      </p:to>
                                    </p:set>
                                    <p:animEffect transition="in" filter="fade">
                                      <p:cBhvr>
                                        <p:cTn id="99" dur="500"/>
                                        <p:tgtEl>
                                          <p:spTgt spid="172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27"/>
                                        </p:tgtEl>
                                        <p:attrNameLst>
                                          <p:attrName>style.visibility</p:attrName>
                                        </p:attrNameLst>
                                      </p:cBhvr>
                                      <p:to>
                                        <p:strVal val="visible"/>
                                      </p:to>
                                    </p:set>
                                    <p:animEffect transition="in" filter="fade">
                                      <p:cBhvr>
                                        <p:cTn id="102" dur="500"/>
                                        <p:tgtEl>
                                          <p:spTgt spid="17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28"/>
                                        </p:tgtEl>
                                        <p:attrNameLst>
                                          <p:attrName>style.visibility</p:attrName>
                                        </p:attrNameLst>
                                      </p:cBhvr>
                                      <p:to>
                                        <p:strVal val="visible"/>
                                      </p:to>
                                    </p:set>
                                    <p:animEffect transition="in" filter="fade">
                                      <p:cBhvr>
                                        <p:cTn id="105" dur="500"/>
                                        <p:tgtEl>
                                          <p:spTgt spid="172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93"/>
                                        </p:tgtEl>
                                        <p:attrNameLst>
                                          <p:attrName>style.visibility</p:attrName>
                                        </p:attrNameLst>
                                      </p:cBhvr>
                                      <p:to>
                                        <p:strVal val="visible"/>
                                      </p:to>
                                    </p:set>
                                    <p:animEffect transition="in" filter="fade">
                                      <p:cBhvr>
                                        <p:cTn id="108" dur="500"/>
                                        <p:tgtEl>
                                          <p:spTgt spid="189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89"/>
                                        </p:tgtEl>
                                        <p:attrNameLst>
                                          <p:attrName>style.visibility</p:attrName>
                                        </p:attrNameLst>
                                      </p:cBhvr>
                                      <p:to>
                                        <p:strVal val="visible"/>
                                      </p:to>
                                    </p:set>
                                    <p:animEffect transition="in" filter="fade">
                                      <p:cBhvr>
                                        <p:cTn id="111" dur="500"/>
                                        <p:tgtEl>
                                          <p:spTgt spid="188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90"/>
                                        </p:tgtEl>
                                        <p:attrNameLst>
                                          <p:attrName>style.visibility</p:attrName>
                                        </p:attrNameLst>
                                      </p:cBhvr>
                                      <p:to>
                                        <p:strVal val="visible"/>
                                      </p:to>
                                    </p:set>
                                    <p:animEffect transition="in" filter="fade">
                                      <p:cBhvr>
                                        <p:cTn id="114" dur="500"/>
                                        <p:tgtEl>
                                          <p:spTgt spid="189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91"/>
                                        </p:tgtEl>
                                        <p:attrNameLst>
                                          <p:attrName>style.visibility</p:attrName>
                                        </p:attrNameLst>
                                      </p:cBhvr>
                                      <p:to>
                                        <p:strVal val="visible"/>
                                      </p:to>
                                    </p:set>
                                    <p:animEffect transition="in" filter="fade">
                                      <p:cBhvr>
                                        <p:cTn id="117" dur="500"/>
                                        <p:tgtEl>
                                          <p:spTgt spid="1891"/>
                                        </p:tgtEl>
                                      </p:cBhvr>
                                    </p:animEffect>
                                  </p:childTnLst>
                                </p:cTn>
                              </p:par>
                            </p:childTnLst>
                          </p:cTn>
                        </p:par>
                      </p:childTnLst>
                    </p:cTn>
                  </p:par>
                </p:childTnLst>
              </p:cTn>
              <p:nextCondLst>
                <p:cond evt="onClick" delay="0">
                  <p:tgtEl>
                    <p:spTgt spid="1442"/>
                  </p:tgtEl>
                </p:cond>
              </p:nextCondLst>
            </p:seq>
            <p:seq concurrent="1" nextAc="seek">
              <p:cTn id="118" restart="whenNotActive" fill="hold" evtFilter="cancelBubble" nodeType="interactiveSeq">
                <p:stCondLst>
                  <p:cond evt="onClick" delay="0">
                    <p:tgtEl>
                      <p:spTgt spid="1443"/>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735"/>
                                        </p:tgtEl>
                                        <p:attrNameLst>
                                          <p:attrName>style.visibility</p:attrName>
                                        </p:attrNameLst>
                                      </p:cBhvr>
                                      <p:to>
                                        <p:strVal val="visible"/>
                                      </p:to>
                                    </p:set>
                                    <p:animEffect transition="in" filter="fade">
                                      <p:cBhvr>
                                        <p:cTn id="123" dur="500"/>
                                        <p:tgtEl>
                                          <p:spTgt spid="173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736"/>
                                        </p:tgtEl>
                                        <p:attrNameLst>
                                          <p:attrName>style.visibility</p:attrName>
                                        </p:attrNameLst>
                                      </p:cBhvr>
                                      <p:to>
                                        <p:strVal val="visible"/>
                                      </p:to>
                                    </p:set>
                                    <p:animEffect transition="in" filter="fade">
                                      <p:cBhvr>
                                        <p:cTn id="126" dur="500"/>
                                        <p:tgtEl>
                                          <p:spTgt spid="173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737"/>
                                        </p:tgtEl>
                                        <p:attrNameLst>
                                          <p:attrName>style.visibility</p:attrName>
                                        </p:attrNameLst>
                                      </p:cBhvr>
                                      <p:to>
                                        <p:strVal val="visible"/>
                                      </p:to>
                                    </p:set>
                                    <p:animEffect transition="in" filter="fade">
                                      <p:cBhvr>
                                        <p:cTn id="129" dur="500"/>
                                        <p:tgtEl>
                                          <p:spTgt spid="173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883"/>
                                        </p:tgtEl>
                                        <p:attrNameLst>
                                          <p:attrName>style.visibility</p:attrName>
                                        </p:attrNameLst>
                                      </p:cBhvr>
                                      <p:to>
                                        <p:strVal val="visible"/>
                                      </p:to>
                                    </p:set>
                                    <p:animEffect transition="in" filter="fade">
                                      <p:cBhvr>
                                        <p:cTn id="132" dur="500"/>
                                        <p:tgtEl>
                                          <p:spTgt spid="188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09"/>
                                        </p:tgtEl>
                                        <p:attrNameLst>
                                          <p:attrName>style.visibility</p:attrName>
                                        </p:attrNameLst>
                                      </p:cBhvr>
                                      <p:to>
                                        <p:strVal val="visible"/>
                                      </p:to>
                                    </p:set>
                                    <p:animEffect transition="in" filter="fade">
                                      <p:cBhvr>
                                        <p:cTn id="135" dur="500"/>
                                        <p:tgtEl>
                                          <p:spTgt spid="190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908"/>
                                        </p:tgtEl>
                                        <p:attrNameLst>
                                          <p:attrName>style.visibility</p:attrName>
                                        </p:attrNameLst>
                                      </p:cBhvr>
                                      <p:to>
                                        <p:strVal val="visible"/>
                                      </p:to>
                                    </p:set>
                                    <p:animEffect transition="in" filter="fade">
                                      <p:cBhvr>
                                        <p:cTn id="138" dur="500"/>
                                        <p:tgtEl>
                                          <p:spTgt spid="190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905"/>
                                        </p:tgtEl>
                                        <p:attrNameLst>
                                          <p:attrName>style.visibility</p:attrName>
                                        </p:attrNameLst>
                                      </p:cBhvr>
                                      <p:to>
                                        <p:strVal val="visible"/>
                                      </p:to>
                                    </p:set>
                                    <p:animEffect transition="in" filter="fade">
                                      <p:cBhvr>
                                        <p:cTn id="141" dur="500"/>
                                        <p:tgtEl>
                                          <p:spTgt spid="190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06"/>
                                        </p:tgtEl>
                                        <p:attrNameLst>
                                          <p:attrName>style.visibility</p:attrName>
                                        </p:attrNameLst>
                                      </p:cBhvr>
                                      <p:to>
                                        <p:strVal val="visible"/>
                                      </p:to>
                                    </p:set>
                                    <p:animEffect transition="in" filter="fade">
                                      <p:cBhvr>
                                        <p:cTn id="144" dur="500"/>
                                        <p:tgtEl>
                                          <p:spTgt spid="190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919"/>
                                        </p:tgtEl>
                                        <p:attrNameLst>
                                          <p:attrName>style.visibility</p:attrName>
                                        </p:attrNameLst>
                                      </p:cBhvr>
                                      <p:to>
                                        <p:strVal val="visible"/>
                                      </p:to>
                                    </p:set>
                                    <p:animEffect transition="in" filter="fade">
                                      <p:cBhvr>
                                        <p:cTn id="147" dur="500"/>
                                        <p:tgtEl>
                                          <p:spTgt spid="191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915"/>
                                        </p:tgtEl>
                                        <p:attrNameLst>
                                          <p:attrName>style.visibility</p:attrName>
                                        </p:attrNameLst>
                                      </p:cBhvr>
                                      <p:to>
                                        <p:strVal val="visible"/>
                                      </p:to>
                                    </p:set>
                                    <p:animEffect transition="in" filter="fade">
                                      <p:cBhvr>
                                        <p:cTn id="150" dur="500"/>
                                        <p:tgtEl>
                                          <p:spTgt spid="19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918"/>
                                        </p:tgtEl>
                                        <p:attrNameLst>
                                          <p:attrName>style.visibility</p:attrName>
                                        </p:attrNameLst>
                                      </p:cBhvr>
                                      <p:to>
                                        <p:strVal val="visible"/>
                                      </p:to>
                                    </p:set>
                                    <p:animEffect transition="in" filter="fade">
                                      <p:cBhvr>
                                        <p:cTn id="153" dur="500"/>
                                        <p:tgtEl>
                                          <p:spTgt spid="191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25"/>
                                        </p:tgtEl>
                                        <p:attrNameLst>
                                          <p:attrName>style.visibility</p:attrName>
                                        </p:attrNameLst>
                                      </p:cBhvr>
                                      <p:to>
                                        <p:strVal val="visible"/>
                                      </p:to>
                                    </p:set>
                                    <p:animEffect transition="in" filter="fade">
                                      <p:cBhvr>
                                        <p:cTn id="156" dur="500"/>
                                        <p:tgtEl>
                                          <p:spTgt spid="1025"/>
                                        </p:tgtEl>
                                      </p:cBhvr>
                                    </p:animEffect>
                                  </p:childTnLst>
                                </p:cTn>
                              </p:par>
                            </p:childTnLst>
                          </p:cTn>
                        </p:par>
                      </p:childTnLst>
                    </p:cTn>
                  </p:par>
                </p:childTnLst>
              </p:cTn>
              <p:nextCondLst>
                <p:cond evt="onClick" delay="0">
                  <p:tgtEl>
                    <p:spTgt spid="1443"/>
                  </p:tgtEl>
                </p:cond>
              </p:nextCondLst>
            </p:seq>
            <p:seq concurrent="1" nextAc="seek">
              <p:cTn id="157" restart="whenNotActive" fill="hold" evtFilter="cancelBubble" nodeType="interactiveSeq">
                <p:stCondLst>
                  <p:cond evt="onClick" delay="0">
                    <p:tgtEl>
                      <p:spTgt spid="1444"/>
                    </p:tgtEl>
                  </p:cond>
                </p:stCondLst>
                <p:endSync evt="end" delay="0">
                  <p:rtn val="all"/>
                </p:endSync>
                <p:childTnLst>
                  <p:par>
                    <p:cTn id="158" fill="hold">
                      <p:stCondLst>
                        <p:cond delay="0"/>
                      </p:stCondLst>
                      <p:childTnLst>
                        <p:par>
                          <p:cTn id="159" fill="hold">
                            <p:stCondLst>
                              <p:cond delay="0"/>
                            </p:stCondLst>
                            <p:childTnLst>
                              <p:par>
                                <p:cTn id="160" presetID="10" presetClass="entr" presetSubtype="0" fill="hold" grpId="0" nodeType="withEffect">
                                  <p:stCondLst>
                                    <p:cond delay="0"/>
                                  </p:stCondLst>
                                  <p:childTnLst>
                                    <p:set>
                                      <p:cBhvr>
                                        <p:cTn id="161" dur="1" fill="hold">
                                          <p:stCondLst>
                                            <p:cond delay="0"/>
                                          </p:stCondLst>
                                        </p:cTn>
                                        <p:tgtEl>
                                          <p:spTgt spid="1750"/>
                                        </p:tgtEl>
                                        <p:attrNameLst>
                                          <p:attrName>style.visibility</p:attrName>
                                        </p:attrNameLst>
                                      </p:cBhvr>
                                      <p:to>
                                        <p:strVal val="visible"/>
                                      </p:to>
                                    </p:set>
                                    <p:animEffect transition="in" filter="fade">
                                      <p:cBhvr>
                                        <p:cTn id="162" dur="500"/>
                                        <p:tgtEl>
                                          <p:spTgt spid="175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751"/>
                                        </p:tgtEl>
                                        <p:attrNameLst>
                                          <p:attrName>style.visibility</p:attrName>
                                        </p:attrNameLst>
                                      </p:cBhvr>
                                      <p:to>
                                        <p:strVal val="visible"/>
                                      </p:to>
                                    </p:set>
                                    <p:animEffect transition="in" filter="fade">
                                      <p:cBhvr>
                                        <p:cTn id="165" dur="500"/>
                                        <p:tgtEl>
                                          <p:spTgt spid="175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752"/>
                                        </p:tgtEl>
                                        <p:attrNameLst>
                                          <p:attrName>style.visibility</p:attrName>
                                        </p:attrNameLst>
                                      </p:cBhvr>
                                      <p:to>
                                        <p:strVal val="visible"/>
                                      </p:to>
                                    </p:set>
                                    <p:animEffect transition="in" filter="fade">
                                      <p:cBhvr>
                                        <p:cTn id="168" dur="500"/>
                                        <p:tgtEl>
                                          <p:spTgt spid="175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753"/>
                                        </p:tgtEl>
                                        <p:attrNameLst>
                                          <p:attrName>style.visibility</p:attrName>
                                        </p:attrNameLst>
                                      </p:cBhvr>
                                      <p:to>
                                        <p:strVal val="visible"/>
                                      </p:to>
                                    </p:set>
                                    <p:animEffect transition="in" filter="fade">
                                      <p:cBhvr>
                                        <p:cTn id="171" dur="500"/>
                                        <p:tgtEl>
                                          <p:spTgt spid="175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896"/>
                                        </p:tgtEl>
                                        <p:attrNameLst>
                                          <p:attrName>style.visibility</p:attrName>
                                        </p:attrNameLst>
                                      </p:cBhvr>
                                      <p:to>
                                        <p:strVal val="visible"/>
                                      </p:to>
                                    </p:set>
                                    <p:animEffect transition="in" filter="fade">
                                      <p:cBhvr>
                                        <p:cTn id="174" dur="500"/>
                                        <p:tgtEl>
                                          <p:spTgt spid="189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897"/>
                                        </p:tgtEl>
                                        <p:attrNameLst>
                                          <p:attrName>style.visibility</p:attrName>
                                        </p:attrNameLst>
                                      </p:cBhvr>
                                      <p:to>
                                        <p:strVal val="visible"/>
                                      </p:to>
                                    </p:set>
                                    <p:animEffect transition="in" filter="fade">
                                      <p:cBhvr>
                                        <p:cTn id="177" dur="500"/>
                                        <p:tgtEl>
                                          <p:spTgt spid="189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00"/>
                                        </p:tgtEl>
                                        <p:attrNameLst>
                                          <p:attrName>style.visibility</p:attrName>
                                        </p:attrNameLst>
                                      </p:cBhvr>
                                      <p:to>
                                        <p:strVal val="visible"/>
                                      </p:to>
                                    </p:set>
                                    <p:animEffect transition="in" filter="fade">
                                      <p:cBhvr>
                                        <p:cTn id="180" dur="500"/>
                                        <p:tgtEl>
                                          <p:spTgt spid="1900"/>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01"/>
                                        </p:tgtEl>
                                        <p:attrNameLst>
                                          <p:attrName>style.visibility</p:attrName>
                                        </p:attrNameLst>
                                      </p:cBhvr>
                                      <p:to>
                                        <p:strVal val="visible"/>
                                      </p:to>
                                    </p:set>
                                    <p:animEffect transition="in" filter="fade">
                                      <p:cBhvr>
                                        <p:cTn id="183" dur="500"/>
                                        <p:tgtEl>
                                          <p:spTgt spid="1901"/>
                                        </p:tgtEl>
                                      </p:cBhvr>
                                    </p:animEffect>
                                  </p:childTnLst>
                                </p:cTn>
                              </p:par>
                            </p:childTnLst>
                          </p:cTn>
                        </p:par>
                      </p:childTnLst>
                    </p:cTn>
                  </p:par>
                </p:childTnLst>
              </p:cTn>
              <p:nextCondLst>
                <p:cond evt="onClick" delay="0">
                  <p:tgtEl>
                    <p:spTgt spid="1444"/>
                  </p:tgtEl>
                </p:cond>
              </p:nextCondLst>
            </p:seq>
            <p:seq concurrent="1" nextAc="seek">
              <p:cTn id="184" restart="whenNotActive" fill="hold" evtFilter="cancelBubble" nodeType="interactiveSeq">
                <p:stCondLst>
                  <p:cond evt="onClick" delay="0">
                    <p:tgtEl>
                      <p:spTgt spid="1446"/>
                    </p:tgtEl>
                  </p:cond>
                </p:stCondLst>
                <p:endSync evt="end" delay="0">
                  <p:rtn val="all"/>
                </p:endSync>
                <p:childTnLst>
                  <p:par>
                    <p:cTn id="185" fill="hold">
                      <p:stCondLst>
                        <p:cond delay="0"/>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774"/>
                                        </p:tgtEl>
                                        <p:attrNameLst>
                                          <p:attrName>style.visibility</p:attrName>
                                        </p:attrNameLst>
                                      </p:cBhvr>
                                      <p:to>
                                        <p:strVal val="visible"/>
                                      </p:to>
                                    </p:set>
                                    <p:animEffect transition="in" filter="fade">
                                      <p:cBhvr>
                                        <p:cTn id="189" dur="500"/>
                                        <p:tgtEl>
                                          <p:spTgt spid="177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777"/>
                                        </p:tgtEl>
                                        <p:attrNameLst>
                                          <p:attrName>style.visibility</p:attrName>
                                        </p:attrNameLst>
                                      </p:cBhvr>
                                      <p:to>
                                        <p:strVal val="visible"/>
                                      </p:to>
                                    </p:set>
                                    <p:animEffect transition="in" filter="fade">
                                      <p:cBhvr>
                                        <p:cTn id="192" dur="500"/>
                                        <p:tgtEl>
                                          <p:spTgt spid="177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778"/>
                                        </p:tgtEl>
                                        <p:attrNameLst>
                                          <p:attrName>style.visibility</p:attrName>
                                        </p:attrNameLst>
                                      </p:cBhvr>
                                      <p:to>
                                        <p:strVal val="visible"/>
                                      </p:to>
                                    </p:set>
                                    <p:animEffect transition="in" filter="fade">
                                      <p:cBhvr>
                                        <p:cTn id="195" dur="500"/>
                                        <p:tgtEl>
                                          <p:spTgt spid="177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779"/>
                                        </p:tgtEl>
                                        <p:attrNameLst>
                                          <p:attrName>style.visibility</p:attrName>
                                        </p:attrNameLst>
                                      </p:cBhvr>
                                      <p:to>
                                        <p:strVal val="visible"/>
                                      </p:to>
                                    </p:set>
                                    <p:animEffect transition="in" filter="fade">
                                      <p:cBhvr>
                                        <p:cTn id="198" dur="500"/>
                                        <p:tgtEl>
                                          <p:spTgt spid="177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780"/>
                                        </p:tgtEl>
                                        <p:attrNameLst>
                                          <p:attrName>style.visibility</p:attrName>
                                        </p:attrNameLst>
                                      </p:cBhvr>
                                      <p:to>
                                        <p:strVal val="visible"/>
                                      </p:to>
                                    </p:set>
                                    <p:animEffect transition="in" filter="fade">
                                      <p:cBhvr>
                                        <p:cTn id="201" dur="500"/>
                                        <p:tgtEl>
                                          <p:spTgt spid="178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054"/>
                                        </p:tgtEl>
                                        <p:attrNameLst>
                                          <p:attrName>style.visibility</p:attrName>
                                        </p:attrNameLst>
                                      </p:cBhvr>
                                      <p:to>
                                        <p:strVal val="visible"/>
                                      </p:to>
                                    </p:set>
                                    <p:animEffect transition="in" filter="fade">
                                      <p:cBhvr>
                                        <p:cTn id="204" dur="500"/>
                                        <p:tgtEl>
                                          <p:spTgt spid="1054"/>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055"/>
                                        </p:tgtEl>
                                        <p:attrNameLst>
                                          <p:attrName>style.visibility</p:attrName>
                                        </p:attrNameLst>
                                      </p:cBhvr>
                                      <p:to>
                                        <p:strVal val="visible"/>
                                      </p:to>
                                    </p:set>
                                    <p:animEffect transition="in" filter="fade">
                                      <p:cBhvr>
                                        <p:cTn id="207" dur="500"/>
                                        <p:tgtEl>
                                          <p:spTgt spid="1055"/>
                                        </p:tgtEl>
                                      </p:cBhvr>
                                    </p:animEffect>
                                  </p:childTnLst>
                                </p:cTn>
                              </p:par>
                            </p:childTnLst>
                          </p:cTn>
                        </p:par>
                      </p:childTnLst>
                    </p:cTn>
                  </p:par>
                </p:childTnLst>
              </p:cTn>
              <p:nextCondLst>
                <p:cond evt="onClick" delay="0">
                  <p:tgtEl>
                    <p:spTgt spid="1446"/>
                  </p:tgtEl>
                </p:cond>
              </p:nextCondLst>
            </p:seq>
            <p:seq concurrent="1" nextAc="seek">
              <p:cTn id="208" restart="whenNotActive" fill="hold" evtFilter="cancelBubble" nodeType="interactiveSeq">
                <p:stCondLst>
                  <p:cond evt="onClick" delay="0">
                    <p:tgtEl>
                      <p:spTgt spid="1449"/>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24"/>
                                        </p:tgtEl>
                                        <p:attrNameLst>
                                          <p:attrName>style.visibility</p:attrName>
                                        </p:attrNameLst>
                                      </p:cBhvr>
                                      <p:to>
                                        <p:strVal val="visible"/>
                                      </p:to>
                                    </p:set>
                                    <p:animEffect transition="in" filter="fade">
                                      <p:cBhvr>
                                        <p:cTn id="213" dur="500"/>
                                        <p:tgtEl>
                                          <p:spTgt spid="152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33"/>
                                        </p:tgtEl>
                                        <p:attrNameLst>
                                          <p:attrName>style.visibility</p:attrName>
                                        </p:attrNameLst>
                                      </p:cBhvr>
                                      <p:to>
                                        <p:strVal val="visible"/>
                                      </p:to>
                                    </p:set>
                                    <p:animEffect transition="in" filter="fade">
                                      <p:cBhvr>
                                        <p:cTn id="216" dur="500"/>
                                        <p:tgtEl>
                                          <p:spTgt spid="1533"/>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534"/>
                                        </p:tgtEl>
                                        <p:attrNameLst>
                                          <p:attrName>style.visibility</p:attrName>
                                        </p:attrNameLst>
                                      </p:cBhvr>
                                      <p:to>
                                        <p:strVal val="visible"/>
                                      </p:to>
                                    </p:set>
                                    <p:animEffect transition="in" filter="fade">
                                      <p:cBhvr>
                                        <p:cTn id="219" dur="500"/>
                                        <p:tgtEl>
                                          <p:spTgt spid="153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535"/>
                                        </p:tgtEl>
                                        <p:attrNameLst>
                                          <p:attrName>style.visibility</p:attrName>
                                        </p:attrNameLst>
                                      </p:cBhvr>
                                      <p:to>
                                        <p:strVal val="visible"/>
                                      </p:to>
                                    </p:set>
                                    <p:animEffect transition="in" filter="fade">
                                      <p:cBhvr>
                                        <p:cTn id="222" dur="500"/>
                                        <p:tgtEl>
                                          <p:spTgt spid="1535"/>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536"/>
                                        </p:tgtEl>
                                        <p:attrNameLst>
                                          <p:attrName>style.visibility</p:attrName>
                                        </p:attrNameLst>
                                      </p:cBhvr>
                                      <p:to>
                                        <p:strVal val="visible"/>
                                      </p:to>
                                    </p:set>
                                    <p:animEffect transition="in" filter="fade">
                                      <p:cBhvr>
                                        <p:cTn id="225" dur="500"/>
                                        <p:tgtEl>
                                          <p:spTgt spid="1536"/>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537"/>
                                        </p:tgtEl>
                                        <p:attrNameLst>
                                          <p:attrName>style.visibility</p:attrName>
                                        </p:attrNameLst>
                                      </p:cBhvr>
                                      <p:to>
                                        <p:strVal val="visible"/>
                                      </p:to>
                                    </p:set>
                                    <p:animEffect transition="in" filter="fade">
                                      <p:cBhvr>
                                        <p:cTn id="228" dur="500"/>
                                        <p:tgtEl>
                                          <p:spTgt spid="1537"/>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538"/>
                                        </p:tgtEl>
                                        <p:attrNameLst>
                                          <p:attrName>style.visibility</p:attrName>
                                        </p:attrNameLst>
                                      </p:cBhvr>
                                      <p:to>
                                        <p:strVal val="visible"/>
                                      </p:to>
                                    </p:set>
                                    <p:animEffect transition="in" filter="fade">
                                      <p:cBhvr>
                                        <p:cTn id="231" dur="500"/>
                                        <p:tgtEl>
                                          <p:spTgt spid="1538"/>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539"/>
                                        </p:tgtEl>
                                        <p:attrNameLst>
                                          <p:attrName>style.visibility</p:attrName>
                                        </p:attrNameLst>
                                      </p:cBhvr>
                                      <p:to>
                                        <p:strVal val="visible"/>
                                      </p:to>
                                    </p:set>
                                    <p:animEffect transition="in" filter="fade">
                                      <p:cBhvr>
                                        <p:cTn id="234" dur="500"/>
                                        <p:tgtEl>
                                          <p:spTgt spid="1539"/>
                                        </p:tgtEl>
                                      </p:cBhvr>
                                    </p:animEffect>
                                  </p:childTnLst>
                                </p:cTn>
                              </p:par>
                            </p:childTnLst>
                          </p:cTn>
                        </p:par>
                      </p:childTnLst>
                    </p:cTn>
                  </p:par>
                </p:childTnLst>
              </p:cTn>
              <p:nextCondLst>
                <p:cond evt="onClick" delay="0">
                  <p:tgtEl>
                    <p:spTgt spid="1449"/>
                  </p:tgtEl>
                </p:cond>
              </p:nextCondLst>
            </p:seq>
            <p:seq concurrent="1" nextAc="seek">
              <p:cTn id="235" restart="whenNotActive" fill="hold" evtFilter="cancelBubble" nodeType="interactiveSeq">
                <p:stCondLst>
                  <p:cond evt="onClick" delay="0">
                    <p:tgtEl>
                      <p:spTgt spid="1424"/>
                    </p:tgtEl>
                  </p:cond>
                </p:stCondLst>
                <p:endSync evt="end" delay="0">
                  <p:rtn val="all"/>
                </p:endSync>
                <p:childTnLst>
                  <p:par>
                    <p:cTn id="236" fill="hold">
                      <p:stCondLst>
                        <p:cond delay="0"/>
                      </p:stCondLst>
                      <p:childTnLst>
                        <p:par>
                          <p:cTn id="237" fill="hold">
                            <p:stCondLst>
                              <p:cond delay="0"/>
                            </p:stCondLst>
                            <p:childTnLst>
                              <p:par>
                                <p:cTn id="238" presetID="10" presetClass="entr" presetSubtype="0" fill="hold" grpId="0" nodeType="withEffect">
                                  <p:stCondLst>
                                    <p:cond delay="0"/>
                                  </p:stCondLst>
                                  <p:childTnLst>
                                    <p:set>
                                      <p:cBhvr>
                                        <p:cTn id="239" dur="1" fill="hold">
                                          <p:stCondLst>
                                            <p:cond delay="0"/>
                                          </p:stCondLst>
                                        </p:cTn>
                                        <p:tgtEl>
                                          <p:spTgt spid="27"/>
                                        </p:tgtEl>
                                        <p:attrNameLst>
                                          <p:attrName>style.visibility</p:attrName>
                                        </p:attrNameLst>
                                      </p:cBhvr>
                                      <p:to>
                                        <p:strVal val="visible"/>
                                      </p:to>
                                    </p:set>
                                    <p:animEffect transition="in" filter="fade">
                                      <p:cBhvr>
                                        <p:cTn id="240" dur="500"/>
                                        <p:tgtEl>
                                          <p:spTgt spid="27"/>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
                                        </p:tgtEl>
                                        <p:attrNameLst>
                                          <p:attrName>style.visibility</p:attrName>
                                        </p:attrNameLst>
                                      </p:cBhvr>
                                      <p:to>
                                        <p:strVal val="visible"/>
                                      </p:to>
                                    </p:set>
                                    <p:animEffect transition="in" filter="fade">
                                      <p:cBhvr>
                                        <p:cTn id="243" dur="500"/>
                                        <p:tgtEl>
                                          <p:spTgt spid="28"/>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36"/>
                                        </p:tgtEl>
                                        <p:attrNameLst>
                                          <p:attrName>style.visibility</p:attrName>
                                        </p:attrNameLst>
                                      </p:cBhvr>
                                      <p:to>
                                        <p:strVal val="visible"/>
                                      </p:to>
                                    </p:set>
                                    <p:animEffect transition="in" filter="fade">
                                      <p:cBhvr>
                                        <p:cTn id="246" dur="500"/>
                                        <p:tgtEl>
                                          <p:spTgt spid="3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35"/>
                                        </p:tgtEl>
                                        <p:attrNameLst>
                                          <p:attrName>style.visibility</p:attrName>
                                        </p:attrNameLst>
                                      </p:cBhvr>
                                      <p:to>
                                        <p:strVal val="visible"/>
                                      </p:to>
                                    </p:set>
                                    <p:animEffect transition="in" filter="fade">
                                      <p:cBhvr>
                                        <p:cTn id="249" dur="500"/>
                                        <p:tgtEl>
                                          <p:spTgt spid="35"/>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4"/>
                                        </p:tgtEl>
                                        <p:attrNameLst>
                                          <p:attrName>style.visibility</p:attrName>
                                        </p:attrNameLst>
                                      </p:cBhvr>
                                      <p:to>
                                        <p:strVal val="visible"/>
                                      </p:to>
                                    </p:set>
                                    <p:animEffect transition="in" filter="fade">
                                      <p:cBhvr>
                                        <p:cTn id="252" dur="500"/>
                                        <p:tgtEl>
                                          <p:spTgt spid="14"/>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5"/>
                                        </p:tgtEl>
                                        <p:attrNameLst>
                                          <p:attrName>style.visibility</p:attrName>
                                        </p:attrNameLst>
                                      </p:cBhvr>
                                      <p:to>
                                        <p:strVal val="visible"/>
                                      </p:to>
                                    </p:set>
                                    <p:animEffect transition="in" filter="fade">
                                      <p:cBhvr>
                                        <p:cTn id="255" dur="500"/>
                                        <p:tgtEl>
                                          <p:spTgt spid="15"/>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42"/>
                                        </p:tgtEl>
                                        <p:attrNameLst>
                                          <p:attrName>style.visibility</p:attrName>
                                        </p:attrNameLst>
                                      </p:cBhvr>
                                      <p:to>
                                        <p:strVal val="visible"/>
                                      </p:to>
                                    </p:set>
                                    <p:animEffect transition="in" filter="fade">
                                      <p:cBhvr>
                                        <p:cTn id="258" dur="500"/>
                                        <p:tgtEl>
                                          <p:spTgt spid="42"/>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37"/>
                                        </p:tgtEl>
                                        <p:attrNameLst>
                                          <p:attrName>style.visibility</p:attrName>
                                        </p:attrNameLst>
                                      </p:cBhvr>
                                      <p:to>
                                        <p:strVal val="visible"/>
                                      </p:to>
                                    </p:set>
                                    <p:animEffect transition="in" filter="fade">
                                      <p:cBhvr>
                                        <p:cTn id="261" dur="500"/>
                                        <p:tgtEl>
                                          <p:spTgt spid="3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38"/>
                                        </p:tgtEl>
                                        <p:attrNameLst>
                                          <p:attrName>style.visibility</p:attrName>
                                        </p:attrNameLst>
                                      </p:cBhvr>
                                      <p:to>
                                        <p:strVal val="visible"/>
                                      </p:to>
                                    </p:set>
                                    <p:animEffect transition="in" filter="fade">
                                      <p:cBhvr>
                                        <p:cTn id="264" dur="500"/>
                                        <p:tgtEl>
                                          <p:spTgt spid="3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49"/>
                                        </p:tgtEl>
                                        <p:attrNameLst>
                                          <p:attrName>style.visibility</p:attrName>
                                        </p:attrNameLst>
                                      </p:cBhvr>
                                      <p:to>
                                        <p:strVal val="visible"/>
                                      </p:to>
                                    </p:set>
                                    <p:animEffect transition="in" filter="fade">
                                      <p:cBhvr>
                                        <p:cTn id="267" dur="500"/>
                                        <p:tgtEl>
                                          <p:spTgt spid="49"/>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50"/>
                                        </p:tgtEl>
                                        <p:attrNameLst>
                                          <p:attrName>style.visibility</p:attrName>
                                        </p:attrNameLst>
                                      </p:cBhvr>
                                      <p:to>
                                        <p:strVal val="visible"/>
                                      </p:to>
                                    </p:set>
                                    <p:animEffect transition="in" filter="fade">
                                      <p:cBhvr>
                                        <p:cTn id="270" dur="500"/>
                                        <p:tgtEl>
                                          <p:spTgt spid="50"/>
                                        </p:tgtEl>
                                      </p:cBhvr>
                                    </p:animEffect>
                                  </p:childTnLst>
                                </p:cTn>
                              </p:par>
                            </p:childTnLst>
                          </p:cTn>
                        </p:par>
                      </p:childTnLst>
                    </p:cTn>
                  </p:par>
                </p:childTnLst>
              </p:cTn>
              <p:nextCondLst>
                <p:cond evt="onClick" delay="0">
                  <p:tgtEl>
                    <p:spTgt spid="1424"/>
                  </p:tgtEl>
                </p:cond>
              </p:nextCondLst>
            </p:seq>
            <p:seq concurrent="1" nextAc="seek">
              <p:cTn id="271" restart="whenNotActive" fill="hold" evtFilter="cancelBubble" nodeType="interactiveSeq">
                <p:stCondLst>
                  <p:cond evt="onClick" delay="0">
                    <p:tgtEl>
                      <p:spTgt spid="1423"/>
                    </p:tgtEl>
                  </p:cond>
                </p:stCondLst>
                <p:endSync evt="end" delay="0">
                  <p:rtn val="all"/>
                </p:endSync>
                <p:childTnLst>
                  <p:par>
                    <p:cTn id="272" fill="hold">
                      <p:stCondLst>
                        <p:cond delay="0"/>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1873"/>
                                        </p:tgtEl>
                                        <p:attrNameLst>
                                          <p:attrName>style.visibility</p:attrName>
                                        </p:attrNameLst>
                                      </p:cBhvr>
                                      <p:to>
                                        <p:strVal val="visible"/>
                                      </p:to>
                                    </p:set>
                                    <p:animEffect transition="in" filter="fade">
                                      <p:cBhvr>
                                        <p:cTn id="276" dur="500"/>
                                        <p:tgtEl>
                                          <p:spTgt spid="1873"/>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874"/>
                                        </p:tgtEl>
                                        <p:attrNameLst>
                                          <p:attrName>style.visibility</p:attrName>
                                        </p:attrNameLst>
                                      </p:cBhvr>
                                      <p:to>
                                        <p:strVal val="visible"/>
                                      </p:to>
                                    </p:set>
                                    <p:animEffect transition="in" filter="fade">
                                      <p:cBhvr>
                                        <p:cTn id="279" dur="500"/>
                                        <p:tgtEl>
                                          <p:spTgt spid="1874"/>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875"/>
                                        </p:tgtEl>
                                        <p:attrNameLst>
                                          <p:attrName>style.visibility</p:attrName>
                                        </p:attrNameLst>
                                      </p:cBhvr>
                                      <p:to>
                                        <p:strVal val="visible"/>
                                      </p:to>
                                    </p:set>
                                    <p:animEffect transition="in" filter="fade">
                                      <p:cBhvr>
                                        <p:cTn id="282" dur="500"/>
                                        <p:tgtEl>
                                          <p:spTgt spid="1875"/>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540"/>
                                        </p:tgtEl>
                                        <p:attrNameLst>
                                          <p:attrName>style.visibility</p:attrName>
                                        </p:attrNameLst>
                                      </p:cBhvr>
                                      <p:to>
                                        <p:strVal val="visible"/>
                                      </p:to>
                                    </p:set>
                                    <p:animEffect transition="in" filter="fade">
                                      <p:cBhvr>
                                        <p:cTn id="285" dur="500"/>
                                        <p:tgtEl>
                                          <p:spTgt spid="1540"/>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541"/>
                                        </p:tgtEl>
                                        <p:attrNameLst>
                                          <p:attrName>style.visibility</p:attrName>
                                        </p:attrNameLst>
                                      </p:cBhvr>
                                      <p:to>
                                        <p:strVal val="visible"/>
                                      </p:to>
                                    </p:set>
                                    <p:animEffect transition="in" filter="fade">
                                      <p:cBhvr>
                                        <p:cTn id="288" dur="500"/>
                                        <p:tgtEl>
                                          <p:spTgt spid="1541"/>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542"/>
                                        </p:tgtEl>
                                        <p:attrNameLst>
                                          <p:attrName>style.visibility</p:attrName>
                                        </p:attrNameLst>
                                      </p:cBhvr>
                                      <p:to>
                                        <p:strVal val="visible"/>
                                      </p:to>
                                    </p:set>
                                    <p:animEffect transition="in" filter="fade">
                                      <p:cBhvr>
                                        <p:cTn id="291" dur="500"/>
                                        <p:tgtEl>
                                          <p:spTgt spid="1542"/>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543"/>
                                        </p:tgtEl>
                                        <p:attrNameLst>
                                          <p:attrName>style.visibility</p:attrName>
                                        </p:attrNameLst>
                                      </p:cBhvr>
                                      <p:to>
                                        <p:strVal val="visible"/>
                                      </p:to>
                                    </p:set>
                                    <p:animEffect transition="in" filter="fade">
                                      <p:cBhvr>
                                        <p:cTn id="294" dur="500"/>
                                        <p:tgtEl>
                                          <p:spTgt spid="1543"/>
                                        </p:tgtEl>
                                      </p:cBhvr>
                                    </p:animEffect>
                                  </p:childTnLst>
                                </p:cTn>
                              </p:par>
                            </p:childTnLst>
                          </p:cTn>
                        </p:par>
                      </p:childTnLst>
                    </p:cTn>
                  </p:par>
                </p:childTnLst>
              </p:cTn>
              <p:nextCondLst>
                <p:cond evt="onClick" delay="0">
                  <p:tgtEl>
                    <p:spTgt spid="1423"/>
                  </p:tgtEl>
                </p:cond>
              </p:nextCondLst>
            </p:seq>
            <p:seq concurrent="1" nextAc="seek">
              <p:cTn id="295" restart="whenNotActive" fill="hold" evtFilter="cancelBubble" nodeType="interactiveSeq">
                <p:stCondLst>
                  <p:cond evt="onClick" delay="0">
                    <p:tgtEl>
                      <p:spTgt spid="1445"/>
                    </p:tgtEl>
                  </p:cond>
                </p:stCondLst>
                <p:endSync evt="end" delay="0">
                  <p:rtn val="all"/>
                </p:endSync>
                <p:childTnLst>
                  <p:par>
                    <p:cTn id="296" fill="hold">
                      <p:stCondLst>
                        <p:cond delay="0"/>
                      </p:stCondLst>
                      <p:childTnLst>
                        <p:par>
                          <p:cTn id="297" fill="hold">
                            <p:stCondLst>
                              <p:cond delay="0"/>
                            </p:stCondLst>
                            <p:childTnLst>
                              <p:par>
                                <p:cTn id="298" presetID="10" presetClass="entr" presetSubtype="0" fill="hold" grpId="0" nodeType="withEffect">
                                  <p:stCondLst>
                                    <p:cond delay="0"/>
                                  </p:stCondLst>
                                  <p:childTnLst>
                                    <p:set>
                                      <p:cBhvr>
                                        <p:cTn id="299" dur="1" fill="hold">
                                          <p:stCondLst>
                                            <p:cond delay="0"/>
                                          </p:stCondLst>
                                        </p:cTn>
                                        <p:tgtEl>
                                          <p:spTgt spid="1764"/>
                                        </p:tgtEl>
                                        <p:attrNameLst>
                                          <p:attrName>style.visibility</p:attrName>
                                        </p:attrNameLst>
                                      </p:cBhvr>
                                      <p:to>
                                        <p:strVal val="visible"/>
                                      </p:to>
                                    </p:set>
                                    <p:animEffect transition="in" filter="fade">
                                      <p:cBhvr>
                                        <p:cTn id="300" dur="500"/>
                                        <p:tgtEl>
                                          <p:spTgt spid="1764"/>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765"/>
                                        </p:tgtEl>
                                        <p:attrNameLst>
                                          <p:attrName>style.visibility</p:attrName>
                                        </p:attrNameLst>
                                      </p:cBhvr>
                                      <p:to>
                                        <p:strVal val="visible"/>
                                      </p:to>
                                    </p:set>
                                    <p:animEffect transition="in" filter="fade">
                                      <p:cBhvr>
                                        <p:cTn id="303" dur="500"/>
                                        <p:tgtEl>
                                          <p:spTgt spid="1765"/>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766"/>
                                        </p:tgtEl>
                                        <p:attrNameLst>
                                          <p:attrName>style.visibility</p:attrName>
                                        </p:attrNameLst>
                                      </p:cBhvr>
                                      <p:to>
                                        <p:strVal val="visible"/>
                                      </p:to>
                                    </p:set>
                                    <p:animEffect transition="in" filter="fade">
                                      <p:cBhvr>
                                        <p:cTn id="306" dur="500"/>
                                        <p:tgtEl>
                                          <p:spTgt spid="1766"/>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767"/>
                                        </p:tgtEl>
                                        <p:attrNameLst>
                                          <p:attrName>style.visibility</p:attrName>
                                        </p:attrNameLst>
                                      </p:cBhvr>
                                      <p:to>
                                        <p:strVal val="visible"/>
                                      </p:to>
                                    </p:set>
                                    <p:animEffect transition="in" filter="fade">
                                      <p:cBhvr>
                                        <p:cTn id="309" dur="500"/>
                                        <p:tgtEl>
                                          <p:spTgt spid="1767"/>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050"/>
                                        </p:tgtEl>
                                        <p:attrNameLst>
                                          <p:attrName>style.visibility</p:attrName>
                                        </p:attrNameLst>
                                      </p:cBhvr>
                                      <p:to>
                                        <p:strVal val="visible"/>
                                      </p:to>
                                    </p:set>
                                    <p:animEffect transition="in" filter="fade">
                                      <p:cBhvr>
                                        <p:cTn id="312" dur="500"/>
                                        <p:tgtEl>
                                          <p:spTgt spid="1050"/>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049"/>
                                        </p:tgtEl>
                                        <p:attrNameLst>
                                          <p:attrName>style.visibility</p:attrName>
                                        </p:attrNameLst>
                                      </p:cBhvr>
                                      <p:to>
                                        <p:strVal val="visible"/>
                                      </p:to>
                                    </p:set>
                                    <p:animEffect transition="in" filter="fade">
                                      <p:cBhvr>
                                        <p:cTn id="315" dur="500"/>
                                        <p:tgtEl>
                                          <p:spTgt spid="1049"/>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051"/>
                                        </p:tgtEl>
                                        <p:attrNameLst>
                                          <p:attrName>style.visibility</p:attrName>
                                        </p:attrNameLst>
                                      </p:cBhvr>
                                      <p:to>
                                        <p:strVal val="visible"/>
                                      </p:to>
                                    </p:set>
                                    <p:animEffect transition="in" filter="fade">
                                      <p:cBhvr>
                                        <p:cTn id="318" dur="500"/>
                                        <p:tgtEl>
                                          <p:spTgt spid="1051"/>
                                        </p:tgtEl>
                                      </p:cBhvr>
                                    </p:animEffect>
                                  </p:childTnLst>
                                </p:cTn>
                              </p:par>
                            </p:childTnLst>
                          </p:cTn>
                        </p:par>
                      </p:childTnLst>
                    </p:cTn>
                  </p:par>
                </p:childTnLst>
              </p:cTn>
              <p:nextCondLst>
                <p:cond evt="onClick" delay="0">
                  <p:tgtEl>
                    <p:spTgt spid="1445"/>
                  </p:tgtEl>
                </p:cond>
              </p:nextCondLst>
            </p:seq>
            <p:seq concurrent="1" nextAc="seek">
              <p:cTn id="319" restart="whenNotActive" fill="hold" evtFilter="cancelBubble" nodeType="interactiveSeq">
                <p:stCondLst>
                  <p:cond evt="onClick" delay="0">
                    <p:tgtEl>
                      <p:spTgt spid="1447"/>
                    </p:tgtEl>
                  </p:cond>
                </p:stCondLst>
                <p:endSync evt="end" delay="0">
                  <p:rtn val="all"/>
                </p:endSync>
                <p:childTnLst>
                  <p:par>
                    <p:cTn id="320" fill="hold">
                      <p:stCondLst>
                        <p:cond delay="0"/>
                      </p:stCondLst>
                      <p:childTnLst>
                        <p:par>
                          <p:cTn id="321" fill="hold">
                            <p:stCondLst>
                              <p:cond delay="0"/>
                            </p:stCondLst>
                            <p:childTnLst>
                              <p:par>
                                <p:cTn id="322" presetID="10" presetClass="entr" presetSubtype="0" fill="hold" grpId="0" nodeType="withEffect">
                                  <p:stCondLst>
                                    <p:cond delay="0"/>
                                  </p:stCondLst>
                                  <p:childTnLst>
                                    <p:set>
                                      <p:cBhvr>
                                        <p:cTn id="323" dur="1" fill="hold">
                                          <p:stCondLst>
                                            <p:cond delay="0"/>
                                          </p:stCondLst>
                                        </p:cTn>
                                        <p:tgtEl>
                                          <p:spTgt spid="1787"/>
                                        </p:tgtEl>
                                        <p:attrNameLst>
                                          <p:attrName>style.visibility</p:attrName>
                                        </p:attrNameLst>
                                      </p:cBhvr>
                                      <p:to>
                                        <p:strVal val="visible"/>
                                      </p:to>
                                    </p:set>
                                    <p:animEffect transition="in" filter="fade">
                                      <p:cBhvr>
                                        <p:cTn id="324" dur="500"/>
                                        <p:tgtEl>
                                          <p:spTgt spid="1787"/>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788"/>
                                        </p:tgtEl>
                                        <p:attrNameLst>
                                          <p:attrName>style.visibility</p:attrName>
                                        </p:attrNameLst>
                                      </p:cBhvr>
                                      <p:to>
                                        <p:strVal val="visible"/>
                                      </p:to>
                                    </p:set>
                                    <p:animEffect transition="in" filter="fade">
                                      <p:cBhvr>
                                        <p:cTn id="327" dur="500"/>
                                        <p:tgtEl>
                                          <p:spTgt spid="1788"/>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789"/>
                                        </p:tgtEl>
                                        <p:attrNameLst>
                                          <p:attrName>style.visibility</p:attrName>
                                        </p:attrNameLst>
                                      </p:cBhvr>
                                      <p:to>
                                        <p:strVal val="visible"/>
                                      </p:to>
                                    </p:set>
                                    <p:animEffect transition="in" filter="fade">
                                      <p:cBhvr>
                                        <p:cTn id="330" dur="500"/>
                                        <p:tgtEl>
                                          <p:spTgt spid="1789"/>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790"/>
                                        </p:tgtEl>
                                        <p:attrNameLst>
                                          <p:attrName>style.visibility</p:attrName>
                                        </p:attrNameLst>
                                      </p:cBhvr>
                                      <p:to>
                                        <p:strVal val="visible"/>
                                      </p:to>
                                    </p:set>
                                    <p:animEffect transition="in" filter="fade">
                                      <p:cBhvr>
                                        <p:cTn id="333" dur="500"/>
                                        <p:tgtEl>
                                          <p:spTgt spid="1790"/>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791"/>
                                        </p:tgtEl>
                                        <p:attrNameLst>
                                          <p:attrName>style.visibility</p:attrName>
                                        </p:attrNameLst>
                                      </p:cBhvr>
                                      <p:to>
                                        <p:strVal val="visible"/>
                                      </p:to>
                                    </p:set>
                                    <p:animEffect transition="in" filter="fade">
                                      <p:cBhvr>
                                        <p:cTn id="336" dur="500"/>
                                        <p:tgtEl>
                                          <p:spTgt spid="1791"/>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1061"/>
                                        </p:tgtEl>
                                        <p:attrNameLst>
                                          <p:attrName>style.visibility</p:attrName>
                                        </p:attrNameLst>
                                      </p:cBhvr>
                                      <p:to>
                                        <p:strVal val="visible"/>
                                      </p:to>
                                    </p:set>
                                    <p:animEffect transition="in" filter="fade">
                                      <p:cBhvr>
                                        <p:cTn id="339" dur="500"/>
                                        <p:tgtEl>
                                          <p:spTgt spid="1061"/>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1062"/>
                                        </p:tgtEl>
                                        <p:attrNameLst>
                                          <p:attrName>style.visibility</p:attrName>
                                        </p:attrNameLst>
                                      </p:cBhvr>
                                      <p:to>
                                        <p:strVal val="visible"/>
                                      </p:to>
                                    </p:set>
                                    <p:animEffect transition="in" filter="fade">
                                      <p:cBhvr>
                                        <p:cTn id="342" dur="500"/>
                                        <p:tgtEl>
                                          <p:spTgt spid="1062"/>
                                        </p:tgtEl>
                                      </p:cBhvr>
                                    </p:animEffect>
                                  </p:childTnLst>
                                </p:cTn>
                              </p:par>
                            </p:childTnLst>
                          </p:cTn>
                        </p:par>
                      </p:childTnLst>
                    </p:cTn>
                  </p:par>
                </p:childTnLst>
              </p:cTn>
              <p:nextCondLst>
                <p:cond evt="onClick" delay="0">
                  <p:tgtEl>
                    <p:spTgt spid="1447"/>
                  </p:tgtEl>
                </p:cond>
              </p:nextCondLst>
            </p:seq>
            <p:seq concurrent="1" nextAc="seek">
              <p:cTn id="343" restart="whenNotActive" fill="hold" evtFilter="cancelBubble" nodeType="interactiveSeq">
                <p:stCondLst>
                  <p:cond evt="onClick" delay="0">
                    <p:tgtEl>
                      <p:spTgt spid="1448"/>
                    </p:tgtEl>
                  </p:cond>
                </p:stCondLst>
                <p:endSync evt="end" delay="0">
                  <p:rtn val="all"/>
                </p:endSync>
                <p:childTnLst>
                  <p:par>
                    <p:cTn id="344" fill="hold">
                      <p:stCondLst>
                        <p:cond delay="0"/>
                      </p:stCondLst>
                      <p:childTnLst>
                        <p:par>
                          <p:cTn id="345" fill="hold">
                            <p:stCondLst>
                              <p:cond delay="0"/>
                            </p:stCondLst>
                            <p:childTnLst>
                              <p:par>
                                <p:cTn id="346" presetID="10" presetClass="entr" presetSubtype="0" fill="hold" grpId="0" nodeType="clickEffect">
                                  <p:stCondLst>
                                    <p:cond delay="0"/>
                                  </p:stCondLst>
                                  <p:childTnLst>
                                    <p:set>
                                      <p:cBhvr>
                                        <p:cTn id="347" dur="1" fill="hold">
                                          <p:stCondLst>
                                            <p:cond delay="0"/>
                                          </p:stCondLst>
                                        </p:cTn>
                                        <p:tgtEl>
                                          <p:spTgt spid="1864"/>
                                        </p:tgtEl>
                                        <p:attrNameLst>
                                          <p:attrName>style.visibility</p:attrName>
                                        </p:attrNameLst>
                                      </p:cBhvr>
                                      <p:to>
                                        <p:strVal val="visible"/>
                                      </p:to>
                                    </p:set>
                                    <p:animEffect transition="in" filter="fade">
                                      <p:cBhvr>
                                        <p:cTn id="348" dur="500"/>
                                        <p:tgtEl>
                                          <p:spTgt spid="1864"/>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865"/>
                                        </p:tgtEl>
                                        <p:attrNameLst>
                                          <p:attrName>style.visibility</p:attrName>
                                        </p:attrNameLst>
                                      </p:cBhvr>
                                      <p:to>
                                        <p:strVal val="visible"/>
                                      </p:to>
                                    </p:set>
                                    <p:animEffect transition="in" filter="fade">
                                      <p:cBhvr>
                                        <p:cTn id="351" dur="500"/>
                                        <p:tgtEl>
                                          <p:spTgt spid="1865"/>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1870"/>
                                        </p:tgtEl>
                                        <p:attrNameLst>
                                          <p:attrName>style.visibility</p:attrName>
                                        </p:attrNameLst>
                                      </p:cBhvr>
                                      <p:to>
                                        <p:strVal val="visible"/>
                                      </p:to>
                                    </p:set>
                                    <p:animEffect transition="in" filter="fade">
                                      <p:cBhvr>
                                        <p:cTn id="354" dur="500"/>
                                        <p:tgtEl>
                                          <p:spTgt spid="1870"/>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1800"/>
                                        </p:tgtEl>
                                        <p:attrNameLst>
                                          <p:attrName>style.visibility</p:attrName>
                                        </p:attrNameLst>
                                      </p:cBhvr>
                                      <p:to>
                                        <p:strVal val="visible"/>
                                      </p:to>
                                    </p:set>
                                    <p:animEffect transition="in" filter="fade">
                                      <p:cBhvr>
                                        <p:cTn id="357" dur="500"/>
                                        <p:tgtEl>
                                          <p:spTgt spid="1800"/>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1801"/>
                                        </p:tgtEl>
                                        <p:attrNameLst>
                                          <p:attrName>style.visibility</p:attrName>
                                        </p:attrNameLst>
                                      </p:cBhvr>
                                      <p:to>
                                        <p:strVal val="visible"/>
                                      </p:to>
                                    </p:set>
                                    <p:animEffect transition="in" filter="fade">
                                      <p:cBhvr>
                                        <p:cTn id="360" dur="500"/>
                                        <p:tgtEl>
                                          <p:spTgt spid="1801"/>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1802"/>
                                        </p:tgtEl>
                                        <p:attrNameLst>
                                          <p:attrName>style.visibility</p:attrName>
                                        </p:attrNameLst>
                                      </p:cBhvr>
                                      <p:to>
                                        <p:strVal val="visible"/>
                                      </p:to>
                                    </p:set>
                                    <p:animEffect transition="in" filter="fade">
                                      <p:cBhvr>
                                        <p:cTn id="363" dur="500"/>
                                        <p:tgtEl>
                                          <p:spTgt spid="1802"/>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1804"/>
                                        </p:tgtEl>
                                        <p:attrNameLst>
                                          <p:attrName>style.visibility</p:attrName>
                                        </p:attrNameLst>
                                      </p:cBhvr>
                                      <p:to>
                                        <p:strVal val="visible"/>
                                      </p:to>
                                    </p:set>
                                    <p:animEffect transition="in" filter="fade">
                                      <p:cBhvr>
                                        <p:cTn id="366" dur="500"/>
                                        <p:tgtEl>
                                          <p:spTgt spid="1804"/>
                                        </p:tgtEl>
                                      </p:cBhvr>
                                    </p:animEffect>
                                  </p:childTnLst>
                                </p:cTn>
                              </p:par>
                              <p:par>
                                <p:cTn id="367" presetID="10" presetClass="entr" presetSubtype="0" fill="hold" grpId="0" nodeType="withEffect">
                                  <p:stCondLst>
                                    <p:cond delay="0"/>
                                  </p:stCondLst>
                                  <p:childTnLst>
                                    <p:set>
                                      <p:cBhvr>
                                        <p:cTn id="368" dur="1" fill="hold">
                                          <p:stCondLst>
                                            <p:cond delay="0"/>
                                          </p:stCondLst>
                                        </p:cTn>
                                        <p:tgtEl>
                                          <p:spTgt spid="1805"/>
                                        </p:tgtEl>
                                        <p:attrNameLst>
                                          <p:attrName>style.visibility</p:attrName>
                                        </p:attrNameLst>
                                      </p:cBhvr>
                                      <p:to>
                                        <p:strVal val="visible"/>
                                      </p:to>
                                    </p:set>
                                    <p:animEffect transition="in" filter="fade">
                                      <p:cBhvr>
                                        <p:cTn id="369" dur="500"/>
                                        <p:tgtEl>
                                          <p:spTgt spid="1805"/>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1064"/>
                                        </p:tgtEl>
                                        <p:attrNameLst>
                                          <p:attrName>style.visibility</p:attrName>
                                        </p:attrNameLst>
                                      </p:cBhvr>
                                      <p:to>
                                        <p:strVal val="visible"/>
                                      </p:to>
                                    </p:set>
                                    <p:animEffect transition="in" filter="fade">
                                      <p:cBhvr>
                                        <p:cTn id="372" dur="500"/>
                                        <p:tgtEl>
                                          <p:spTgt spid="1064"/>
                                        </p:tgtEl>
                                      </p:cBhvr>
                                    </p:animEffect>
                                  </p:childTnLst>
                                </p:cTn>
                              </p:par>
                            </p:childTnLst>
                          </p:cTn>
                        </p:par>
                      </p:childTnLst>
                    </p:cTn>
                  </p:par>
                </p:childTnLst>
              </p:cTn>
              <p:nextCondLst>
                <p:cond evt="onClick" delay="0">
                  <p:tgtEl>
                    <p:spTgt spid="1448"/>
                  </p:tgtEl>
                </p:cond>
              </p:nextCondLst>
            </p:seq>
          </p:childTnLst>
        </p:cTn>
      </p:par>
    </p:tnLst>
    <p:bldLst>
      <p:bldP spid="1463" grpId="0"/>
      <p:bldP spid="1464" grpId="0"/>
      <p:bldP spid="1465" grpId="0"/>
      <p:bldP spid="1466" grpId="0"/>
      <p:bldP spid="1524" grpId="0"/>
      <p:bldP spid="1533" grpId="0"/>
      <p:bldP spid="1534" grpId="0"/>
      <p:bldP spid="1535" grpId="0"/>
      <p:bldP spid="1536" grpId="0"/>
      <p:bldP spid="1537" grpId="0"/>
      <p:bldP spid="1538" grpId="0"/>
      <p:bldP spid="1539" grpId="0"/>
      <p:bldP spid="1540" grpId="0"/>
      <p:bldP spid="1541" grpId="0"/>
      <p:bldP spid="1542" grpId="0"/>
      <p:bldP spid="1543" grpId="0"/>
      <p:bldP spid="1685" grpId="0"/>
      <p:bldP spid="1686" grpId="0"/>
      <p:bldP spid="1709" grpId="0"/>
      <p:bldP spid="1710" grpId="0"/>
      <p:bldP spid="1711" grpId="0"/>
      <p:bldP spid="1712" grpId="0"/>
      <p:bldP spid="1715" grpId="0"/>
      <p:bldP spid="1716" grpId="0"/>
      <p:bldP spid="1722" grpId="0"/>
      <p:bldP spid="1723" grpId="0"/>
      <p:bldP spid="1724" grpId="0"/>
      <p:bldP spid="1725" grpId="0"/>
      <p:bldP spid="1726" grpId="0"/>
      <p:bldP spid="1727" grpId="0"/>
      <p:bldP spid="1728" grpId="0"/>
      <p:bldP spid="1735" grpId="0"/>
      <p:bldP spid="1736" grpId="0"/>
      <p:bldP spid="1737" grpId="0"/>
      <p:bldP spid="1750" grpId="0"/>
      <p:bldP spid="1751" grpId="0"/>
      <p:bldP spid="1752" grpId="0"/>
      <p:bldP spid="1753" grpId="0"/>
      <p:bldP spid="1764" grpId="0"/>
      <p:bldP spid="1765" grpId="0"/>
      <p:bldP spid="1766" grpId="0"/>
      <p:bldP spid="1767" grpId="0"/>
      <p:bldP spid="1774" grpId="0"/>
      <p:bldP spid="1777" grpId="0"/>
      <p:bldP spid="1778" grpId="0"/>
      <p:bldP spid="1779" grpId="0"/>
      <p:bldP spid="1780" grpId="0"/>
      <p:bldP spid="1787" grpId="0"/>
      <p:bldP spid="1788" grpId="0"/>
      <p:bldP spid="1789" grpId="0"/>
      <p:bldP spid="1790" grpId="0"/>
      <p:bldP spid="1791" grpId="0"/>
      <p:bldP spid="1800" grpId="0"/>
      <p:bldP spid="1801" grpId="0"/>
      <p:bldP spid="1802" grpId="0"/>
      <p:bldP spid="1804" grpId="0"/>
      <p:bldP spid="1805" grpId="0"/>
      <p:bldP spid="14" grpId="0"/>
      <p:bldP spid="15" grpId="0"/>
      <p:bldP spid="27" grpId="0"/>
      <p:bldP spid="28" grpId="0"/>
      <p:bldP spid="35" grpId="0"/>
      <p:bldP spid="36" grpId="0"/>
      <p:bldP spid="25" grpId="0"/>
      <p:bldP spid="29" grpId="0"/>
      <p:bldP spid="1873" grpId="0"/>
      <p:bldP spid="1874" grpId="0"/>
      <p:bldP spid="1875" grpId="0"/>
      <p:bldP spid="1879" grpId="0"/>
      <p:bldP spid="1880" grpId="0"/>
      <p:bldP spid="1881" grpId="0"/>
      <p:bldP spid="1883" grpId="0"/>
      <p:bldP spid="1896" grpId="0"/>
      <p:bldP spid="1897" grpId="0"/>
      <p:bldP spid="1900" grpId="0"/>
      <p:bldP spid="1901" grpId="0"/>
      <p:bldP spid="1864" grpId="0"/>
      <p:bldP spid="1865" grpId="0"/>
      <p:bldP spid="1870" grpId="0"/>
      <p:bldP spid="39" grpId="0"/>
      <p:bldP spid="48" grpId="0"/>
      <p:bldP spid="5" grpId="0"/>
      <p:bldP spid="37" grpId="0"/>
      <p:bldP spid="38" grpId="0"/>
      <p:bldP spid="42" grpId="0"/>
      <p:bldP spid="49" grpId="0"/>
      <p:bldP spid="50" grpId="0"/>
      <p:bldP spid="1859" grpId="0"/>
      <p:bldP spid="1861" grpId="0"/>
      <p:bldP spid="1889" grpId="0"/>
      <p:bldP spid="1890" grpId="0"/>
      <p:bldP spid="1891" grpId="0"/>
      <p:bldP spid="1893" grpId="0"/>
      <p:bldP spid="1905" grpId="0"/>
      <p:bldP spid="1906" grpId="0"/>
      <p:bldP spid="1908" grpId="0"/>
      <p:bldP spid="1909" grpId="0"/>
      <p:bldP spid="1915" grpId="0"/>
      <p:bldP spid="1918" grpId="0"/>
      <p:bldP spid="1919" grpId="0"/>
      <p:bldP spid="1025" grpId="0"/>
      <p:bldP spid="1049" grpId="0"/>
      <p:bldP spid="1050" grpId="0"/>
      <p:bldP spid="1051" grpId="0"/>
      <p:bldP spid="1054" grpId="0"/>
      <p:bldP spid="1055" grpId="0"/>
      <p:bldP spid="1061" grpId="0"/>
      <p:bldP spid="1062" grpId="0"/>
      <p:bldP spid="10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A4994E53-D0D1-F141-081F-14E1B333B7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9591" y="1691605"/>
            <a:ext cx="1301009" cy="1031659"/>
          </a:xfrm>
          <a:prstGeom prst="rect">
            <a:avLst/>
          </a:prstGeom>
        </p:spPr>
      </p:pic>
      <p:sp>
        <p:nvSpPr>
          <p:cNvPr id="13" name="Oval 12">
            <a:extLst>
              <a:ext uri="{FF2B5EF4-FFF2-40B4-BE49-F238E27FC236}">
                <a16:creationId xmlns:a16="http://schemas.microsoft.com/office/drawing/2014/main" id="{6798A0A7-425A-64DD-963F-DF67327B983F}"/>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4" name="Oval 13">
            <a:extLst>
              <a:ext uri="{FF2B5EF4-FFF2-40B4-BE49-F238E27FC236}">
                <a16:creationId xmlns:a16="http://schemas.microsoft.com/office/drawing/2014/main" id="{0493C511-6F48-3201-A4C4-F5153CC0410E}"/>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5" name="Oval 14">
            <a:extLst>
              <a:ext uri="{FF2B5EF4-FFF2-40B4-BE49-F238E27FC236}">
                <a16:creationId xmlns:a16="http://schemas.microsoft.com/office/drawing/2014/main" id="{115B8DB7-FEC1-33D6-16F0-ED17DC4579E4}"/>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6" name="Oval 15">
            <a:extLst>
              <a:ext uri="{FF2B5EF4-FFF2-40B4-BE49-F238E27FC236}">
                <a16:creationId xmlns:a16="http://schemas.microsoft.com/office/drawing/2014/main" id="{225AF53A-C850-2763-619D-E1D107EECB0D}"/>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7" name="Oval 16">
            <a:extLst>
              <a:ext uri="{FF2B5EF4-FFF2-40B4-BE49-F238E27FC236}">
                <a16:creationId xmlns:a16="http://schemas.microsoft.com/office/drawing/2014/main" id="{7A129724-776A-A176-D01B-8C240584E2FF}"/>
              </a:ext>
            </a:extLst>
          </p:cNvPr>
          <p:cNvSpPr/>
          <p:nvPr/>
        </p:nvSpPr>
        <p:spPr>
          <a:xfrm>
            <a:off x="10580111" y="20152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8" name="Oval 17">
            <a:extLst>
              <a:ext uri="{FF2B5EF4-FFF2-40B4-BE49-F238E27FC236}">
                <a16:creationId xmlns:a16="http://schemas.microsoft.com/office/drawing/2014/main" id="{D9529BD1-71F3-9019-BD79-C938D26567AC}"/>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9" name="Oval 18">
            <a:extLst>
              <a:ext uri="{FF2B5EF4-FFF2-40B4-BE49-F238E27FC236}">
                <a16:creationId xmlns:a16="http://schemas.microsoft.com/office/drawing/2014/main" id="{308D55A5-2AA1-6C0F-2048-E506B0779668}"/>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0" name="Oval 19">
            <a:extLst>
              <a:ext uri="{FF2B5EF4-FFF2-40B4-BE49-F238E27FC236}">
                <a16:creationId xmlns:a16="http://schemas.microsoft.com/office/drawing/2014/main" id="{534CDA5B-EED2-04E9-FDEF-792E52958FFB}"/>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1" name="Oval 20">
            <a:extLst>
              <a:ext uri="{FF2B5EF4-FFF2-40B4-BE49-F238E27FC236}">
                <a16:creationId xmlns:a16="http://schemas.microsoft.com/office/drawing/2014/main" id="{EE8BBAC2-423D-5CBB-6D3B-01C18C81AB2B}"/>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2" name="Oval 21">
            <a:extLst>
              <a:ext uri="{FF2B5EF4-FFF2-40B4-BE49-F238E27FC236}">
                <a16:creationId xmlns:a16="http://schemas.microsoft.com/office/drawing/2014/main" id="{6713309A-FAFA-C639-AD2F-695F453A7F6E}"/>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3" name="Oval 22">
            <a:extLst>
              <a:ext uri="{FF2B5EF4-FFF2-40B4-BE49-F238E27FC236}">
                <a16:creationId xmlns:a16="http://schemas.microsoft.com/office/drawing/2014/main" id="{DB65922C-B4BD-2D80-2D6D-96D1FDD1CFE3}"/>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4" name="Oval 23">
            <a:extLst>
              <a:ext uri="{FF2B5EF4-FFF2-40B4-BE49-F238E27FC236}">
                <a16:creationId xmlns:a16="http://schemas.microsoft.com/office/drawing/2014/main" id="{189C62B1-3789-3AF6-619A-62D3BE11DAB2}"/>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5" name="Oval 24">
            <a:extLst>
              <a:ext uri="{FF2B5EF4-FFF2-40B4-BE49-F238E27FC236}">
                <a16:creationId xmlns:a16="http://schemas.microsoft.com/office/drawing/2014/main" id="{4A576083-5A28-7470-4BE3-01945B072EF7}"/>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6" name="Oval 25">
            <a:extLst>
              <a:ext uri="{FF2B5EF4-FFF2-40B4-BE49-F238E27FC236}">
                <a16:creationId xmlns:a16="http://schemas.microsoft.com/office/drawing/2014/main" id="{F0BF2FDB-30D6-2FA4-F1C0-9AF9FA3AEB1C}"/>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7" name="Oval 26">
            <a:extLst>
              <a:ext uri="{FF2B5EF4-FFF2-40B4-BE49-F238E27FC236}">
                <a16:creationId xmlns:a16="http://schemas.microsoft.com/office/drawing/2014/main" id="{DC8FA6F8-F385-4F53-E06B-CBE1FAED2BEA}"/>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28" name="Oval 27">
            <a:extLst>
              <a:ext uri="{FF2B5EF4-FFF2-40B4-BE49-F238E27FC236}">
                <a16:creationId xmlns:a16="http://schemas.microsoft.com/office/drawing/2014/main" id="{FCB66A59-4D07-73AB-A076-FB8F7BCA2CBA}"/>
              </a:ext>
            </a:extLst>
          </p:cNvPr>
          <p:cNvSpPr/>
          <p:nvPr/>
        </p:nvSpPr>
        <p:spPr>
          <a:xfrm>
            <a:off x="10580111" y="20152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29" name="Arrow: Left 28">
            <a:hlinkClick r:id="rId12" action="ppaction://hlinksldjump"/>
            <a:extLst>
              <a:ext uri="{FF2B5EF4-FFF2-40B4-BE49-F238E27FC236}">
                <a16:creationId xmlns:a16="http://schemas.microsoft.com/office/drawing/2014/main" id="{694E0DD3-2EDD-B7CB-665E-E43F97BE13FC}"/>
              </a:ext>
            </a:extLst>
          </p:cNvPr>
          <p:cNvSpPr/>
          <p:nvPr/>
        </p:nvSpPr>
        <p:spPr>
          <a:xfrm>
            <a:off x="502165" y="6010089"/>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D4CB07AA-4DB3-7456-D014-5CB2BB967ED6}"/>
              </a:ext>
            </a:extLst>
          </p:cNvPr>
          <p:cNvSpPr/>
          <p:nvPr/>
        </p:nvSpPr>
        <p:spPr>
          <a:xfrm>
            <a:off x="688607" y="1306837"/>
            <a:ext cx="9341947" cy="15151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B6F8CBD-7800-5970-6111-8C11B3519F94}"/>
              </a:ext>
            </a:extLst>
          </p:cNvPr>
          <p:cNvSpPr txBox="1"/>
          <p:nvPr/>
        </p:nvSpPr>
        <p:spPr>
          <a:xfrm>
            <a:off x="789087" y="1415099"/>
            <a:ext cx="9195296" cy="1200329"/>
          </a:xfrm>
          <a:prstGeom prst="rect">
            <a:avLst/>
          </a:prstGeom>
          <a:noFill/>
        </p:spPr>
        <p:txBody>
          <a:bodyPr wrap="square" rtlCol="0">
            <a:spAutoFit/>
          </a:bodyPr>
          <a:lstStyle/>
          <a:p>
            <a:pPr algn="just"/>
            <a:r>
              <a:rPr lang="vi-VN" sz="2400" b="1" dirty="0">
                <a:latin typeface="UTM Avo" panose="02040603050506020204" pitchFamily="18" charset="0"/>
              </a:rPr>
              <a:t>Hành động ghi vào sổ của cơ quan quản lí để chính thức được công nhận cho hưởng quyền lợi hay l</a:t>
            </a:r>
            <a:r>
              <a:rPr lang="en-US" sz="2400" b="1" dirty="0" err="1">
                <a:latin typeface="UTM Avo" panose="02040603050506020204" pitchFamily="18" charset="0"/>
              </a:rPr>
              <a:t>àm</a:t>
            </a:r>
            <a:r>
              <a:rPr lang="en-US" sz="2400" b="1" dirty="0">
                <a:latin typeface="UTM Avo" panose="02040603050506020204" pitchFamily="18" charset="0"/>
              </a:rPr>
              <a:t> </a:t>
            </a:r>
            <a:r>
              <a:rPr lang="vi-VN" sz="2400" b="1" dirty="0">
                <a:latin typeface="UTM Avo" panose="02040603050506020204" pitchFamily="18" charset="0"/>
              </a:rPr>
              <a:t>nghĩa vụ nào đó (ví dụ: nghĩa vụ quân sự, kết hôn, khai sinh,...).</a:t>
            </a:r>
          </a:p>
        </p:txBody>
      </p:sp>
      <p:sp>
        <p:nvSpPr>
          <p:cNvPr id="32" name="Oval 31">
            <a:extLst>
              <a:ext uri="{FF2B5EF4-FFF2-40B4-BE49-F238E27FC236}">
                <a16:creationId xmlns:a16="http://schemas.microsoft.com/office/drawing/2014/main" id="{2F3F6582-B50E-A89D-586D-385108201236}"/>
              </a:ext>
            </a:extLst>
          </p:cNvPr>
          <p:cNvSpPr/>
          <p:nvPr/>
        </p:nvSpPr>
        <p:spPr>
          <a:xfrm>
            <a:off x="5018355" y="606773"/>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1</a:t>
            </a:r>
            <a:endParaRPr lang="en-US" sz="3600" b="1" dirty="0">
              <a:latin typeface="UTM Avo" panose="02040603050506020204" pitchFamily="18" charset="0"/>
            </a:endParaRPr>
          </a:p>
        </p:txBody>
      </p:sp>
      <p:sp>
        <p:nvSpPr>
          <p:cNvPr id="34" name="1">
            <a:extLst>
              <a:ext uri="{FF2B5EF4-FFF2-40B4-BE49-F238E27FC236}">
                <a16:creationId xmlns:a16="http://schemas.microsoft.com/office/drawing/2014/main" id="{8EC9382C-0A7A-66E8-1F96-7C2F281E1960}"/>
              </a:ext>
            </a:extLst>
          </p:cNvPr>
          <p:cNvSpPr/>
          <p:nvPr/>
        </p:nvSpPr>
        <p:spPr>
          <a:xfrm>
            <a:off x="4616847" y="298703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5" name="Rectangle 34">
            <a:extLst>
              <a:ext uri="{FF2B5EF4-FFF2-40B4-BE49-F238E27FC236}">
                <a16:creationId xmlns:a16="http://schemas.microsoft.com/office/drawing/2014/main" id="{CF91334B-7794-B45D-805A-94C1C41D9B3A}"/>
              </a:ext>
            </a:extLst>
          </p:cNvPr>
          <p:cNvSpPr/>
          <p:nvPr/>
        </p:nvSpPr>
        <p:spPr>
          <a:xfrm>
            <a:off x="2573349"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6" name="Rectangle 35">
            <a:extLst>
              <a:ext uri="{FF2B5EF4-FFF2-40B4-BE49-F238E27FC236}">
                <a16:creationId xmlns:a16="http://schemas.microsoft.com/office/drawing/2014/main" id="{948B8995-A207-5C9B-89A4-AD814FF26D42}"/>
              </a:ext>
            </a:extLst>
          </p:cNvPr>
          <p:cNvSpPr/>
          <p:nvPr/>
        </p:nvSpPr>
        <p:spPr>
          <a:xfrm>
            <a:off x="3534884"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BFC85E25-1EBC-F3D7-BF99-4CCF344ADF00}"/>
              </a:ext>
            </a:extLst>
          </p:cNvPr>
          <p:cNvSpPr/>
          <p:nvPr/>
        </p:nvSpPr>
        <p:spPr>
          <a:xfrm>
            <a:off x="4499088" y="3637978"/>
            <a:ext cx="887647" cy="887647"/>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38" name="Rectangle 37">
            <a:extLst>
              <a:ext uri="{FF2B5EF4-FFF2-40B4-BE49-F238E27FC236}">
                <a16:creationId xmlns:a16="http://schemas.microsoft.com/office/drawing/2014/main" id="{FF4C2322-DAD0-FC76-9BB8-E86E177E9450}"/>
              </a:ext>
            </a:extLst>
          </p:cNvPr>
          <p:cNvSpPr/>
          <p:nvPr/>
        </p:nvSpPr>
        <p:spPr>
          <a:xfrm>
            <a:off x="5463291"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999BBA34-6DDE-38C1-B22A-271F9C70115E}"/>
              </a:ext>
            </a:extLst>
          </p:cNvPr>
          <p:cNvSpPr/>
          <p:nvPr/>
        </p:nvSpPr>
        <p:spPr>
          <a:xfrm>
            <a:off x="6429631"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6D3879C5-4A93-DDA1-A873-0325EA0CE217}"/>
              </a:ext>
            </a:extLst>
          </p:cNvPr>
          <p:cNvSpPr/>
          <p:nvPr/>
        </p:nvSpPr>
        <p:spPr>
          <a:xfrm>
            <a:off x="7391164" y="3637978"/>
            <a:ext cx="887647" cy="88764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3D65487C-D74D-7EB3-4CF0-08326D5C4F66}"/>
              </a:ext>
            </a:extLst>
          </p:cNvPr>
          <p:cNvSpPr/>
          <p:nvPr/>
        </p:nvSpPr>
        <p:spPr>
          <a:xfrm>
            <a:off x="2634949"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9B1F05D0-F0C0-A72C-7048-B7170C6EE870}"/>
              </a:ext>
            </a:extLst>
          </p:cNvPr>
          <p:cNvSpPr/>
          <p:nvPr/>
        </p:nvSpPr>
        <p:spPr>
          <a:xfrm>
            <a:off x="3592830" y="3695572"/>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5439F757-83C0-17CB-7804-F706C975E910}"/>
              </a:ext>
            </a:extLst>
          </p:cNvPr>
          <p:cNvSpPr/>
          <p:nvPr/>
        </p:nvSpPr>
        <p:spPr>
          <a:xfrm>
            <a:off x="4561385" y="3699575"/>
            <a:ext cx="766255" cy="766255"/>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N</a:t>
            </a:r>
            <a:endParaRPr lang="en-US" sz="4000" b="1" dirty="0">
              <a:solidFill>
                <a:srgbClr val="C00000"/>
              </a:solidFill>
              <a:latin typeface="UTM Avo" panose="02040603050506020204" pitchFamily="18" charset="0"/>
            </a:endParaRPr>
          </a:p>
        </p:txBody>
      </p:sp>
      <p:sp>
        <p:nvSpPr>
          <p:cNvPr id="44" name="Rectangle 43">
            <a:extLst>
              <a:ext uri="{FF2B5EF4-FFF2-40B4-BE49-F238E27FC236}">
                <a16:creationId xmlns:a16="http://schemas.microsoft.com/office/drawing/2014/main" id="{F8E92E13-980D-98FD-05E9-A69C42E86DFE}"/>
              </a:ext>
            </a:extLst>
          </p:cNvPr>
          <p:cNvSpPr/>
          <p:nvPr/>
        </p:nvSpPr>
        <p:spPr>
          <a:xfrm>
            <a:off x="5533943"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03365E36-23C3-522B-1877-2E2BFBAF7793}"/>
              </a:ext>
            </a:extLst>
          </p:cNvPr>
          <p:cNvSpPr/>
          <p:nvPr/>
        </p:nvSpPr>
        <p:spPr>
          <a:xfrm>
            <a:off x="6500631"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CBC0BE8E-5B3A-97D8-25D9-1B8A56850122}"/>
              </a:ext>
            </a:extLst>
          </p:cNvPr>
          <p:cNvSpPr/>
          <p:nvPr/>
        </p:nvSpPr>
        <p:spPr>
          <a:xfrm>
            <a:off x="7446504" y="3699575"/>
            <a:ext cx="766255" cy="7662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47" name="TextBox 46">
            <a:extLst>
              <a:ext uri="{FF2B5EF4-FFF2-40B4-BE49-F238E27FC236}">
                <a16:creationId xmlns:a16="http://schemas.microsoft.com/office/drawing/2014/main" id="{A305A7E7-5BCF-4A18-5A93-736E266B2941}"/>
              </a:ext>
            </a:extLst>
          </p:cNvPr>
          <p:cNvSpPr txBox="1"/>
          <p:nvPr/>
        </p:nvSpPr>
        <p:spPr>
          <a:xfrm>
            <a:off x="688607" y="4632980"/>
            <a:ext cx="9601199" cy="1323439"/>
          </a:xfrm>
          <a:prstGeom prst="rect">
            <a:avLst/>
          </a:prstGeom>
          <a:noFill/>
          <a:ln>
            <a:solidFill>
              <a:srgbClr val="00B050"/>
            </a:solidFill>
          </a:ln>
        </p:spPr>
        <p:txBody>
          <a:bodyPr wrap="square">
            <a:spAutoFit/>
          </a:bodyPr>
          <a:lstStyle/>
          <a:p>
            <a:r>
              <a:rPr lang="vi-VN" sz="2000" dirty="0">
                <a:solidFill>
                  <a:srgbClr val="00B050"/>
                </a:solidFill>
              </a:rPr>
              <a:t>Mục I Bài 2 SGK:</a:t>
            </a:r>
            <a:r>
              <a:rPr lang="vi-VN" sz="2000" dirty="0"/>
              <a:t> Đối tượng </a:t>
            </a:r>
            <a:r>
              <a:rPr lang="vi-VN" sz="2000" dirty="0">
                <a:solidFill>
                  <a:srgbClr val="FF0000"/>
                </a:solidFill>
              </a:rPr>
              <a:t>đăng kí </a:t>
            </a:r>
            <a:r>
              <a:rPr lang="vi-VN" sz="2000" dirty="0"/>
              <a:t>nghĩa vụ quân sự:</a:t>
            </a:r>
          </a:p>
          <a:p>
            <a:r>
              <a:rPr lang="vi-VN" sz="2000" dirty="0"/>
              <a:t>– Công dân nam đủ 17 tuổi trở lên.</a:t>
            </a:r>
          </a:p>
          <a:p>
            <a:r>
              <a:rPr lang="vi-VN" sz="2000" dirty="0"/>
              <a:t>– Công dân nữ đủ 18 tuổi trở lên có ngành, nghề chuyên môn phù hợp yêu cầu của Quân đội nhân dân.</a:t>
            </a:r>
            <a:endParaRPr lang="en-US" sz="2000" dirty="0"/>
          </a:p>
        </p:txBody>
      </p:sp>
      <p:pic>
        <p:nvPicPr>
          <p:cNvPr id="48" name="Picture 47" descr="A colorful kite with a black background&#10;&#10;Description automatically generated">
            <a:extLst>
              <a:ext uri="{FF2B5EF4-FFF2-40B4-BE49-F238E27FC236}">
                <a16:creationId xmlns:a16="http://schemas.microsoft.com/office/drawing/2014/main" id="{2AC76FD1-D290-43E2-8D21-AAFBE4FA6F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9" name="Group 11">
            <a:extLst>
              <a:ext uri="{FF2B5EF4-FFF2-40B4-BE49-F238E27FC236}">
                <a16:creationId xmlns:a16="http://schemas.microsoft.com/office/drawing/2014/main" id="{820BC6F0-0826-462D-A762-70F47F27196A}"/>
              </a:ext>
            </a:extLst>
          </p:cNvPr>
          <p:cNvGrpSpPr>
            <a:grpSpLocks/>
          </p:cNvGrpSpPr>
          <p:nvPr/>
        </p:nvGrpSpPr>
        <p:grpSpPr bwMode="auto">
          <a:xfrm>
            <a:off x="11236198" y="912947"/>
            <a:ext cx="427000" cy="336488"/>
            <a:chOff x="0" y="0"/>
            <a:chExt cx="666" cy="559"/>
          </a:xfrm>
        </p:grpSpPr>
        <p:sp>
          <p:nvSpPr>
            <p:cNvPr id="50" name="Freeform 12">
              <a:extLst>
                <a:ext uri="{FF2B5EF4-FFF2-40B4-BE49-F238E27FC236}">
                  <a16:creationId xmlns:a16="http://schemas.microsoft.com/office/drawing/2014/main" id="{63B0FB50-EE9C-4B84-8407-F5AEE3AF33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38821166"/>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1"/>
                </p:tgtEl>
              </p:cMediaNode>
            </p:audio>
            <p:seq concurrent="1" nextAc="seek">
              <p:cTn id="3" restart="whenNotActive" fill="hold" evtFilter="cancelBubble" nodeType="interactiveSeq">
                <p:stCondLst>
                  <p:cond evt="onClick" delay="0">
                    <p:tgtEl>
                      <p:spTgt spid="13"/>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1" fill="hold"/>
                                        <p:tgtEl>
                                          <p:spTgt spid="11"/>
                                        </p:tgtEl>
                                      </p:cBhvr>
                                    </p:cmd>
                                  </p:childTnLst>
                                </p:cTn>
                              </p:par>
                            </p:childTnLst>
                          </p:cTn>
                        </p:par>
                      </p:childTnLst>
                    </p:cTn>
                  </p:par>
                </p:childTnLst>
              </p:cTn>
              <p:nextCondLst>
                <p:cond evt="onClick" delay="0">
                  <p:tgtEl>
                    <p:spTgt spid="34"/>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41" grpId="0" animBg="1"/>
      <p:bldP spid="42" grpId="0" animBg="1"/>
      <p:bldP spid="43" grpId="0" animBg="1"/>
      <p:bldP spid="44" grpId="0" animBg="1"/>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0FEFF87-9281-ABC0-FBB3-6594AEB9C2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4991" y="1720180"/>
            <a:ext cx="1301009" cy="1031659"/>
          </a:xfrm>
          <a:prstGeom prst="rect">
            <a:avLst/>
          </a:prstGeom>
        </p:spPr>
      </p:pic>
      <p:sp>
        <p:nvSpPr>
          <p:cNvPr id="17" name="Oval 16">
            <a:extLst>
              <a:ext uri="{FF2B5EF4-FFF2-40B4-BE49-F238E27FC236}">
                <a16:creationId xmlns:a16="http://schemas.microsoft.com/office/drawing/2014/main" id="{F7BAC6EB-ACE0-0B49-FC00-017C3EDC0089}"/>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3FB7BBD4-EB63-08C9-C15B-9D21E9E624AD}"/>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04CDB18C-9EDB-EDDE-0F51-C346DD6A12D1}"/>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4AE2C1AA-81D7-138A-6914-AFF939558923}"/>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9EC04B81-543D-7519-6E02-9725D67D8524}"/>
              </a:ext>
            </a:extLst>
          </p:cNvPr>
          <p:cNvSpPr/>
          <p:nvPr/>
        </p:nvSpPr>
        <p:spPr>
          <a:xfrm>
            <a:off x="10605511" y="20437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6EC59C4D-47FF-FE57-ADDD-4CAC4670E78E}"/>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84D51E0A-13C7-BB43-6055-74B5EF880967}"/>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4F7D243-EC47-7F05-9BC3-C825237871CD}"/>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C368E342-61E9-ABE2-B331-6B790B8E0F0E}"/>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BB126485-B644-5707-D327-6B793DA1A706}"/>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13B16559-8929-544C-549A-57202877763C}"/>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6CDEC64A-215B-9852-4FAB-00E277816BB3}"/>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EC07ADE9-F6A5-9D73-1E7F-421C581C5E7F}"/>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9296D28B-B464-029F-0037-94D745219925}"/>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CA09754-2E60-60BB-46D4-3AC366BA867D}"/>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0670B1C5-B5E1-F84B-8E7C-B63583000D52}"/>
              </a:ext>
            </a:extLst>
          </p:cNvPr>
          <p:cNvSpPr/>
          <p:nvPr/>
        </p:nvSpPr>
        <p:spPr>
          <a:xfrm>
            <a:off x="10605511" y="20437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9FAA6CDA-6579-CC69-D4BA-5E9A87445B16}"/>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04A277C1-2AFE-E80D-0EE6-71C594894FF4}"/>
              </a:ext>
            </a:extLst>
          </p:cNvPr>
          <p:cNvSpPr/>
          <p:nvPr/>
        </p:nvSpPr>
        <p:spPr>
          <a:xfrm>
            <a:off x="694554" y="1213956"/>
            <a:ext cx="9323615" cy="14022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5694AE-1B8D-7E25-7942-132CF26006D9}"/>
              </a:ext>
            </a:extLst>
          </p:cNvPr>
          <p:cNvSpPr txBox="1"/>
          <p:nvPr/>
        </p:nvSpPr>
        <p:spPr>
          <a:xfrm>
            <a:off x="731089" y="1510577"/>
            <a:ext cx="9195296" cy="830997"/>
          </a:xfrm>
          <a:prstGeom prst="rect">
            <a:avLst/>
          </a:prstGeom>
          <a:noFill/>
        </p:spPr>
        <p:txBody>
          <a:bodyPr wrap="square" rtlCol="0">
            <a:spAutoFit/>
          </a:bodyPr>
          <a:lstStyle/>
          <a:p>
            <a:pPr algn="just"/>
            <a:r>
              <a:rPr lang="vi-VN" sz="2400" b="1" dirty="0">
                <a:latin typeface="UTM Avo" panose="02040603050506020204" pitchFamily="18" charset="0"/>
              </a:rPr>
              <a:t>Khoảng thời gian hằng năm Chỉ huy trưởng Ban Chỉ huy quân sự cấp huyện ra lệnh gọi công dân đăng kí nghĩa vụ quân sự lần đầu.</a:t>
            </a:r>
          </a:p>
        </p:txBody>
      </p:sp>
      <p:sp>
        <p:nvSpPr>
          <p:cNvPr id="12" name="Oval 11">
            <a:extLst>
              <a:ext uri="{FF2B5EF4-FFF2-40B4-BE49-F238E27FC236}">
                <a16:creationId xmlns:a16="http://schemas.microsoft.com/office/drawing/2014/main" id="{0046EEF4-C654-1BB9-250D-3160BE8ABE44}"/>
              </a:ext>
            </a:extLst>
          </p:cNvPr>
          <p:cNvSpPr/>
          <p:nvPr/>
        </p:nvSpPr>
        <p:spPr>
          <a:xfrm>
            <a:off x="4956363" y="487591"/>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2</a:t>
            </a:r>
            <a:endParaRPr lang="en-US" sz="3600" b="1" dirty="0">
              <a:latin typeface="UTM Avo" panose="02040603050506020204" pitchFamily="18" charset="0"/>
            </a:endParaRPr>
          </a:p>
        </p:txBody>
      </p:sp>
      <p:sp>
        <p:nvSpPr>
          <p:cNvPr id="13" name="1">
            <a:extLst>
              <a:ext uri="{FF2B5EF4-FFF2-40B4-BE49-F238E27FC236}">
                <a16:creationId xmlns:a16="http://schemas.microsoft.com/office/drawing/2014/main" id="{0E61FBCD-8C13-C2A0-7E48-5B1A7ABD0777}"/>
              </a:ext>
            </a:extLst>
          </p:cNvPr>
          <p:cNvSpPr/>
          <p:nvPr/>
        </p:nvSpPr>
        <p:spPr>
          <a:xfrm>
            <a:off x="4514898" y="285062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r>
              <a:rPr lang="en-US" b="1" dirty="0">
                <a:solidFill>
                  <a:schemeClr val="tx1"/>
                </a:solidFill>
                <a:latin typeface="UTM Avo" panose="02040603050506020204" pitchFamily="18" charset="0"/>
              </a:rPr>
              <a:t>  </a:t>
            </a:r>
            <a:endParaRPr lang="vi-VN"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77597202-50E7-717F-69C2-1D0098A3008F}"/>
              </a:ext>
            </a:extLst>
          </p:cNvPr>
          <p:cNvSpPr/>
          <p:nvPr/>
        </p:nvSpPr>
        <p:spPr>
          <a:xfrm>
            <a:off x="2957815"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480FF768-4429-6D3D-6B24-5222DDFB8633}"/>
              </a:ext>
            </a:extLst>
          </p:cNvPr>
          <p:cNvSpPr/>
          <p:nvPr/>
        </p:nvSpPr>
        <p:spPr>
          <a:xfrm>
            <a:off x="3912318"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6" name="Rectangle 35">
            <a:extLst>
              <a:ext uri="{FF2B5EF4-FFF2-40B4-BE49-F238E27FC236}">
                <a16:creationId xmlns:a16="http://schemas.microsoft.com/office/drawing/2014/main" id="{75584071-5F52-7982-62AA-5A00EE6BC775}"/>
              </a:ext>
            </a:extLst>
          </p:cNvPr>
          <p:cNvSpPr/>
          <p:nvPr/>
        </p:nvSpPr>
        <p:spPr>
          <a:xfrm>
            <a:off x="5797996" y="3563868"/>
            <a:ext cx="881156" cy="881156"/>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37" name="Rectangle 36">
            <a:extLst>
              <a:ext uri="{FF2B5EF4-FFF2-40B4-BE49-F238E27FC236}">
                <a16:creationId xmlns:a16="http://schemas.microsoft.com/office/drawing/2014/main" id="{B7D9946D-9A55-C6FF-01B0-A7BDB8CB04D3}"/>
              </a:ext>
            </a:extLst>
          </p:cNvPr>
          <p:cNvSpPr/>
          <p:nvPr/>
        </p:nvSpPr>
        <p:spPr>
          <a:xfrm>
            <a:off x="6755148"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E8A29E61-6BA7-160D-813F-0A8B3556DA02}"/>
              </a:ext>
            </a:extLst>
          </p:cNvPr>
          <p:cNvSpPr/>
          <p:nvPr/>
        </p:nvSpPr>
        <p:spPr>
          <a:xfrm>
            <a:off x="7714421"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ADF8720E-1566-4AA8-6F12-1648F1947DB9}"/>
              </a:ext>
            </a:extLst>
          </p:cNvPr>
          <p:cNvSpPr/>
          <p:nvPr/>
        </p:nvSpPr>
        <p:spPr>
          <a:xfrm>
            <a:off x="1999442"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FFFC818D-4733-92C9-23A1-0716A9B2EED9}"/>
              </a:ext>
            </a:extLst>
          </p:cNvPr>
          <p:cNvSpPr/>
          <p:nvPr/>
        </p:nvSpPr>
        <p:spPr>
          <a:xfrm>
            <a:off x="3018963"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5CB1FD46-1689-A176-30FF-BCAE4E77A94C}"/>
              </a:ext>
            </a:extLst>
          </p:cNvPr>
          <p:cNvSpPr/>
          <p:nvPr/>
        </p:nvSpPr>
        <p:spPr>
          <a:xfrm>
            <a:off x="3969840" y="3621041"/>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508E9013-08A6-BFB7-1767-0CCC527B7220}"/>
              </a:ext>
            </a:extLst>
          </p:cNvPr>
          <p:cNvSpPr/>
          <p:nvPr/>
        </p:nvSpPr>
        <p:spPr>
          <a:xfrm>
            <a:off x="5859837" y="3625015"/>
            <a:ext cx="760652" cy="760652"/>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G</a:t>
            </a:r>
            <a:endParaRPr lang="en-US" sz="4000" b="1" dirty="0">
              <a:solidFill>
                <a:srgbClr val="C00000"/>
              </a:solidFill>
              <a:latin typeface="UTM Avo" panose="02040603050506020204" pitchFamily="18" charset="0"/>
            </a:endParaRPr>
          </a:p>
        </p:txBody>
      </p:sp>
      <p:sp>
        <p:nvSpPr>
          <p:cNvPr id="43" name="Rectangle 42">
            <a:extLst>
              <a:ext uri="{FF2B5EF4-FFF2-40B4-BE49-F238E27FC236}">
                <a16:creationId xmlns:a16="http://schemas.microsoft.com/office/drawing/2014/main" id="{64CFEF43-78CF-0B21-7DD4-C3FA6E7D04E6}"/>
              </a:ext>
            </a:extLst>
          </p:cNvPr>
          <p:cNvSpPr/>
          <p:nvPr/>
        </p:nvSpPr>
        <p:spPr>
          <a:xfrm>
            <a:off x="6825284"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18D0A427-E442-247E-BA48-1D22B1CE7776}"/>
              </a:ext>
            </a:extLst>
          </p:cNvPr>
          <p:cNvSpPr/>
          <p:nvPr/>
        </p:nvSpPr>
        <p:spPr>
          <a:xfrm>
            <a:off x="7784903"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9A6668D2-0B32-F5E5-DB74-0094647B377B}"/>
              </a:ext>
            </a:extLst>
          </p:cNvPr>
          <p:cNvSpPr/>
          <p:nvPr/>
        </p:nvSpPr>
        <p:spPr>
          <a:xfrm>
            <a:off x="2062671" y="3625015"/>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AAD5EE0F-D586-E887-4DD6-2EFD45A4686F}"/>
              </a:ext>
            </a:extLst>
          </p:cNvPr>
          <p:cNvSpPr/>
          <p:nvPr/>
        </p:nvSpPr>
        <p:spPr>
          <a:xfrm>
            <a:off x="4861018" y="3563868"/>
            <a:ext cx="881156" cy="881156"/>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7" name="Rectangle 46">
            <a:extLst>
              <a:ext uri="{FF2B5EF4-FFF2-40B4-BE49-F238E27FC236}">
                <a16:creationId xmlns:a16="http://schemas.microsoft.com/office/drawing/2014/main" id="{8E94FAFF-55CE-A593-F386-74253BE89C1C}"/>
              </a:ext>
            </a:extLst>
          </p:cNvPr>
          <p:cNvSpPr/>
          <p:nvPr/>
        </p:nvSpPr>
        <p:spPr>
          <a:xfrm>
            <a:off x="4918540" y="3621041"/>
            <a:ext cx="760652" cy="760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TextBox 50">
            <a:extLst>
              <a:ext uri="{FF2B5EF4-FFF2-40B4-BE49-F238E27FC236}">
                <a16:creationId xmlns:a16="http://schemas.microsoft.com/office/drawing/2014/main" id="{8A5DD4E4-04E5-708B-011D-CBB16E76C608}"/>
              </a:ext>
            </a:extLst>
          </p:cNvPr>
          <p:cNvSpPr txBox="1"/>
          <p:nvPr/>
        </p:nvSpPr>
        <p:spPr>
          <a:xfrm>
            <a:off x="871663" y="4628190"/>
            <a:ext cx="10094495" cy="1015663"/>
          </a:xfrm>
          <a:prstGeom prst="rect">
            <a:avLst/>
          </a:prstGeom>
          <a:noFill/>
          <a:ln>
            <a:solidFill>
              <a:srgbClr val="00B050"/>
            </a:solidFill>
          </a:ln>
        </p:spPr>
        <p:txBody>
          <a:bodyPr wrap="square">
            <a:spAutoFit/>
          </a:bodyPr>
          <a:lstStyle/>
          <a:p>
            <a:r>
              <a:rPr lang="vi-VN" sz="2000" dirty="0">
                <a:solidFill>
                  <a:srgbClr val="00B050"/>
                </a:solidFill>
              </a:rPr>
              <a:t>Mục I Bài 2 SGK:</a:t>
            </a:r>
            <a:r>
              <a:rPr lang="vi-VN" sz="2000" dirty="0"/>
              <a:t> </a:t>
            </a:r>
            <a:r>
              <a:rPr lang="vi-VN" sz="2000" dirty="0">
                <a:solidFill>
                  <a:srgbClr val="FF0000"/>
                </a:solidFill>
              </a:rPr>
              <a:t>Tháng Tư </a:t>
            </a:r>
            <a:r>
              <a:rPr lang="vi-VN" sz="2000" dirty="0"/>
              <a:t>hằng năm, Chỉ huy trưởng Ban Chỉ huy quân sự cấp huyện ra lệnh gọi công dân nam đủ 17 tuổi trong năm và công dân nam trong độ tuổi thực hiện nghĩa vụ quân sự chưa đăng kí nghĩa vụ quân sự để đăng kí nghĩa vụ quân sự lần đầu.</a:t>
            </a:r>
            <a:endParaRPr lang="en-US" sz="2000" dirty="0"/>
          </a:p>
        </p:txBody>
      </p:sp>
      <p:pic>
        <p:nvPicPr>
          <p:cNvPr id="48" name="Picture 47" descr="A colorful kite with a black background&#10;&#10;Description automatically generated">
            <a:extLst>
              <a:ext uri="{FF2B5EF4-FFF2-40B4-BE49-F238E27FC236}">
                <a16:creationId xmlns:a16="http://schemas.microsoft.com/office/drawing/2014/main" id="{38C3E905-DC44-4360-BAD7-88580AF27C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9" name="Group 11">
            <a:extLst>
              <a:ext uri="{FF2B5EF4-FFF2-40B4-BE49-F238E27FC236}">
                <a16:creationId xmlns:a16="http://schemas.microsoft.com/office/drawing/2014/main" id="{7B912CCB-80CB-4B2F-9CFE-D0DDCC24827D}"/>
              </a:ext>
            </a:extLst>
          </p:cNvPr>
          <p:cNvGrpSpPr>
            <a:grpSpLocks/>
          </p:cNvGrpSpPr>
          <p:nvPr/>
        </p:nvGrpSpPr>
        <p:grpSpPr bwMode="auto">
          <a:xfrm>
            <a:off x="11236198" y="912947"/>
            <a:ext cx="427000" cy="336488"/>
            <a:chOff x="0" y="0"/>
            <a:chExt cx="666" cy="559"/>
          </a:xfrm>
        </p:grpSpPr>
        <p:sp>
          <p:nvSpPr>
            <p:cNvPr id="50" name="Freeform 12">
              <a:extLst>
                <a:ext uri="{FF2B5EF4-FFF2-40B4-BE49-F238E27FC236}">
                  <a16:creationId xmlns:a16="http://schemas.microsoft.com/office/drawing/2014/main" id="{7C7789AD-5828-41E4-B8F2-EDD07CEBFCF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4030912"/>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childTnLst>
                          </p:cTn>
                        </p:par>
                        <p:par>
                          <p:cTn id="77" fill="hold">
                            <p:stCondLst>
                              <p:cond delay="500"/>
                            </p:stCondLst>
                            <p:childTnLst>
                              <p:par>
                                <p:cTn id="78" presetID="1" presetClass="mediacall" presetSubtype="0" fill="hold" nodeType="afterEffect">
                                  <p:stCondLst>
                                    <p:cond delay="0"/>
                                  </p:stCondLst>
                                  <p:childTnLst>
                                    <p:cmd type="call" cmd="playFrom(0.0)">
                                      <p:cBhvr>
                                        <p:cTn id="79" dur="1" fill="hold"/>
                                        <p:tgtEl>
                                          <p:spTgt spid="15"/>
                                        </p:tgtEl>
                                      </p:cBhvr>
                                    </p:cmd>
                                  </p:childTnLst>
                                </p:cTn>
                              </p:par>
                            </p:childTnLst>
                          </p:cTn>
                        </p:par>
                      </p:childTnLst>
                    </p:cTn>
                  </p:par>
                </p:childTnLst>
              </p:cTn>
              <p:nextCondLst>
                <p:cond evt="onClick" delay="0">
                  <p:tgtEl>
                    <p:spTgt spid="13"/>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0" grpId="0" animBg="1"/>
      <p:bldP spid="41" grpId="0" animBg="1"/>
      <p:bldP spid="42" grpId="0" animBg="1"/>
      <p:bldP spid="43" grpId="0" animBg="1"/>
      <p:bldP spid="44" grpId="0" animBg="1"/>
      <p:bldP spid="45" grpId="0" animBg="1"/>
      <p:bldP spid="47"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64569"/>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51F0A265-3776-C36C-A11B-B90239788C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1341" y="1758280"/>
            <a:ext cx="1301009" cy="1031659"/>
          </a:xfrm>
          <a:prstGeom prst="rect">
            <a:avLst/>
          </a:prstGeom>
        </p:spPr>
      </p:pic>
      <p:sp>
        <p:nvSpPr>
          <p:cNvPr id="17" name="Oval 16">
            <a:extLst>
              <a:ext uri="{FF2B5EF4-FFF2-40B4-BE49-F238E27FC236}">
                <a16:creationId xmlns:a16="http://schemas.microsoft.com/office/drawing/2014/main" id="{77849C98-6C60-B3B0-7889-3DDF38E35C07}"/>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938F05D8-E323-460C-8053-04FBA6FBECB3}"/>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9DB70832-3392-BF6C-4198-7A8B349E9F29}"/>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DE3B5A11-4CFF-2CD7-0932-8CC7346C2202}"/>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2B8556DC-33D3-20B6-71BC-E60C3F4F75ED}"/>
              </a:ext>
            </a:extLst>
          </p:cNvPr>
          <p:cNvSpPr/>
          <p:nvPr/>
        </p:nvSpPr>
        <p:spPr>
          <a:xfrm>
            <a:off x="10611861" y="208189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683E505E-9663-B0C9-FEF9-6A4C131577F7}"/>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F05DD184-BC7C-3CF3-48D2-35E47B06AF5C}"/>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9F288202-EDA7-9EC8-FCE5-B5DA988541CD}"/>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672D8FAD-88E6-8C55-78D7-89DEB076F80B}"/>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04B2744C-1A81-67D7-D86F-A6560604ED85}"/>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DFFBB5C6-FD4F-928C-C533-7B27CFEFF1C8}"/>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C42C268C-994F-C652-376E-8564925C946F}"/>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FB70203A-17EC-1555-FFEE-BA9AF6F37426}"/>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37409A77-B4E7-40F6-8BA1-D52D8391E8B9}"/>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51106BE9-2666-E6F8-E64E-6A1B3855D4B1}"/>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5336B9BC-AB8D-BC72-2FBC-A395CF1FEA46}"/>
              </a:ext>
            </a:extLst>
          </p:cNvPr>
          <p:cNvSpPr/>
          <p:nvPr/>
        </p:nvSpPr>
        <p:spPr>
          <a:xfrm>
            <a:off x="10611861" y="208189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038BEEBB-6DA8-BB0A-A298-B168CD309DF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591D71F3-6B32-EB72-B906-CDBB91570B06}"/>
              </a:ext>
            </a:extLst>
          </p:cNvPr>
          <p:cNvSpPr/>
          <p:nvPr/>
        </p:nvSpPr>
        <p:spPr>
          <a:xfrm>
            <a:off x="780158" y="1086332"/>
            <a:ext cx="9129486" cy="13812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B0E3A5E-2CDC-B5AF-A3DD-1AD84BD68DD2}"/>
              </a:ext>
            </a:extLst>
          </p:cNvPr>
          <p:cNvSpPr txBox="1"/>
          <p:nvPr/>
        </p:nvSpPr>
        <p:spPr>
          <a:xfrm>
            <a:off x="1034605" y="1284823"/>
            <a:ext cx="8563181" cy="1200329"/>
          </a:xfrm>
          <a:prstGeom prst="rect">
            <a:avLst/>
          </a:prstGeom>
          <a:noFill/>
        </p:spPr>
        <p:txBody>
          <a:bodyPr wrap="square" rtlCol="0">
            <a:spAutoFit/>
          </a:bodyPr>
          <a:lstStyle/>
          <a:p>
            <a:pPr algn="ctr"/>
            <a:r>
              <a:rPr lang="vi-VN" sz="2400" b="1" dirty="0">
                <a:latin typeface="UTM Avo" panose="02040603050506020204" pitchFamily="18" charset="0"/>
              </a:rPr>
              <a:t>Công việc mà công dân thuộc diện gọi nhập ngũ được gọi thực hiện từ ngày 01 tháng 11 đến hết ngày 31 tháng 12 hằng năm.</a:t>
            </a:r>
          </a:p>
        </p:txBody>
      </p:sp>
      <p:sp>
        <p:nvSpPr>
          <p:cNvPr id="36" name="Oval 35">
            <a:extLst>
              <a:ext uri="{FF2B5EF4-FFF2-40B4-BE49-F238E27FC236}">
                <a16:creationId xmlns:a16="http://schemas.microsoft.com/office/drawing/2014/main" id="{EAB5AEE0-861F-0BDB-BEB3-27B520C094FA}"/>
              </a:ext>
            </a:extLst>
          </p:cNvPr>
          <p:cNvSpPr/>
          <p:nvPr/>
        </p:nvSpPr>
        <p:spPr>
          <a:xfrm>
            <a:off x="4865617" y="470625"/>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3</a:t>
            </a:r>
            <a:endParaRPr lang="en-US" sz="3600" b="1" dirty="0">
              <a:latin typeface="UTM Avo" panose="02040603050506020204" pitchFamily="18" charset="0"/>
            </a:endParaRPr>
          </a:p>
        </p:txBody>
      </p:sp>
      <p:sp>
        <p:nvSpPr>
          <p:cNvPr id="37" name="1">
            <a:extLst>
              <a:ext uri="{FF2B5EF4-FFF2-40B4-BE49-F238E27FC236}">
                <a16:creationId xmlns:a16="http://schemas.microsoft.com/office/drawing/2014/main" id="{A894F936-EFD6-4D07-34E1-5C3271D780A6}"/>
              </a:ext>
            </a:extLst>
          </p:cNvPr>
          <p:cNvSpPr/>
          <p:nvPr/>
        </p:nvSpPr>
        <p:spPr>
          <a:xfrm>
            <a:off x="4355983" y="26672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a16="http://schemas.microsoft.com/office/drawing/2014/main" id="{E5157C8E-671B-8694-556F-466E376A8603}"/>
              </a:ext>
            </a:extLst>
          </p:cNvPr>
          <p:cNvSpPr/>
          <p:nvPr/>
        </p:nvSpPr>
        <p:spPr>
          <a:xfrm>
            <a:off x="778978"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39" name="Rectangle 38">
            <a:extLst>
              <a:ext uri="{FF2B5EF4-FFF2-40B4-BE49-F238E27FC236}">
                <a16:creationId xmlns:a16="http://schemas.microsoft.com/office/drawing/2014/main" id="{1589E720-AE43-046D-92B6-C4ECAC424EB8}"/>
              </a:ext>
            </a:extLst>
          </p:cNvPr>
          <p:cNvSpPr/>
          <p:nvPr/>
        </p:nvSpPr>
        <p:spPr>
          <a:xfrm>
            <a:off x="1609588" y="3694633"/>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0" name="Rectangle 39">
            <a:extLst>
              <a:ext uri="{FF2B5EF4-FFF2-40B4-BE49-F238E27FC236}">
                <a16:creationId xmlns:a16="http://schemas.microsoft.com/office/drawing/2014/main" id="{370172D7-8B17-2BD8-6FF9-4A2C1BCEFFB5}"/>
              </a:ext>
            </a:extLst>
          </p:cNvPr>
          <p:cNvSpPr/>
          <p:nvPr/>
        </p:nvSpPr>
        <p:spPr>
          <a:xfrm>
            <a:off x="2440197"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F2533964-9E3C-EEEF-C5A3-06EC0827280A}"/>
              </a:ext>
            </a:extLst>
          </p:cNvPr>
          <p:cNvSpPr/>
          <p:nvPr/>
        </p:nvSpPr>
        <p:spPr>
          <a:xfrm>
            <a:off x="3272647"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B41A19DF-4795-BCF3-004D-14DA50E89050}"/>
              </a:ext>
            </a:extLst>
          </p:cNvPr>
          <p:cNvSpPr/>
          <p:nvPr/>
        </p:nvSpPr>
        <p:spPr>
          <a:xfrm>
            <a:off x="4100957"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6F1769AE-5749-B714-8407-CB8D9A95CDF5}"/>
              </a:ext>
            </a:extLst>
          </p:cNvPr>
          <p:cNvSpPr/>
          <p:nvPr/>
        </p:nvSpPr>
        <p:spPr>
          <a:xfrm>
            <a:off x="4933866"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C049EA9E-9402-AE9A-94C8-D65889397072}"/>
              </a:ext>
            </a:extLst>
          </p:cNvPr>
          <p:cNvSpPr/>
          <p:nvPr/>
        </p:nvSpPr>
        <p:spPr>
          <a:xfrm>
            <a:off x="828895" y="374424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K</a:t>
            </a:r>
            <a:endParaRPr lang="en-US" sz="36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380241E0-3E2E-0985-1521-4C4795656D09}"/>
              </a:ext>
            </a:extLst>
          </p:cNvPr>
          <p:cNvSpPr/>
          <p:nvPr/>
        </p:nvSpPr>
        <p:spPr>
          <a:xfrm>
            <a:off x="1663253" y="3747696"/>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H</a:t>
            </a:r>
            <a:endParaRPr lang="en-US" sz="3600" b="1" dirty="0">
              <a:solidFill>
                <a:srgbClr val="C00000"/>
              </a:solidFill>
              <a:latin typeface="UTM Avo" panose="02040603050506020204" pitchFamily="18" charset="0"/>
            </a:endParaRPr>
          </a:p>
        </p:txBody>
      </p:sp>
      <p:sp>
        <p:nvSpPr>
          <p:cNvPr id="46" name="Rectangle 45">
            <a:extLst>
              <a:ext uri="{FF2B5EF4-FFF2-40B4-BE49-F238E27FC236}">
                <a16:creationId xmlns:a16="http://schemas.microsoft.com/office/drawing/2014/main" id="{B88FA8EE-5A9C-1ABE-1299-3AE7D63D3173}"/>
              </a:ext>
            </a:extLst>
          </p:cNvPr>
          <p:cNvSpPr/>
          <p:nvPr/>
        </p:nvSpPr>
        <p:spPr>
          <a:xfrm>
            <a:off x="2501061"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Á</a:t>
            </a:r>
            <a:endParaRPr lang="en-US" sz="36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id="{F7968A5E-3780-7EEF-C203-524418F8B463}"/>
              </a:ext>
            </a:extLst>
          </p:cNvPr>
          <p:cNvSpPr/>
          <p:nvPr/>
        </p:nvSpPr>
        <p:spPr>
          <a:xfrm>
            <a:off x="3333811"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M</a:t>
            </a:r>
            <a:endParaRPr lang="en-US" sz="36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id="{6115101E-E7F0-2CB3-4EA1-E448835224B9}"/>
              </a:ext>
            </a:extLst>
          </p:cNvPr>
          <p:cNvSpPr/>
          <p:nvPr/>
        </p:nvSpPr>
        <p:spPr>
          <a:xfrm>
            <a:off x="4148630"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S</a:t>
            </a:r>
            <a:endParaRPr lang="en-US" sz="3600" b="1" dirty="0">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EFF1B4ED-51C1-96FA-27BA-C38FBF753BB7}"/>
              </a:ext>
            </a:extLst>
          </p:cNvPr>
          <p:cNvSpPr/>
          <p:nvPr/>
        </p:nvSpPr>
        <p:spPr>
          <a:xfrm>
            <a:off x="4988736"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Ứ</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a16="http://schemas.microsoft.com/office/drawing/2014/main" id="{7C45ED7B-0E03-6594-8E7E-6ADEACDF425C}"/>
              </a:ext>
            </a:extLst>
          </p:cNvPr>
          <p:cNvSpPr/>
          <p:nvPr/>
        </p:nvSpPr>
        <p:spPr>
          <a:xfrm>
            <a:off x="5765535"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60" name="Rectangle 59">
            <a:extLst>
              <a:ext uri="{FF2B5EF4-FFF2-40B4-BE49-F238E27FC236}">
                <a16:creationId xmlns:a16="http://schemas.microsoft.com/office/drawing/2014/main" id="{F5EC054F-CE07-36C0-2424-A2B14C757924}"/>
              </a:ext>
            </a:extLst>
          </p:cNvPr>
          <p:cNvSpPr/>
          <p:nvPr/>
        </p:nvSpPr>
        <p:spPr>
          <a:xfrm>
            <a:off x="6593846"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61" name="Rectangle 60">
            <a:extLst>
              <a:ext uri="{FF2B5EF4-FFF2-40B4-BE49-F238E27FC236}">
                <a16:creationId xmlns:a16="http://schemas.microsoft.com/office/drawing/2014/main" id="{DF9946AD-EE39-1C5A-C544-792714E8F2E8}"/>
              </a:ext>
            </a:extLst>
          </p:cNvPr>
          <p:cNvSpPr/>
          <p:nvPr/>
        </p:nvSpPr>
        <p:spPr>
          <a:xfrm>
            <a:off x="5818599" y="3748845"/>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C</a:t>
            </a:r>
            <a:endParaRPr lang="en-US" sz="3600" b="1" dirty="0">
              <a:solidFill>
                <a:schemeClr val="tx1"/>
              </a:solidFill>
              <a:latin typeface="UTM Avo" panose="02040603050506020204" pitchFamily="18" charset="0"/>
            </a:endParaRPr>
          </a:p>
        </p:txBody>
      </p:sp>
      <p:sp>
        <p:nvSpPr>
          <p:cNvPr id="62" name="Rectangle 61">
            <a:extLst>
              <a:ext uri="{FF2B5EF4-FFF2-40B4-BE49-F238E27FC236}">
                <a16:creationId xmlns:a16="http://schemas.microsoft.com/office/drawing/2014/main" id="{9874244C-90BB-6129-9565-377A232F468A}"/>
              </a:ext>
            </a:extLst>
          </p:cNvPr>
          <p:cNvSpPr/>
          <p:nvPr/>
        </p:nvSpPr>
        <p:spPr>
          <a:xfrm>
            <a:off x="6643763" y="374539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K</a:t>
            </a:r>
            <a:endParaRPr lang="en-US" sz="3600" b="1" dirty="0">
              <a:solidFill>
                <a:schemeClr val="tx1"/>
              </a:solidFill>
              <a:latin typeface="UTM Avo" panose="02040603050506020204" pitchFamily="18" charset="0"/>
            </a:endParaRPr>
          </a:p>
        </p:txBody>
      </p:sp>
      <p:sp>
        <p:nvSpPr>
          <p:cNvPr id="63" name="Rectangle 62">
            <a:extLst>
              <a:ext uri="{FF2B5EF4-FFF2-40B4-BE49-F238E27FC236}">
                <a16:creationId xmlns:a16="http://schemas.microsoft.com/office/drawing/2014/main" id="{FEBF0A63-F9DE-D170-1658-86A7C0E865FA}"/>
              </a:ext>
            </a:extLst>
          </p:cNvPr>
          <p:cNvSpPr/>
          <p:nvPr/>
        </p:nvSpPr>
        <p:spPr>
          <a:xfrm>
            <a:off x="7417120"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4" name="Rectangle 1023">
            <a:extLst>
              <a:ext uri="{FF2B5EF4-FFF2-40B4-BE49-F238E27FC236}">
                <a16:creationId xmlns:a16="http://schemas.microsoft.com/office/drawing/2014/main" id="{75A83949-1043-EE99-1FD8-9CAD15A66AAB}"/>
              </a:ext>
            </a:extLst>
          </p:cNvPr>
          <p:cNvSpPr/>
          <p:nvPr/>
        </p:nvSpPr>
        <p:spPr>
          <a:xfrm>
            <a:off x="7467037" y="374539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1025" name="Rectangle 1024">
            <a:extLst>
              <a:ext uri="{FF2B5EF4-FFF2-40B4-BE49-F238E27FC236}">
                <a16:creationId xmlns:a16="http://schemas.microsoft.com/office/drawing/2014/main" id="{63443B4C-41C1-55D4-58EB-DF6E0D459395}"/>
              </a:ext>
            </a:extLst>
          </p:cNvPr>
          <p:cNvSpPr/>
          <p:nvPr/>
        </p:nvSpPr>
        <p:spPr>
          <a:xfrm>
            <a:off x="8251887" y="369578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7" name="Rectangle 1026">
            <a:extLst>
              <a:ext uri="{FF2B5EF4-FFF2-40B4-BE49-F238E27FC236}">
                <a16:creationId xmlns:a16="http://schemas.microsoft.com/office/drawing/2014/main" id="{4E86411C-8E11-D490-7FD4-54B393F7B124}"/>
              </a:ext>
            </a:extLst>
          </p:cNvPr>
          <p:cNvSpPr/>
          <p:nvPr/>
        </p:nvSpPr>
        <p:spPr>
          <a:xfrm>
            <a:off x="8301803" y="374539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O</a:t>
            </a:r>
            <a:endParaRPr lang="en-US" sz="36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EA2F3F6E-934B-809C-5925-E68478362AC5}"/>
              </a:ext>
            </a:extLst>
          </p:cNvPr>
          <p:cNvSpPr/>
          <p:nvPr/>
        </p:nvSpPr>
        <p:spPr>
          <a:xfrm>
            <a:off x="9073926" y="3694633"/>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29" name="Rectangle 1028">
            <a:extLst>
              <a:ext uri="{FF2B5EF4-FFF2-40B4-BE49-F238E27FC236}">
                <a16:creationId xmlns:a16="http://schemas.microsoft.com/office/drawing/2014/main" id="{7BEA15C0-47C7-FB27-2B0E-91C7EE59C306}"/>
              </a:ext>
            </a:extLst>
          </p:cNvPr>
          <p:cNvSpPr/>
          <p:nvPr/>
        </p:nvSpPr>
        <p:spPr>
          <a:xfrm>
            <a:off x="9126990" y="374769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Ẻ</a:t>
            </a:r>
            <a:endParaRPr lang="en-US" sz="3600" b="1" dirty="0">
              <a:solidFill>
                <a:schemeClr val="tx1"/>
              </a:solidFill>
              <a:latin typeface="UTM Avo" panose="02040603050506020204" pitchFamily="18" charset="0"/>
            </a:endParaRPr>
          </a:p>
        </p:txBody>
      </p:sp>
      <p:sp>
        <p:nvSpPr>
          <p:cNvPr id="1030" name="TextBox 1029">
            <a:extLst>
              <a:ext uri="{FF2B5EF4-FFF2-40B4-BE49-F238E27FC236}">
                <a16:creationId xmlns:a16="http://schemas.microsoft.com/office/drawing/2014/main" id="{F6EC59A6-9D41-FB9C-4CCB-2BB409E2D8DE}"/>
              </a:ext>
            </a:extLst>
          </p:cNvPr>
          <p:cNvSpPr txBox="1"/>
          <p:nvPr/>
        </p:nvSpPr>
        <p:spPr>
          <a:xfrm>
            <a:off x="519582" y="4700107"/>
            <a:ext cx="9741759" cy="707886"/>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“Công dân thuộc diện gọi nhập ngũ được gọi </a:t>
            </a:r>
            <a:r>
              <a:rPr lang="vi-VN" sz="2000" dirty="0">
                <a:solidFill>
                  <a:srgbClr val="FF0000"/>
                </a:solidFill>
              </a:rPr>
              <a:t>khám sức khoẻ</a:t>
            </a:r>
            <a:r>
              <a:rPr lang="vi-VN" sz="2000" dirty="0"/>
              <a:t>. Thời gian </a:t>
            </a:r>
            <a:r>
              <a:rPr lang="vi-VN" sz="2000" dirty="0">
                <a:solidFill>
                  <a:srgbClr val="FF0000"/>
                </a:solidFill>
              </a:rPr>
              <a:t>khám sức khoẻ </a:t>
            </a:r>
            <a:r>
              <a:rPr lang="vi-VN" sz="2000" dirty="0"/>
              <a:t>từ ngày 01 tháng 11 đến hết ngày 31 tháng 12 hằng năm.”</a:t>
            </a:r>
            <a:endParaRPr lang="en-US" sz="2000" dirty="0"/>
          </a:p>
        </p:txBody>
      </p:sp>
      <p:pic>
        <p:nvPicPr>
          <p:cNvPr id="55" name="Picture 54" descr="A colorful kite with a black background&#10;&#10;Description automatically generated">
            <a:extLst>
              <a:ext uri="{FF2B5EF4-FFF2-40B4-BE49-F238E27FC236}">
                <a16:creationId xmlns:a16="http://schemas.microsoft.com/office/drawing/2014/main" id="{A1975E5F-CACB-4007-8024-2DB1B9A811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6" name="Group 11">
            <a:extLst>
              <a:ext uri="{FF2B5EF4-FFF2-40B4-BE49-F238E27FC236}">
                <a16:creationId xmlns:a16="http://schemas.microsoft.com/office/drawing/2014/main" id="{7AEC7F64-546E-4766-9DC9-69FEDA69D7C5}"/>
              </a:ext>
            </a:extLst>
          </p:cNvPr>
          <p:cNvGrpSpPr>
            <a:grpSpLocks/>
          </p:cNvGrpSpPr>
          <p:nvPr/>
        </p:nvGrpSpPr>
        <p:grpSpPr bwMode="auto">
          <a:xfrm>
            <a:off x="11236198" y="912947"/>
            <a:ext cx="427000" cy="336488"/>
            <a:chOff x="0" y="0"/>
            <a:chExt cx="666" cy="559"/>
          </a:xfrm>
        </p:grpSpPr>
        <p:sp>
          <p:nvSpPr>
            <p:cNvPr id="58" name="Freeform 12">
              <a:extLst>
                <a:ext uri="{FF2B5EF4-FFF2-40B4-BE49-F238E27FC236}">
                  <a16:creationId xmlns:a16="http://schemas.microsoft.com/office/drawing/2014/main" id="{0B52E9CE-1716-41BD-BA8E-0E95CDE4283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2371259"/>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24"/>
                                        </p:tgtEl>
                                        <p:attrNameLst>
                                          <p:attrName>style.visibility</p:attrName>
                                        </p:attrNameLst>
                                      </p:cBhvr>
                                      <p:to>
                                        <p:strVal val="visible"/>
                                      </p:to>
                                    </p:set>
                                    <p:animEffect transition="in" filter="fade">
                                      <p:cBhvr>
                                        <p:cTn id="79" dur="500"/>
                                        <p:tgtEl>
                                          <p:spTgt spid="10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7"/>
                                        </p:tgtEl>
                                        <p:attrNameLst>
                                          <p:attrName>style.visibility</p:attrName>
                                        </p:attrNameLst>
                                      </p:cBhvr>
                                      <p:to>
                                        <p:strVal val="visible"/>
                                      </p:to>
                                    </p:set>
                                    <p:animEffect transition="in" filter="fade">
                                      <p:cBhvr>
                                        <p:cTn id="82" dur="500"/>
                                        <p:tgtEl>
                                          <p:spTgt spid="10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29"/>
                                        </p:tgtEl>
                                        <p:attrNameLst>
                                          <p:attrName>style.visibility</p:attrName>
                                        </p:attrNameLst>
                                      </p:cBhvr>
                                      <p:to>
                                        <p:strVal val="visible"/>
                                      </p:to>
                                    </p:set>
                                    <p:animEffect transition="in" filter="fade">
                                      <p:cBhvr>
                                        <p:cTn id="85" dur="500"/>
                                        <p:tgtEl>
                                          <p:spTgt spid="10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30"/>
                                        </p:tgtEl>
                                        <p:attrNameLst>
                                          <p:attrName>style.visibility</p:attrName>
                                        </p:attrNameLst>
                                      </p:cBhvr>
                                      <p:to>
                                        <p:strVal val="visible"/>
                                      </p:to>
                                    </p:set>
                                    <p:animEffect transition="in" filter="fade">
                                      <p:cBhvr>
                                        <p:cTn id="88" dur="500"/>
                                        <p:tgtEl>
                                          <p:spTgt spid="1030"/>
                                        </p:tgtEl>
                                      </p:cBhvr>
                                    </p:animEffect>
                                  </p:childTnLst>
                                </p:cTn>
                              </p:par>
                            </p:childTnLst>
                          </p:cTn>
                        </p:par>
                        <p:par>
                          <p:cTn id="89" fill="hold">
                            <p:stCondLst>
                              <p:cond delay="500"/>
                            </p:stCondLst>
                            <p:childTnLst>
                              <p:par>
                                <p:cTn id="90" presetID="1" presetClass="mediacall" presetSubtype="0" fill="hold" nodeType="afterEffect">
                                  <p:stCondLst>
                                    <p:cond delay="0"/>
                                  </p:stCondLst>
                                  <p:childTnLst>
                                    <p:cmd type="call" cmd="playFrom(0.0)">
                                      <p:cBhvr>
                                        <p:cTn id="91" dur="1" fill="hold"/>
                                        <p:tgtEl>
                                          <p:spTgt spid="15"/>
                                        </p:tgtEl>
                                      </p:cBhvr>
                                    </p:cmd>
                                  </p:childTnLst>
                                </p:cTn>
                              </p:par>
                            </p:childTnLst>
                          </p:cTn>
                        </p:par>
                      </p:childTnLst>
                    </p:cTn>
                  </p:par>
                </p:childTnLst>
              </p:cTn>
              <p:nextCondLst>
                <p:cond evt="onClick" delay="0">
                  <p:tgtEl>
                    <p:spTgt spid="3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4" grpId="0" animBg="1"/>
      <p:bldP spid="45" grpId="0" animBg="1"/>
      <p:bldP spid="46" grpId="0" animBg="1"/>
      <p:bldP spid="47" grpId="0" animBg="1"/>
      <p:bldP spid="51" grpId="0" animBg="1"/>
      <p:bldP spid="54" grpId="0" animBg="1"/>
      <p:bldP spid="61" grpId="0" animBg="1"/>
      <p:bldP spid="62" grpId="0" animBg="1"/>
      <p:bldP spid="1024" grpId="0" animBg="1"/>
      <p:bldP spid="1027" grpId="0" animBg="1"/>
      <p:bldP spid="1029" grpId="0" animBg="1"/>
      <p:bldP spid="10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943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9791D825-EFBA-3AB6-F29E-E70E837518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9591" y="1869405"/>
            <a:ext cx="1301009" cy="1031659"/>
          </a:xfrm>
          <a:prstGeom prst="rect">
            <a:avLst/>
          </a:prstGeom>
        </p:spPr>
      </p:pic>
      <p:sp>
        <p:nvSpPr>
          <p:cNvPr id="14" name="Oval 13">
            <a:extLst>
              <a:ext uri="{FF2B5EF4-FFF2-40B4-BE49-F238E27FC236}">
                <a16:creationId xmlns:a16="http://schemas.microsoft.com/office/drawing/2014/main" id="{65018A9B-9D97-63B0-307B-9292343C3CEB}"/>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FC3ED232-5395-8D09-A1DC-5F8768D3ED72}"/>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865E30B3-39FB-F6D9-6789-B0C55C3F518C}"/>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62A62081-50F0-CEBD-9E91-3FE2B874F528}"/>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D9E1B223-F9FE-219B-2C96-066E865930CB}"/>
              </a:ext>
            </a:extLst>
          </p:cNvPr>
          <p:cNvSpPr/>
          <p:nvPr/>
        </p:nvSpPr>
        <p:spPr>
          <a:xfrm>
            <a:off x="10580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E6C91452-A130-77B5-933A-335C85CE668B}"/>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4130CBFD-9115-0C68-1206-3A46A5E0626E}"/>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6856376D-66FF-0682-0D52-852CFAB2BC85}"/>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4661AFFF-73EC-7627-3BAB-F90C2DD81F01}"/>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E392D9FA-875B-1940-97CF-BA298A5EC135}"/>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2E0BF179-E394-5740-D9FA-5BC2A1835341}"/>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BA84D74C-DB9D-F2F9-669A-270A52629835}"/>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E73497B1-079E-9AB8-D8F1-59CAB89C0D47}"/>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ED747792-47E4-E4EE-BAA5-FD9844C10F2F}"/>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A5E708E3-4C8D-2039-81F1-C02D80EA456B}"/>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91482B27-5F78-0444-6192-34D08F462CED}"/>
              </a:ext>
            </a:extLst>
          </p:cNvPr>
          <p:cNvSpPr/>
          <p:nvPr/>
        </p:nvSpPr>
        <p:spPr>
          <a:xfrm>
            <a:off x="10580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2" action="ppaction://hlinksldjump"/>
            <a:extLst>
              <a:ext uri="{FF2B5EF4-FFF2-40B4-BE49-F238E27FC236}">
                <a16:creationId xmlns:a16="http://schemas.microsoft.com/office/drawing/2014/main" id="{023CF301-B61F-1CD3-7416-D94844152E5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F51F319D-FA6E-0F63-89B1-9DACE16F0407}"/>
              </a:ext>
            </a:extLst>
          </p:cNvPr>
          <p:cNvSpPr/>
          <p:nvPr/>
        </p:nvSpPr>
        <p:spPr>
          <a:xfrm>
            <a:off x="848229" y="849170"/>
            <a:ext cx="9129486" cy="11909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53BD2E-3C5D-92C1-AB3C-7C8B8284CD0D}"/>
              </a:ext>
            </a:extLst>
          </p:cNvPr>
          <p:cNvSpPr txBox="1"/>
          <p:nvPr/>
        </p:nvSpPr>
        <p:spPr>
          <a:xfrm>
            <a:off x="1255652" y="1065246"/>
            <a:ext cx="8314640" cy="830997"/>
          </a:xfrm>
          <a:prstGeom prst="rect">
            <a:avLst/>
          </a:prstGeom>
          <a:noFill/>
        </p:spPr>
        <p:txBody>
          <a:bodyPr wrap="square" rtlCol="0">
            <a:spAutoFit/>
          </a:bodyPr>
          <a:lstStyle/>
          <a:p>
            <a:pPr algn="just"/>
            <a:r>
              <a:rPr lang="en-US" sz="2400" b="1" dirty="0">
                <a:latin typeface="UTM Avo" panose="02040603050506020204" pitchFamily="18" charset="0"/>
              </a:rPr>
              <a:t>Q</a:t>
            </a:r>
            <a:r>
              <a:rPr lang="vi-VN" sz="2400" b="1" dirty="0">
                <a:latin typeface="UTM Avo" panose="02040603050506020204" pitchFamily="18" charset="0"/>
              </a:rPr>
              <a:t>uân nhân có cấp bậc quân hàm: binh nhất, binh nhì và thời hạn phục vụ tại ngũ trong thời bình là 24 tháng.</a:t>
            </a:r>
          </a:p>
        </p:txBody>
      </p:sp>
      <p:sp>
        <p:nvSpPr>
          <p:cNvPr id="36" name="Oval 35">
            <a:extLst>
              <a:ext uri="{FF2B5EF4-FFF2-40B4-BE49-F238E27FC236}">
                <a16:creationId xmlns:a16="http://schemas.microsoft.com/office/drawing/2014/main" id="{330434F9-465E-3EEC-DB45-B4594A23771A}"/>
              </a:ext>
            </a:extLst>
          </p:cNvPr>
          <p:cNvSpPr/>
          <p:nvPr/>
        </p:nvSpPr>
        <p:spPr>
          <a:xfrm>
            <a:off x="5010471" y="290853"/>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4</a:t>
            </a:r>
            <a:endParaRPr lang="en-US" sz="3600" b="1" dirty="0">
              <a:latin typeface="UTM Avo" panose="02040603050506020204" pitchFamily="18" charset="0"/>
            </a:endParaRPr>
          </a:p>
        </p:txBody>
      </p:sp>
      <p:sp>
        <p:nvSpPr>
          <p:cNvPr id="37" name="1">
            <a:extLst>
              <a:ext uri="{FF2B5EF4-FFF2-40B4-BE49-F238E27FC236}">
                <a16:creationId xmlns:a16="http://schemas.microsoft.com/office/drawing/2014/main" id="{50C4C84F-1DF9-DEB1-1753-A09B342FD448}"/>
              </a:ext>
            </a:extLst>
          </p:cNvPr>
          <p:cNvSpPr/>
          <p:nvPr/>
        </p:nvSpPr>
        <p:spPr>
          <a:xfrm>
            <a:off x="4569473" y="214798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a16="http://schemas.microsoft.com/office/drawing/2014/main" id="{B35EFF88-72BD-6CB6-2891-57C681BEF7B4}"/>
              </a:ext>
            </a:extLst>
          </p:cNvPr>
          <p:cNvSpPr/>
          <p:nvPr/>
        </p:nvSpPr>
        <p:spPr>
          <a:xfrm>
            <a:off x="5361433"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9" name="Rectangle 38">
            <a:extLst>
              <a:ext uri="{FF2B5EF4-FFF2-40B4-BE49-F238E27FC236}">
                <a16:creationId xmlns:a16="http://schemas.microsoft.com/office/drawing/2014/main" id="{5897A022-514D-1017-8D21-FE7AB9B4AFBC}"/>
              </a:ext>
            </a:extLst>
          </p:cNvPr>
          <p:cNvSpPr/>
          <p:nvPr/>
        </p:nvSpPr>
        <p:spPr>
          <a:xfrm>
            <a:off x="6165940"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0" name="Rectangle 39">
            <a:extLst>
              <a:ext uri="{FF2B5EF4-FFF2-40B4-BE49-F238E27FC236}">
                <a16:creationId xmlns:a16="http://schemas.microsoft.com/office/drawing/2014/main" id="{B9579308-3C9A-B164-B47A-A44A33317A6D}"/>
              </a:ext>
            </a:extLst>
          </p:cNvPr>
          <p:cNvSpPr/>
          <p:nvPr/>
        </p:nvSpPr>
        <p:spPr>
          <a:xfrm>
            <a:off x="6972679" y="2796639"/>
            <a:ext cx="742685" cy="742685"/>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1" name="Rectangle 40">
            <a:extLst>
              <a:ext uri="{FF2B5EF4-FFF2-40B4-BE49-F238E27FC236}">
                <a16:creationId xmlns:a16="http://schemas.microsoft.com/office/drawing/2014/main" id="{8FB448F6-C22F-AAC3-7C35-31C33026F972}"/>
              </a:ext>
            </a:extLst>
          </p:cNvPr>
          <p:cNvSpPr/>
          <p:nvPr/>
        </p:nvSpPr>
        <p:spPr>
          <a:xfrm>
            <a:off x="2947758"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D4F8BFA6-8519-8102-C128-D91A48D0B81F}"/>
              </a:ext>
            </a:extLst>
          </p:cNvPr>
          <p:cNvSpPr/>
          <p:nvPr/>
        </p:nvSpPr>
        <p:spPr>
          <a:xfrm>
            <a:off x="3756285"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0D213481-1506-F048-7451-A10A9D4F1ECA}"/>
              </a:ext>
            </a:extLst>
          </p:cNvPr>
          <p:cNvSpPr/>
          <p:nvPr/>
        </p:nvSpPr>
        <p:spPr>
          <a:xfrm>
            <a:off x="4560790" y="2796639"/>
            <a:ext cx="742685" cy="742685"/>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817A7EF3-8995-693D-1900-480882136050}"/>
              </a:ext>
            </a:extLst>
          </p:cNvPr>
          <p:cNvSpPr/>
          <p:nvPr/>
        </p:nvSpPr>
        <p:spPr>
          <a:xfrm>
            <a:off x="5412972"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157DC266-ECFA-6440-8DF5-F8D8C4D84028}"/>
              </a:ext>
            </a:extLst>
          </p:cNvPr>
          <p:cNvSpPr/>
          <p:nvPr/>
        </p:nvSpPr>
        <p:spPr>
          <a:xfrm>
            <a:off x="6214422" y="290515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S</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EBBAAF16-5A0B-2625-54B5-6CDBAD602875}"/>
              </a:ext>
            </a:extLst>
          </p:cNvPr>
          <p:cNvSpPr/>
          <p:nvPr/>
        </p:nvSpPr>
        <p:spPr>
          <a:xfrm>
            <a:off x="7024802" y="2918027"/>
            <a:ext cx="641118" cy="54640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Ĩ</a:t>
            </a:r>
            <a:endParaRPr lang="en-US" sz="3600" b="1" dirty="0">
              <a:solidFill>
                <a:srgbClr val="C00000"/>
              </a:solidFill>
              <a:latin typeface="UTM Avo" panose="02040603050506020204" pitchFamily="18" charset="0"/>
            </a:endParaRPr>
          </a:p>
        </p:txBody>
      </p:sp>
      <p:sp>
        <p:nvSpPr>
          <p:cNvPr id="47" name="Rectangle 46">
            <a:extLst>
              <a:ext uri="{FF2B5EF4-FFF2-40B4-BE49-F238E27FC236}">
                <a16:creationId xmlns:a16="http://schemas.microsoft.com/office/drawing/2014/main" id="{BE049937-96E5-6EFC-0F80-64CA83EA595A}"/>
              </a:ext>
            </a:extLst>
          </p:cNvPr>
          <p:cNvSpPr/>
          <p:nvPr/>
        </p:nvSpPr>
        <p:spPr>
          <a:xfrm>
            <a:off x="3006872"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B</a:t>
            </a:r>
          </a:p>
        </p:txBody>
      </p:sp>
      <p:sp>
        <p:nvSpPr>
          <p:cNvPr id="51" name="Rectangle 50">
            <a:extLst>
              <a:ext uri="{FF2B5EF4-FFF2-40B4-BE49-F238E27FC236}">
                <a16:creationId xmlns:a16="http://schemas.microsoft.com/office/drawing/2014/main" id="{51E2B169-59E7-552A-40CE-EBC83DB2288D}"/>
              </a:ext>
            </a:extLst>
          </p:cNvPr>
          <p:cNvSpPr/>
          <p:nvPr/>
        </p:nvSpPr>
        <p:spPr>
          <a:xfrm>
            <a:off x="3815690"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I</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a16="http://schemas.microsoft.com/office/drawing/2014/main" id="{FAC1F71A-9A3B-5874-7669-D02761C141CF}"/>
              </a:ext>
            </a:extLst>
          </p:cNvPr>
          <p:cNvSpPr/>
          <p:nvPr/>
        </p:nvSpPr>
        <p:spPr>
          <a:xfrm>
            <a:off x="4607093" y="2908502"/>
            <a:ext cx="641118" cy="546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61" name="TextBox 60">
            <a:extLst>
              <a:ext uri="{FF2B5EF4-FFF2-40B4-BE49-F238E27FC236}">
                <a16:creationId xmlns:a16="http://schemas.microsoft.com/office/drawing/2014/main" id="{9E34A804-70D8-61A0-E187-422ED3E55BC0}"/>
              </a:ext>
            </a:extLst>
          </p:cNvPr>
          <p:cNvSpPr txBox="1"/>
          <p:nvPr/>
        </p:nvSpPr>
        <p:spPr>
          <a:xfrm>
            <a:off x="848229" y="3748307"/>
            <a:ext cx="9381362" cy="1938992"/>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binh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binh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sĩ</a:t>
            </a:r>
            <a:r>
              <a:rPr lang="en-US" sz="2000" dirty="0">
                <a:solidFill>
                  <a:srgbClr val="FF0000"/>
                </a:solidFill>
                <a:latin typeface="Arial" panose="020B0604020202020204" pitchFamily="34" charset="0"/>
                <a:cs typeface="Arial" panose="020B0604020202020204" pitchFamily="34" charset="0"/>
              </a:rPr>
              <a:t>.</a:t>
            </a:r>
            <a:r>
              <a:rPr lang="vi-VN" sz="2000" dirty="0"/>
              <a:t>”</a:t>
            </a:r>
            <a:endParaRPr lang="en-US" sz="2000" dirty="0"/>
          </a:p>
        </p:txBody>
      </p:sp>
      <p:pic>
        <p:nvPicPr>
          <p:cNvPr id="48" name="Picture 47" descr="A colorful kite with a black background&#10;&#10;Description automatically generated">
            <a:extLst>
              <a:ext uri="{FF2B5EF4-FFF2-40B4-BE49-F238E27FC236}">
                <a16:creationId xmlns:a16="http://schemas.microsoft.com/office/drawing/2014/main" id="{8874040E-5695-4085-B0E4-457006CB4B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9" name="Group 11">
            <a:extLst>
              <a:ext uri="{FF2B5EF4-FFF2-40B4-BE49-F238E27FC236}">
                <a16:creationId xmlns:a16="http://schemas.microsoft.com/office/drawing/2014/main" id="{A027BB9F-683A-40ED-873A-D85247FF6F16}"/>
              </a:ext>
            </a:extLst>
          </p:cNvPr>
          <p:cNvGrpSpPr>
            <a:grpSpLocks/>
          </p:cNvGrpSpPr>
          <p:nvPr/>
        </p:nvGrpSpPr>
        <p:grpSpPr bwMode="auto">
          <a:xfrm>
            <a:off x="11236198" y="912947"/>
            <a:ext cx="427000" cy="336488"/>
            <a:chOff x="0" y="0"/>
            <a:chExt cx="666" cy="559"/>
          </a:xfrm>
        </p:grpSpPr>
        <p:sp>
          <p:nvSpPr>
            <p:cNvPr id="50" name="Freeform 12">
              <a:extLst>
                <a:ext uri="{FF2B5EF4-FFF2-40B4-BE49-F238E27FC236}">
                  <a16:creationId xmlns:a16="http://schemas.microsoft.com/office/drawing/2014/main" id="{11464A1A-6D4C-4DDE-84B9-EEFEAFF342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41032356"/>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4"/>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1" fill="hold"/>
                                        <p:tgtEl>
                                          <p:spTgt spid="15"/>
                                        </p:tgtEl>
                                      </p:cBhvr>
                                    </p:cmd>
                                  </p:childTnLst>
                                </p:cTn>
                              </p:par>
                            </p:childTnLst>
                          </p:cTn>
                        </p:par>
                      </p:childTnLst>
                    </p:cTn>
                  </p:par>
                </p:childTnLst>
              </p:cTn>
              <p:nextCondLst>
                <p:cond evt="onClick" delay="0">
                  <p:tgtEl>
                    <p:spTgt spid="37"/>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4" grpId="0" animBg="1"/>
      <p:bldP spid="45" grpId="0" animBg="1"/>
      <p:bldP spid="46" grpId="0" animBg="1"/>
      <p:bldP spid="47" grpId="0" animBg="1"/>
      <p:bldP spid="51" grpId="0" animBg="1"/>
      <p:bldP spid="57"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9D272E18-4B21-CA14-EE91-3AD9EB75D4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9266" y="1869405"/>
            <a:ext cx="1301009" cy="1031659"/>
          </a:xfrm>
          <a:prstGeom prst="rect">
            <a:avLst/>
          </a:prstGeom>
        </p:spPr>
      </p:pic>
      <p:sp>
        <p:nvSpPr>
          <p:cNvPr id="17" name="Oval 16">
            <a:extLst>
              <a:ext uri="{FF2B5EF4-FFF2-40B4-BE49-F238E27FC236}">
                <a16:creationId xmlns:a16="http://schemas.microsoft.com/office/drawing/2014/main" id="{16254334-D8D5-C48A-D2E3-8C203E41333F}"/>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CCB01062-8B41-5106-D6E0-810FC5CC7C69}"/>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3561A23E-5F5A-EF9D-71CA-7B843E3800E1}"/>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5FF656B4-7CC3-2D3E-1EE3-E8FF05009A18}"/>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89CB3329-4C3E-1272-B7F5-924CDCCE075C}"/>
              </a:ext>
            </a:extLst>
          </p:cNvPr>
          <p:cNvSpPr/>
          <p:nvPr/>
        </p:nvSpPr>
        <p:spPr>
          <a:xfrm>
            <a:off x="105197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F8D7F71B-68B3-8B6B-31D1-FC744A6C62EA}"/>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6AFB1E78-E95C-8203-D0E9-B32CD73B88EB}"/>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CC34A406-43A7-F908-D773-0C6D5A384863}"/>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5F011571-8616-4AE0-11B6-8B6402A54BE5}"/>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5CAC6266-E2AE-A040-C3A2-CBFD679A409F}"/>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525AC7D8-E93F-AA30-E482-FFF991A4AAF9}"/>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F6381F9A-2124-81CE-5A72-DDA99B74C84F}"/>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812F52DF-025F-6CD3-69B4-E162A8B7843E}"/>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F4B30F32-58DA-3BB7-C4F4-CAB7E4F18921}"/>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9698EA07-AC5C-51FB-C015-7BF36C38AE99}"/>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DFF231B9-A8AC-4373-0125-3104B35F36C4}"/>
              </a:ext>
            </a:extLst>
          </p:cNvPr>
          <p:cNvSpPr/>
          <p:nvPr/>
        </p:nvSpPr>
        <p:spPr>
          <a:xfrm>
            <a:off x="105197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F9AF1C35-0292-3854-8083-22077229D159}"/>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AB1D09FC-1559-8751-5BF7-98E2704253A9}"/>
              </a:ext>
            </a:extLst>
          </p:cNvPr>
          <p:cNvSpPr/>
          <p:nvPr/>
        </p:nvSpPr>
        <p:spPr>
          <a:xfrm>
            <a:off x="766278" y="1147557"/>
            <a:ext cx="9129486" cy="90822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4E2317F-46A3-D450-40A3-3DD90085781D}"/>
              </a:ext>
            </a:extLst>
          </p:cNvPr>
          <p:cNvSpPr txBox="1"/>
          <p:nvPr/>
        </p:nvSpPr>
        <p:spPr>
          <a:xfrm>
            <a:off x="1978493" y="1373352"/>
            <a:ext cx="7339678" cy="461665"/>
          </a:xfrm>
          <a:prstGeom prst="rect">
            <a:avLst/>
          </a:prstGeom>
          <a:noFill/>
        </p:spPr>
        <p:txBody>
          <a:bodyPr wrap="square" rtlCol="0">
            <a:spAutoFit/>
          </a:bodyPr>
          <a:lstStyle/>
          <a:p>
            <a:pPr algn="ctr"/>
            <a:r>
              <a:rPr lang="en-US" sz="2400" b="1" dirty="0" err="1">
                <a:latin typeface="UTM Avo" panose="02040603050506020204" pitchFamily="18" charset="0"/>
              </a:rPr>
              <a:t>Người</a:t>
            </a:r>
            <a:r>
              <a:rPr lang="en-US" sz="2400" b="1" dirty="0">
                <a:latin typeface="UTM Avo" panose="02040603050506020204" pitchFamily="18" charset="0"/>
              </a:rPr>
              <a:t> </a:t>
            </a:r>
            <a:r>
              <a:rPr lang="en-US" sz="2400" b="1" dirty="0" err="1">
                <a:latin typeface="UTM Avo" panose="02040603050506020204" pitchFamily="18" charset="0"/>
              </a:rPr>
              <a:t>còn</a:t>
            </a:r>
            <a:r>
              <a:rPr lang="en-US" sz="2400" b="1" dirty="0">
                <a:latin typeface="UTM Avo" panose="02040603050506020204" pitchFamily="18" charset="0"/>
              </a:rPr>
              <a:t> </a:t>
            </a:r>
            <a:r>
              <a:rPr lang="en-US" sz="2400" b="1" dirty="0" err="1">
                <a:latin typeface="UTM Avo" panose="02040603050506020204" pitchFamily="18" charset="0"/>
              </a:rPr>
              <a:t>trẻ</a:t>
            </a:r>
            <a:r>
              <a:rPr lang="en-US" sz="2400" b="1" dirty="0">
                <a:latin typeface="UTM Avo" panose="02040603050506020204" pitchFamily="18" charset="0"/>
              </a:rPr>
              <a:t>, </a:t>
            </a:r>
            <a:r>
              <a:rPr lang="en-US" sz="2400" b="1" dirty="0" err="1">
                <a:latin typeface="UTM Avo" panose="02040603050506020204" pitchFamily="18" charset="0"/>
              </a:rPr>
              <a:t>đang</a:t>
            </a:r>
            <a:r>
              <a:rPr lang="en-US" sz="2400" b="1" dirty="0">
                <a:latin typeface="UTM Avo" panose="02040603050506020204" pitchFamily="18" charset="0"/>
              </a:rPr>
              <a:t> ở </a:t>
            </a:r>
            <a:r>
              <a:rPr lang="en-US" sz="2400" b="1" dirty="0" err="1">
                <a:latin typeface="UTM Avo" panose="02040603050506020204" pitchFamily="18" charset="0"/>
              </a:rPr>
              <a:t>độ</a:t>
            </a:r>
            <a:r>
              <a:rPr lang="en-US" sz="2400" b="1" dirty="0">
                <a:latin typeface="UTM Avo" panose="02040603050506020204" pitchFamily="18" charset="0"/>
              </a:rPr>
              <a:t> </a:t>
            </a:r>
            <a:r>
              <a:rPr lang="en-US" sz="2400" b="1" dirty="0" err="1">
                <a:latin typeface="UTM Avo" panose="02040603050506020204" pitchFamily="18" charset="0"/>
              </a:rPr>
              <a:t>tuổi</a:t>
            </a:r>
            <a:r>
              <a:rPr lang="en-US" sz="2400" b="1" dirty="0">
                <a:latin typeface="UTM Avo" panose="02040603050506020204" pitchFamily="18" charset="0"/>
              </a:rPr>
              <a:t> </a:t>
            </a:r>
            <a:r>
              <a:rPr lang="en-US" sz="2400" b="1" dirty="0" err="1">
                <a:latin typeface="UTM Avo" panose="02040603050506020204" pitchFamily="18" charset="0"/>
              </a:rPr>
              <a:t>trưởng</a:t>
            </a:r>
            <a:r>
              <a:rPr lang="en-US" sz="2400" b="1" dirty="0">
                <a:latin typeface="UTM Avo" panose="02040603050506020204" pitchFamily="18" charset="0"/>
              </a:rPr>
              <a:t> </a:t>
            </a:r>
            <a:r>
              <a:rPr lang="en-US" sz="2400" b="1" dirty="0" err="1">
                <a:latin typeface="UTM Avo" panose="02040603050506020204" pitchFamily="18" charset="0"/>
              </a:rPr>
              <a:t>thành</a:t>
            </a:r>
            <a:r>
              <a:rPr lang="vi-VN" sz="2400" b="1" dirty="0">
                <a:latin typeface="UTM Avo" panose="02040603050506020204" pitchFamily="18" charset="0"/>
              </a:rPr>
              <a:t>.</a:t>
            </a:r>
          </a:p>
        </p:txBody>
      </p:sp>
      <p:sp>
        <p:nvSpPr>
          <p:cNvPr id="36" name="Oval 35">
            <a:extLst>
              <a:ext uri="{FF2B5EF4-FFF2-40B4-BE49-F238E27FC236}">
                <a16:creationId xmlns:a16="http://schemas.microsoft.com/office/drawing/2014/main" id="{169BEE62-17C9-9C8A-B459-12E5EED87ED8}"/>
              </a:ext>
            </a:extLst>
          </p:cNvPr>
          <p:cNvSpPr/>
          <p:nvPr/>
        </p:nvSpPr>
        <p:spPr>
          <a:xfrm>
            <a:off x="4900923" y="431039"/>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5</a:t>
            </a:r>
            <a:endParaRPr lang="en-US" sz="3600" b="1" dirty="0">
              <a:latin typeface="UTM Avo" panose="02040603050506020204" pitchFamily="18" charset="0"/>
            </a:endParaRPr>
          </a:p>
        </p:txBody>
      </p:sp>
      <p:sp>
        <p:nvSpPr>
          <p:cNvPr id="37" name="1">
            <a:extLst>
              <a:ext uri="{FF2B5EF4-FFF2-40B4-BE49-F238E27FC236}">
                <a16:creationId xmlns:a16="http://schemas.microsoft.com/office/drawing/2014/main" id="{BC4FCC03-787B-290E-679D-D564CDB4DA0B}"/>
              </a:ext>
            </a:extLst>
          </p:cNvPr>
          <p:cNvSpPr/>
          <p:nvPr/>
        </p:nvSpPr>
        <p:spPr>
          <a:xfrm>
            <a:off x="4430328" y="228278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a16="http://schemas.microsoft.com/office/drawing/2014/main" id="{C5F0D000-2F56-8338-4988-EE29D9D9D6D1}"/>
              </a:ext>
            </a:extLst>
          </p:cNvPr>
          <p:cNvSpPr/>
          <p:nvPr/>
        </p:nvSpPr>
        <p:spPr>
          <a:xfrm>
            <a:off x="935374"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9" name="Rectangle 38">
            <a:extLst>
              <a:ext uri="{FF2B5EF4-FFF2-40B4-BE49-F238E27FC236}">
                <a16:creationId xmlns:a16="http://schemas.microsoft.com/office/drawing/2014/main" id="{0C97938C-784B-16B2-39C7-B829E3D74DB9}"/>
              </a:ext>
            </a:extLst>
          </p:cNvPr>
          <p:cNvSpPr/>
          <p:nvPr/>
        </p:nvSpPr>
        <p:spPr>
          <a:xfrm>
            <a:off x="1919204"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32B8B12C-7E48-0C1B-63E8-A1D0CAE1880A}"/>
              </a:ext>
            </a:extLst>
          </p:cNvPr>
          <p:cNvSpPr/>
          <p:nvPr/>
        </p:nvSpPr>
        <p:spPr>
          <a:xfrm>
            <a:off x="2905765" y="2962520"/>
            <a:ext cx="908229" cy="90822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41" name="Rectangle 40">
            <a:extLst>
              <a:ext uri="{FF2B5EF4-FFF2-40B4-BE49-F238E27FC236}">
                <a16:creationId xmlns:a16="http://schemas.microsoft.com/office/drawing/2014/main" id="{4B6B4FB9-77FE-E9E9-666C-6D5A1DE659D8}"/>
              </a:ext>
            </a:extLst>
          </p:cNvPr>
          <p:cNvSpPr/>
          <p:nvPr/>
        </p:nvSpPr>
        <p:spPr>
          <a:xfrm>
            <a:off x="3892325"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DA0C6C24-3476-A250-9B92-CEE47BABC2EC}"/>
              </a:ext>
            </a:extLst>
          </p:cNvPr>
          <p:cNvSpPr/>
          <p:nvPr/>
        </p:nvSpPr>
        <p:spPr>
          <a:xfrm>
            <a:off x="4881072"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32A91301-6CD8-7306-5728-06C1391C62FE}"/>
              </a:ext>
            </a:extLst>
          </p:cNvPr>
          <p:cNvSpPr/>
          <p:nvPr/>
        </p:nvSpPr>
        <p:spPr>
          <a:xfrm>
            <a:off x="5864900"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F858C93A-CA29-0D2F-0B71-10665A657894}"/>
              </a:ext>
            </a:extLst>
          </p:cNvPr>
          <p:cNvSpPr/>
          <p:nvPr/>
        </p:nvSpPr>
        <p:spPr>
          <a:xfrm>
            <a:off x="6854192" y="2962520"/>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E2480C91-3FFF-983F-CEF9-12B52BA2AC92}"/>
              </a:ext>
            </a:extLst>
          </p:cNvPr>
          <p:cNvSpPr/>
          <p:nvPr/>
        </p:nvSpPr>
        <p:spPr>
          <a:xfrm>
            <a:off x="998401"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7B55C755-2090-6351-1C88-1702820BA4D7}"/>
              </a:ext>
            </a:extLst>
          </p:cNvPr>
          <p:cNvSpPr/>
          <p:nvPr/>
        </p:nvSpPr>
        <p:spPr>
          <a:xfrm>
            <a:off x="1978493" y="3021450"/>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id="{2DC03767-37EB-FFBA-C0ED-91FBE2229D55}"/>
              </a:ext>
            </a:extLst>
          </p:cNvPr>
          <p:cNvSpPr/>
          <p:nvPr/>
        </p:nvSpPr>
        <p:spPr>
          <a:xfrm>
            <a:off x="2969507" y="3025546"/>
            <a:ext cx="784023" cy="78402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A</a:t>
            </a:r>
            <a:endParaRPr lang="en-US" sz="4000" b="1" dirty="0">
              <a:solidFill>
                <a:srgbClr val="C00000"/>
              </a:solidFill>
              <a:latin typeface="UTM Avo" panose="02040603050506020204" pitchFamily="18" charset="0"/>
            </a:endParaRPr>
          </a:p>
        </p:txBody>
      </p:sp>
      <p:sp>
        <p:nvSpPr>
          <p:cNvPr id="51" name="Rectangle 50">
            <a:extLst>
              <a:ext uri="{FF2B5EF4-FFF2-40B4-BE49-F238E27FC236}">
                <a16:creationId xmlns:a16="http://schemas.microsoft.com/office/drawing/2014/main" id="{70F47B1C-7EA6-926E-C379-768B72C58895}"/>
              </a:ext>
            </a:extLst>
          </p:cNvPr>
          <p:cNvSpPr/>
          <p:nvPr/>
        </p:nvSpPr>
        <p:spPr>
          <a:xfrm>
            <a:off x="3964616"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54" name="Rectangle 53">
            <a:extLst>
              <a:ext uri="{FF2B5EF4-FFF2-40B4-BE49-F238E27FC236}">
                <a16:creationId xmlns:a16="http://schemas.microsoft.com/office/drawing/2014/main" id="{10E04F8A-F592-7BAD-7887-CE9A32D80AFE}"/>
              </a:ext>
            </a:extLst>
          </p:cNvPr>
          <p:cNvSpPr/>
          <p:nvPr/>
        </p:nvSpPr>
        <p:spPr>
          <a:xfrm>
            <a:off x="4953719"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57" name="Rectangle 56">
            <a:extLst>
              <a:ext uri="{FF2B5EF4-FFF2-40B4-BE49-F238E27FC236}">
                <a16:creationId xmlns:a16="http://schemas.microsoft.com/office/drawing/2014/main" id="{39EE6498-13EE-C78F-2122-BB11BFE42CFD}"/>
              </a:ext>
            </a:extLst>
          </p:cNvPr>
          <p:cNvSpPr/>
          <p:nvPr/>
        </p:nvSpPr>
        <p:spPr>
          <a:xfrm>
            <a:off x="5921524"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60" name="Rectangle 59">
            <a:extLst>
              <a:ext uri="{FF2B5EF4-FFF2-40B4-BE49-F238E27FC236}">
                <a16:creationId xmlns:a16="http://schemas.microsoft.com/office/drawing/2014/main" id="{9E861092-74AA-E6A6-5865-F88B34F1BDD1}"/>
              </a:ext>
            </a:extLst>
          </p:cNvPr>
          <p:cNvSpPr/>
          <p:nvPr/>
        </p:nvSpPr>
        <p:spPr>
          <a:xfrm>
            <a:off x="6919364" y="3025546"/>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61" name="Rectangle 60">
            <a:extLst>
              <a:ext uri="{FF2B5EF4-FFF2-40B4-BE49-F238E27FC236}">
                <a16:creationId xmlns:a16="http://schemas.microsoft.com/office/drawing/2014/main" id="{328139B2-68B9-98C5-2883-74B3D2D0C011}"/>
              </a:ext>
            </a:extLst>
          </p:cNvPr>
          <p:cNvSpPr/>
          <p:nvPr/>
        </p:nvSpPr>
        <p:spPr>
          <a:xfrm>
            <a:off x="7841166" y="2967418"/>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2" name="Rectangle 61">
            <a:extLst>
              <a:ext uri="{FF2B5EF4-FFF2-40B4-BE49-F238E27FC236}">
                <a16:creationId xmlns:a16="http://schemas.microsoft.com/office/drawing/2014/main" id="{B7BA416E-B154-17B6-7642-561D55BA69A3}"/>
              </a:ext>
            </a:extLst>
          </p:cNvPr>
          <p:cNvSpPr/>
          <p:nvPr/>
        </p:nvSpPr>
        <p:spPr>
          <a:xfrm>
            <a:off x="7904211" y="3042549"/>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Ê</a:t>
            </a:r>
          </a:p>
        </p:txBody>
      </p:sp>
      <p:sp>
        <p:nvSpPr>
          <p:cNvPr id="63" name="Rectangle 62">
            <a:extLst>
              <a:ext uri="{FF2B5EF4-FFF2-40B4-BE49-F238E27FC236}">
                <a16:creationId xmlns:a16="http://schemas.microsoft.com/office/drawing/2014/main" id="{F6471E1B-9FD2-C3D4-254C-761E02D39314}"/>
              </a:ext>
            </a:extLst>
          </p:cNvPr>
          <p:cNvSpPr/>
          <p:nvPr/>
        </p:nvSpPr>
        <p:spPr>
          <a:xfrm>
            <a:off x="8834348" y="2967417"/>
            <a:ext cx="908229" cy="90822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24" name="Rectangle 1023">
            <a:extLst>
              <a:ext uri="{FF2B5EF4-FFF2-40B4-BE49-F238E27FC236}">
                <a16:creationId xmlns:a16="http://schemas.microsoft.com/office/drawing/2014/main" id="{2B2E9C82-34F7-FDDA-DEFE-06BB92DD05CD}"/>
              </a:ext>
            </a:extLst>
          </p:cNvPr>
          <p:cNvSpPr/>
          <p:nvPr/>
        </p:nvSpPr>
        <p:spPr>
          <a:xfrm>
            <a:off x="8896212" y="3021233"/>
            <a:ext cx="784023" cy="784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25" name="TextBox 1024">
            <a:extLst>
              <a:ext uri="{FF2B5EF4-FFF2-40B4-BE49-F238E27FC236}">
                <a16:creationId xmlns:a16="http://schemas.microsoft.com/office/drawing/2014/main" id="{38707E1D-6A34-668B-63CD-A00E2BDFCC4E}"/>
              </a:ext>
            </a:extLst>
          </p:cNvPr>
          <p:cNvSpPr txBox="1"/>
          <p:nvPr/>
        </p:nvSpPr>
        <p:spPr>
          <a:xfrm>
            <a:off x="935374" y="4143422"/>
            <a:ext cx="9418301" cy="1323439"/>
          </a:xfrm>
          <a:prstGeom prst="rect">
            <a:avLst/>
          </a:prstGeom>
          <a:noFill/>
          <a:ln>
            <a:solidFill>
              <a:srgbClr val="00B050"/>
            </a:solidFill>
          </a:ln>
        </p:spPr>
        <p:txBody>
          <a:bodyPr wrap="square">
            <a:spAutoFit/>
          </a:bodyPr>
          <a:lstStyle/>
          <a:p>
            <a:pPr algn="just"/>
            <a:r>
              <a:rPr lang="en-US" sz="2000" dirty="0" err="1">
                <a:solidFill>
                  <a:srgbClr val="00B050"/>
                </a:solidFill>
              </a:rPr>
              <a:t>Mục</a:t>
            </a:r>
            <a:r>
              <a:rPr lang="en-US" sz="2000" dirty="0">
                <a:solidFill>
                  <a:srgbClr val="00B050"/>
                </a:solidFill>
              </a:rPr>
              <a:t> I </a:t>
            </a:r>
            <a:r>
              <a:rPr lang="en-US" sz="2000" dirty="0" err="1">
                <a:solidFill>
                  <a:srgbClr val="00B050"/>
                </a:solidFill>
              </a:rPr>
              <a:t>Bài</a:t>
            </a:r>
            <a:r>
              <a:rPr lang="en-US" sz="2000" dirty="0">
                <a:solidFill>
                  <a:srgbClr val="00B050"/>
                </a:solidFill>
              </a:rPr>
              <a:t> 2 SGK: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r>
              <a:rPr lang="en-US" sz="2000" dirty="0">
                <a:latin typeface="Arial" panose="020B0604020202020204" pitchFamily="34" charset="0"/>
                <a:cs typeface="Arial" panose="020B0604020202020204" pitchFamily="34" charset="0"/>
              </a:rPr>
              <a:t>:</a:t>
            </a:r>
          </a:p>
          <a:p>
            <a:pPr algn="just"/>
            <a:r>
              <a:rPr lang="vi-VN" sz="2000" dirty="0"/>
              <a:t>– </a:t>
            </a:r>
            <a:r>
              <a:rPr lang="vi-VN" sz="2000" dirty="0">
                <a:solidFill>
                  <a:srgbClr val="FF0000"/>
                </a:solidFill>
              </a:rPr>
              <a:t>Thanh niên </a:t>
            </a:r>
            <a:r>
              <a:rPr lang="vi-VN" sz="2000" dirty="0"/>
              <a:t>đã tốt nghiệp đại học, cao đẳng, trung cấp, tình nguyện phục vụ tại đoàn kinh tế – quốc phòng từ đủ 24 tháng trở lên theo Đề án do Thủ tướng Chính phủ quyết định.</a:t>
            </a:r>
            <a:endParaRPr lang="en-US" sz="2000" dirty="0"/>
          </a:p>
        </p:txBody>
      </p:sp>
      <p:pic>
        <p:nvPicPr>
          <p:cNvPr id="52" name="Picture 51" descr="A colorful kite with a black background&#10;&#10;Description automatically generated">
            <a:extLst>
              <a:ext uri="{FF2B5EF4-FFF2-40B4-BE49-F238E27FC236}">
                <a16:creationId xmlns:a16="http://schemas.microsoft.com/office/drawing/2014/main" id="{D9473D50-54E5-4208-876C-601419AFD0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3" name="Group 11">
            <a:extLst>
              <a:ext uri="{FF2B5EF4-FFF2-40B4-BE49-F238E27FC236}">
                <a16:creationId xmlns:a16="http://schemas.microsoft.com/office/drawing/2014/main" id="{87097FF5-4FE5-4561-953B-65BE5C0CCBB5}"/>
              </a:ext>
            </a:extLst>
          </p:cNvPr>
          <p:cNvGrpSpPr>
            <a:grpSpLocks/>
          </p:cNvGrpSpPr>
          <p:nvPr/>
        </p:nvGrpSpPr>
        <p:grpSpPr bwMode="auto">
          <a:xfrm>
            <a:off x="11236198" y="912947"/>
            <a:ext cx="427000" cy="336488"/>
            <a:chOff x="0" y="0"/>
            <a:chExt cx="666" cy="559"/>
          </a:xfrm>
        </p:grpSpPr>
        <p:sp>
          <p:nvSpPr>
            <p:cNvPr id="55" name="Freeform 12">
              <a:extLst>
                <a:ext uri="{FF2B5EF4-FFF2-40B4-BE49-F238E27FC236}">
                  <a16:creationId xmlns:a16="http://schemas.microsoft.com/office/drawing/2014/main" id="{A708CAF9-7585-44F1-B93C-50E28B2E1E2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7097550"/>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1024"/>
                                        </p:tgtEl>
                                        <p:attrNameLst>
                                          <p:attrName>style.visibility</p:attrName>
                                        </p:attrNameLst>
                                      </p:cBhvr>
                                      <p:to>
                                        <p:strVal val="visible"/>
                                      </p:to>
                                    </p:set>
                                    <p:animEffect transition="in" filter="fade">
                                      <p:cBhvr>
                                        <p:cTn id="79" dur="500"/>
                                        <p:tgtEl>
                                          <p:spTgt spid="1024"/>
                                        </p:tgtEl>
                                      </p:cBhvr>
                                    </p:animEffect>
                                  </p:childTnLst>
                                  <p:subTnLst>
                                    <p:audio>
                                      <p:cMediaNode>
                                        <p:cTn display="0" masterRel="sameClick">
                                          <p:stCondLst>
                                            <p:cond evt="begin" delay="0">
                                              <p:tn val="77"/>
                                            </p:cond>
                                          </p:stCondLst>
                                          <p:endCondLst>
                                            <p:cond evt="onStopAudio" delay="0">
                                              <p:tgtEl>
                                                <p:sldTgt/>
                                              </p:tgtEl>
                                            </p:cond>
                                          </p:endCondLst>
                                        </p:cTn>
                                        <p:tgtEl>
                                          <p:sndTgt r:embed="rId6" name="applause.wav"/>
                                        </p:tgtEl>
                                      </p:cMediaNode>
                                    </p:audio>
                                  </p:subTnLst>
                                </p:cTn>
                              </p:par>
                              <p:par>
                                <p:cTn id="80" presetID="10" presetClass="entr" presetSubtype="0" fill="hold" grpId="0" nodeType="withEffect">
                                  <p:stCondLst>
                                    <p:cond delay="0"/>
                                  </p:stCondLst>
                                  <p:childTnLst>
                                    <p:set>
                                      <p:cBhvr>
                                        <p:cTn id="81" dur="1" fill="hold">
                                          <p:stCondLst>
                                            <p:cond delay="0"/>
                                          </p:stCondLst>
                                        </p:cTn>
                                        <p:tgtEl>
                                          <p:spTgt spid="1025"/>
                                        </p:tgtEl>
                                        <p:attrNameLst>
                                          <p:attrName>style.visibility</p:attrName>
                                        </p:attrNameLst>
                                      </p:cBhvr>
                                      <p:to>
                                        <p:strVal val="visible"/>
                                      </p:to>
                                    </p:set>
                                    <p:animEffect transition="in" filter="fade">
                                      <p:cBhvr>
                                        <p:cTn id="82" dur="500"/>
                                        <p:tgtEl>
                                          <p:spTgt spid="1025"/>
                                        </p:tgtEl>
                                      </p:cBhvr>
                                    </p:animEffect>
                                  </p:childTnLst>
                                </p:cTn>
                              </p:par>
                            </p:childTnLst>
                          </p:cTn>
                        </p:par>
                        <p:par>
                          <p:cTn id="83" fill="hold">
                            <p:stCondLst>
                              <p:cond delay="500"/>
                            </p:stCondLst>
                            <p:childTnLst>
                              <p:par>
                                <p:cTn id="84" presetID="1" presetClass="mediacall" presetSubtype="0" fill="hold" nodeType="afterEffect">
                                  <p:stCondLst>
                                    <p:cond delay="0"/>
                                  </p:stCondLst>
                                  <p:childTnLst>
                                    <p:cmd type="call" cmd="playFrom(0.0)">
                                      <p:cBhvr>
                                        <p:cTn id="85" dur="1" fill="hold"/>
                                        <p:tgtEl>
                                          <p:spTgt spid="15"/>
                                        </p:tgtEl>
                                      </p:cBhvr>
                                    </p:cmd>
                                  </p:childTnLst>
                                </p:cTn>
                              </p:par>
                            </p:childTnLst>
                          </p:cTn>
                        </p:par>
                      </p:childTnLst>
                    </p:cTn>
                  </p:par>
                </p:childTnLst>
              </p:cTn>
              <p:nextCondLst>
                <p:cond evt="onClick" delay="0">
                  <p:tgtEl>
                    <p:spTgt spid="3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5" grpId="0" animBg="1"/>
      <p:bldP spid="46" grpId="0" animBg="1"/>
      <p:bldP spid="47" grpId="0" animBg="1"/>
      <p:bldP spid="51" grpId="0" animBg="1"/>
      <p:bldP spid="54" grpId="0" animBg="1"/>
      <p:bldP spid="57" grpId="0" animBg="1"/>
      <p:bldP spid="60" grpId="0" animBg="1"/>
      <p:bldP spid="62" grpId="0" animBg="1"/>
      <p:bldP spid="1024" grpId="0" animBg="1"/>
      <p:bldP spid="10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C948ABCF-D7F3-26F9-DC6D-FDD1EFBC1C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10541" y="1561430"/>
            <a:ext cx="1301009" cy="1031659"/>
          </a:xfrm>
          <a:prstGeom prst="rect">
            <a:avLst/>
          </a:prstGeom>
        </p:spPr>
      </p:pic>
      <p:sp>
        <p:nvSpPr>
          <p:cNvPr id="17" name="Oval 16">
            <a:extLst>
              <a:ext uri="{FF2B5EF4-FFF2-40B4-BE49-F238E27FC236}">
                <a16:creationId xmlns:a16="http://schemas.microsoft.com/office/drawing/2014/main" id="{FD84C5DD-E7D3-6F06-7B90-4B068663AF3A}"/>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A233B7D9-C3DA-59B7-F25A-F1E3C8145BBC}"/>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AA967CBC-F3F9-005C-C253-52053743D289}"/>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DDAD18EE-60E2-C7C3-F47C-BA7E51B9BE34}"/>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E9A0539B-0CAE-7478-0FE3-18FEA27C7D10}"/>
              </a:ext>
            </a:extLst>
          </p:cNvPr>
          <p:cNvSpPr/>
          <p:nvPr/>
        </p:nvSpPr>
        <p:spPr>
          <a:xfrm>
            <a:off x="10561061" y="1885046"/>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EE6AECA3-E884-D81D-CEEB-209291D8BC47}"/>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AF694A62-EEFD-697A-DF39-BC16C7D78464}"/>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8A23B6FC-A025-7D86-95BC-B98403B35B0F}"/>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B073E4CB-9995-EDDD-42E7-04BBA3F63FD5}"/>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E86AA3F6-1705-C6EE-52D4-8849FE3ED9F5}"/>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1303DB97-0B4E-43F9-88D0-D10CDF23812D}"/>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F5B13B9-4450-018C-5C40-406D983A7E3A}"/>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F04F6C60-BD17-B90C-F44C-B8E8023F8F56}"/>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DD435EBF-F794-8C87-2126-245AC7766B93}"/>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F9D0A93E-E167-FB3E-A3B8-D8EFE49EC719}"/>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B61D8FAD-2757-680A-2193-B0919FAA1F5B}"/>
              </a:ext>
            </a:extLst>
          </p:cNvPr>
          <p:cNvSpPr/>
          <p:nvPr/>
        </p:nvSpPr>
        <p:spPr>
          <a:xfrm>
            <a:off x="10561061" y="1885046"/>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DEA47695-74F0-8420-F694-94702A56A8F7}"/>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84A6EB19-2560-6D1E-D33A-F0C07780D1A3}"/>
              </a:ext>
            </a:extLst>
          </p:cNvPr>
          <p:cNvSpPr/>
          <p:nvPr/>
        </p:nvSpPr>
        <p:spPr>
          <a:xfrm>
            <a:off x="694806" y="1055130"/>
            <a:ext cx="9210274" cy="128772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9AEB98A-717A-8AB9-301E-EE5511727D2B}"/>
              </a:ext>
            </a:extLst>
          </p:cNvPr>
          <p:cNvSpPr txBox="1"/>
          <p:nvPr/>
        </p:nvSpPr>
        <p:spPr>
          <a:xfrm>
            <a:off x="702295" y="1233357"/>
            <a:ext cx="9195296" cy="830997"/>
          </a:xfrm>
          <a:prstGeom prst="rect">
            <a:avLst/>
          </a:prstGeom>
          <a:noFill/>
        </p:spPr>
        <p:txBody>
          <a:bodyPr wrap="square" rtlCol="0">
            <a:spAutoFit/>
          </a:bodyPr>
          <a:lstStyle/>
          <a:p>
            <a:pPr algn="just"/>
            <a:r>
              <a:rPr lang="vi-VN" sz="2400" b="1" dirty="0">
                <a:latin typeface="UTM Avo" panose="02040603050506020204" pitchFamily="18" charset="0"/>
              </a:rPr>
              <a:t>Lệnh cần phải ban hành trong tình trạng chiến tranh hoặc tình trạng khẩn cấp về quốc phòng.</a:t>
            </a:r>
          </a:p>
        </p:txBody>
      </p:sp>
      <p:sp>
        <p:nvSpPr>
          <p:cNvPr id="38" name="Oval 37">
            <a:extLst>
              <a:ext uri="{FF2B5EF4-FFF2-40B4-BE49-F238E27FC236}">
                <a16:creationId xmlns:a16="http://schemas.microsoft.com/office/drawing/2014/main" id="{7A4731EB-951D-6576-8349-9C96153AC3C2}"/>
              </a:ext>
            </a:extLst>
          </p:cNvPr>
          <p:cNvSpPr/>
          <p:nvPr/>
        </p:nvSpPr>
        <p:spPr>
          <a:xfrm>
            <a:off x="5040086" y="332163"/>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6</a:t>
            </a:r>
            <a:endParaRPr lang="en-US" sz="3600" b="1" dirty="0">
              <a:latin typeface="UTM Avo" panose="02040603050506020204" pitchFamily="18" charset="0"/>
            </a:endParaRPr>
          </a:p>
        </p:txBody>
      </p:sp>
      <p:sp>
        <p:nvSpPr>
          <p:cNvPr id="39" name="1">
            <a:extLst>
              <a:ext uri="{FF2B5EF4-FFF2-40B4-BE49-F238E27FC236}">
                <a16:creationId xmlns:a16="http://schemas.microsoft.com/office/drawing/2014/main" id="{DA14F7E4-FA05-D18C-5601-661B5DE14C39}"/>
              </a:ext>
            </a:extLst>
          </p:cNvPr>
          <p:cNvSpPr/>
          <p:nvPr/>
        </p:nvSpPr>
        <p:spPr>
          <a:xfrm>
            <a:off x="4591346" y="25204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0" name="Rectangle 39">
            <a:extLst>
              <a:ext uri="{FF2B5EF4-FFF2-40B4-BE49-F238E27FC236}">
                <a16:creationId xmlns:a16="http://schemas.microsoft.com/office/drawing/2014/main" id="{3E4550B1-107B-CDD0-9C1E-2B026CF8E846}"/>
              </a:ext>
            </a:extLst>
          </p:cNvPr>
          <p:cNvSpPr/>
          <p:nvPr/>
        </p:nvSpPr>
        <p:spPr>
          <a:xfrm>
            <a:off x="6491312"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1" name="Rectangle 40">
            <a:extLst>
              <a:ext uri="{FF2B5EF4-FFF2-40B4-BE49-F238E27FC236}">
                <a16:creationId xmlns:a16="http://schemas.microsoft.com/office/drawing/2014/main" id="{15D63F00-1D25-F9A9-E57B-744CFC145C53}"/>
              </a:ext>
            </a:extLst>
          </p:cNvPr>
          <p:cNvSpPr/>
          <p:nvPr/>
        </p:nvSpPr>
        <p:spPr>
          <a:xfrm>
            <a:off x="7321922" y="3180384"/>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2" name="Rectangle 41">
            <a:extLst>
              <a:ext uri="{FF2B5EF4-FFF2-40B4-BE49-F238E27FC236}">
                <a16:creationId xmlns:a16="http://schemas.microsoft.com/office/drawing/2014/main" id="{A9AD12ED-9030-DED7-9434-8638DA7EC75F}"/>
              </a:ext>
            </a:extLst>
          </p:cNvPr>
          <p:cNvSpPr/>
          <p:nvPr/>
        </p:nvSpPr>
        <p:spPr>
          <a:xfrm>
            <a:off x="8152531"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5AC620CF-7904-2254-D74B-0ABE03636D04}"/>
              </a:ext>
            </a:extLst>
          </p:cNvPr>
          <p:cNvSpPr/>
          <p:nvPr/>
        </p:nvSpPr>
        <p:spPr>
          <a:xfrm>
            <a:off x="8984981"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BE6703DA-A22D-9772-0CE3-2281A5FA1532}"/>
              </a:ext>
            </a:extLst>
          </p:cNvPr>
          <p:cNvSpPr/>
          <p:nvPr/>
        </p:nvSpPr>
        <p:spPr>
          <a:xfrm>
            <a:off x="9813291"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DAEEEB8F-97A8-D0E1-CA83-26EC5FF4B879}"/>
              </a:ext>
            </a:extLst>
          </p:cNvPr>
          <p:cNvSpPr/>
          <p:nvPr/>
        </p:nvSpPr>
        <p:spPr>
          <a:xfrm>
            <a:off x="1531967"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AEF48363-6F21-25B2-126C-11BAA1ADDB60}"/>
              </a:ext>
            </a:extLst>
          </p:cNvPr>
          <p:cNvSpPr/>
          <p:nvPr/>
        </p:nvSpPr>
        <p:spPr>
          <a:xfrm>
            <a:off x="6541229" y="325285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id="{9D5E84E6-59D9-5CB5-04B8-2C58BEDFB286}"/>
              </a:ext>
            </a:extLst>
          </p:cNvPr>
          <p:cNvSpPr/>
          <p:nvPr/>
        </p:nvSpPr>
        <p:spPr>
          <a:xfrm>
            <a:off x="7375587" y="3256307"/>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V</a:t>
            </a:r>
            <a:endParaRPr lang="en-US" sz="3600" b="1" dirty="0">
              <a:solidFill>
                <a:srgbClr val="C00000"/>
              </a:solidFill>
              <a:latin typeface="UTM Avo" panose="02040603050506020204" pitchFamily="18" charset="0"/>
            </a:endParaRPr>
          </a:p>
        </p:txBody>
      </p:sp>
      <p:sp>
        <p:nvSpPr>
          <p:cNvPr id="51" name="Rectangle 50">
            <a:extLst>
              <a:ext uri="{FF2B5EF4-FFF2-40B4-BE49-F238E27FC236}">
                <a16:creationId xmlns:a16="http://schemas.microsoft.com/office/drawing/2014/main" id="{05B45DD3-40E6-91AD-09EA-C1E7EA5C6096}"/>
              </a:ext>
            </a:extLst>
          </p:cNvPr>
          <p:cNvSpPr/>
          <p:nvPr/>
        </p:nvSpPr>
        <p:spPr>
          <a:xfrm>
            <a:off x="8213395"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I</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a16="http://schemas.microsoft.com/office/drawing/2014/main" id="{B2E7AA03-AD67-2BE6-DD01-5D63B76DAC5E}"/>
              </a:ext>
            </a:extLst>
          </p:cNvPr>
          <p:cNvSpPr/>
          <p:nvPr/>
        </p:nvSpPr>
        <p:spPr>
          <a:xfrm>
            <a:off x="9046145"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Ê</a:t>
            </a:r>
            <a:endParaRPr lang="en-US" sz="3600" b="1" dirty="0">
              <a:solidFill>
                <a:schemeClr val="tx1"/>
              </a:solidFill>
              <a:latin typeface="UTM Avo" panose="02040603050506020204" pitchFamily="18" charset="0"/>
            </a:endParaRPr>
          </a:p>
        </p:txBody>
      </p:sp>
      <p:sp>
        <p:nvSpPr>
          <p:cNvPr id="61" name="Rectangle 60">
            <a:extLst>
              <a:ext uri="{FF2B5EF4-FFF2-40B4-BE49-F238E27FC236}">
                <a16:creationId xmlns:a16="http://schemas.microsoft.com/office/drawing/2014/main" id="{BEB32D0D-1E18-707D-8173-527FDEBEFD8E}"/>
              </a:ext>
            </a:extLst>
          </p:cNvPr>
          <p:cNvSpPr/>
          <p:nvPr/>
        </p:nvSpPr>
        <p:spPr>
          <a:xfrm>
            <a:off x="9860964"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62" name="Rectangle 61">
            <a:extLst>
              <a:ext uri="{FF2B5EF4-FFF2-40B4-BE49-F238E27FC236}">
                <a16:creationId xmlns:a16="http://schemas.microsoft.com/office/drawing/2014/main" id="{B30B119E-DBC6-B0DF-91D1-2DA69D0F6B25}"/>
              </a:ext>
            </a:extLst>
          </p:cNvPr>
          <p:cNvSpPr/>
          <p:nvPr/>
        </p:nvSpPr>
        <p:spPr>
          <a:xfrm>
            <a:off x="1586837"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Ổ</a:t>
            </a:r>
            <a:endParaRPr lang="en-US" sz="3600" b="1" dirty="0">
              <a:solidFill>
                <a:schemeClr val="tx1"/>
              </a:solidFill>
              <a:latin typeface="UTM Avo" panose="02040603050506020204" pitchFamily="18" charset="0"/>
            </a:endParaRPr>
          </a:p>
        </p:txBody>
      </p:sp>
      <p:sp>
        <p:nvSpPr>
          <p:cNvPr id="63" name="Rectangle 62">
            <a:extLst>
              <a:ext uri="{FF2B5EF4-FFF2-40B4-BE49-F238E27FC236}">
                <a16:creationId xmlns:a16="http://schemas.microsoft.com/office/drawing/2014/main" id="{CB95BE7F-F7EB-109C-18EA-EBDF1D9F885A}"/>
              </a:ext>
            </a:extLst>
          </p:cNvPr>
          <p:cNvSpPr/>
          <p:nvPr/>
        </p:nvSpPr>
        <p:spPr>
          <a:xfrm>
            <a:off x="2363636"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24" name="Rectangle 1023">
            <a:extLst>
              <a:ext uri="{FF2B5EF4-FFF2-40B4-BE49-F238E27FC236}">
                <a16:creationId xmlns:a16="http://schemas.microsoft.com/office/drawing/2014/main" id="{4CC93E89-CA91-4547-A14B-15ACE05137B0}"/>
              </a:ext>
            </a:extLst>
          </p:cNvPr>
          <p:cNvSpPr/>
          <p:nvPr/>
        </p:nvSpPr>
        <p:spPr>
          <a:xfrm>
            <a:off x="3191947"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5" name="Rectangle 1024">
            <a:extLst>
              <a:ext uri="{FF2B5EF4-FFF2-40B4-BE49-F238E27FC236}">
                <a16:creationId xmlns:a16="http://schemas.microsoft.com/office/drawing/2014/main" id="{45ADE013-3664-E13B-8D61-819CA1C556F5}"/>
              </a:ext>
            </a:extLst>
          </p:cNvPr>
          <p:cNvSpPr/>
          <p:nvPr/>
        </p:nvSpPr>
        <p:spPr>
          <a:xfrm>
            <a:off x="2416700" y="3257456"/>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1027" name="Rectangle 1026">
            <a:extLst>
              <a:ext uri="{FF2B5EF4-FFF2-40B4-BE49-F238E27FC236}">
                <a16:creationId xmlns:a16="http://schemas.microsoft.com/office/drawing/2014/main" id="{D0BA9B60-724D-0489-153E-B3455850C6AD}"/>
              </a:ext>
            </a:extLst>
          </p:cNvPr>
          <p:cNvSpPr/>
          <p:nvPr/>
        </p:nvSpPr>
        <p:spPr>
          <a:xfrm>
            <a:off x="3241864" y="3254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id="{EE980767-AD06-7143-DACB-C1AE0AE58210}"/>
              </a:ext>
            </a:extLst>
          </p:cNvPr>
          <p:cNvSpPr/>
          <p:nvPr/>
        </p:nvSpPr>
        <p:spPr>
          <a:xfrm>
            <a:off x="4015221"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29" name="Rectangle 1028">
            <a:extLst>
              <a:ext uri="{FF2B5EF4-FFF2-40B4-BE49-F238E27FC236}">
                <a16:creationId xmlns:a16="http://schemas.microsoft.com/office/drawing/2014/main" id="{20492720-3E56-952E-4EFB-C9250422A010}"/>
              </a:ext>
            </a:extLst>
          </p:cNvPr>
          <p:cNvSpPr/>
          <p:nvPr/>
        </p:nvSpPr>
        <p:spPr>
          <a:xfrm>
            <a:off x="4065138" y="3254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Đ</a:t>
            </a:r>
            <a:endParaRPr lang="en-US" sz="3600" b="1" dirty="0">
              <a:solidFill>
                <a:schemeClr val="tx1"/>
              </a:solidFill>
              <a:latin typeface="UTM Avo" panose="02040603050506020204" pitchFamily="18" charset="0"/>
            </a:endParaRPr>
          </a:p>
        </p:txBody>
      </p:sp>
      <p:sp>
        <p:nvSpPr>
          <p:cNvPr id="1030" name="Rectangle 1029">
            <a:extLst>
              <a:ext uri="{FF2B5EF4-FFF2-40B4-BE49-F238E27FC236}">
                <a16:creationId xmlns:a16="http://schemas.microsoft.com/office/drawing/2014/main" id="{663DB486-8972-E729-93A0-78927DC4CC7E}"/>
              </a:ext>
            </a:extLst>
          </p:cNvPr>
          <p:cNvSpPr/>
          <p:nvPr/>
        </p:nvSpPr>
        <p:spPr>
          <a:xfrm>
            <a:off x="4849988" y="318153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1031" name="Rectangle 1030">
            <a:extLst>
              <a:ext uri="{FF2B5EF4-FFF2-40B4-BE49-F238E27FC236}">
                <a16:creationId xmlns:a16="http://schemas.microsoft.com/office/drawing/2014/main" id="{0F816174-DDCF-8311-262B-EFE3C07C09A8}"/>
              </a:ext>
            </a:extLst>
          </p:cNvPr>
          <p:cNvSpPr/>
          <p:nvPr/>
        </p:nvSpPr>
        <p:spPr>
          <a:xfrm>
            <a:off x="4899904" y="3254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Ộ</a:t>
            </a:r>
            <a:endParaRPr lang="en-US" sz="3600" b="1" dirty="0">
              <a:solidFill>
                <a:schemeClr val="tx1"/>
              </a:solidFill>
              <a:latin typeface="UTM Avo" panose="02040603050506020204" pitchFamily="18" charset="0"/>
            </a:endParaRPr>
          </a:p>
        </p:txBody>
      </p:sp>
      <p:sp>
        <p:nvSpPr>
          <p:cNvPr id="1032" name="Rectangle 1031">
            <a:extLst>
              <a:ext uri="{FF2B5EF4-FFF2-40B4-BE49-F238E27FC236}">
                <a16:creationId xmlns:a16="http://schemas.microsoft.com/office/drawing/2014/main" id="{E73515CD-B4CE-3CAA-84C1-18FC75211C1C}"/>
              </a:ext>
            </a:extLst>
          </p:cNvPr>
          <p:cNvSpPr/>
          <p:nvPr/>
        </p:nvSpPr>
        <p:spPr>
          <a:xfrm>
            <a:off x="5672027"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33" name="Rectangle 1032">
            <a:extLst>
              <a:ext uri="{FF2B5EF4-FFF2-40B4-BE49-F238E27FC236}">
                <a16:creationId xmlns:a16="http://schemas.microsoft.com/office/drawing/2014/main" id="{F2D82E7D-8C06-D7F8-C926-4D786434E8BF}"/>
              </a:ext>
            </a:extLst>
          </p:cNvPr>
          <p:cNvSpPr/>
          <p:nvPr/>
        </p:nvSpPr>
        <p:spPr>
          <a:xfrm>
            <a:off x="5725091"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1034" name="Rectangle 1033">
            <a:extLst>
              <a:ext uri="{FF2B5EF4-FFF2-40B4-BE49-F238E27FC236}">
                <a16:creationId xmlns:a16="http://schemas.microsoft.com/office/drawing/2014/main" id="{654CE89C-6740-9044-676B-D73D67D47F30}"/>
              </a:ext>
            </a:extLst>
          </p:cNvPr>
          <p:cNvSpPr/>
          <p:nvPr/>
        </p:nvSpPr>
        <p:spPr>
          <a:xfrm>
            <a:off x="694805" y="3180384"/>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1035" name="Rectangle 1034">
            <a:extLst>
              <a:ext uri="{FF2B5EF4-FFF2-40B4-BE49-F238E27FC236}">
                <a16:creationId xmlns:a16="http://schemas.microsoft.com/office/drawing/2014/main" id="{D3A46AC4-2057-2234-9775-7CEABDEAA094}"/>
              </a:ext>
            </a:extLst>
          </p:cNvPr>
          <p:cNvSpPr/>
          <p:nvPr/>
        </p:nvSpPr>
        <p:spPr>
          <a:xfrm>
            <a:off x="749675" y="325630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T</a:t>
            </a:r>
            <a:endParaRPr lang="en-US" sz="3600" b="1" dirty="0">
              <a:solidFill>
                <a:schemeClr val="tx1"/>
              </a:solidFill>
              <a:latin typeface="UTM Avo" panose="02040603050506020204" pitchFamily="18" charset="0"/>
            </a:endParaRPr>
          </a:p>
        </p:txBody>
      </p:sp>
      <p:sp>
        <p:nvSpPr>
          <p:cNvPr id="1037" name="TextBox 1036">
            <a:extLst>
              <a:ext uri="{FF2B5EF4-FFF2-40B4-BE49-F238E27FC236}">
                <a16:creationId xmlns:a16="http://schemas.microsoft.com/office/drawing/2014/main" id="{E985CFD6-368A-AB60-6608-541DAA8B263C}"/>
              </a:ext>
            </a:extLst>
          </p:cNvPr>
          <p:cNvSpPr txBox="1"/>
          <p:nvPr/>
        </p:nvSpPr>
        <p:spPr>
          <a:xfrm>
            <a:off x="704516" y="4129018"/>
            <a:ext cx="9917343" cy="1323439"/>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vi-VN" sz="2000" dirty="0">
                <a:latin typeface="Arial" panose="020B0604020202020204" pitchFamily="34" charset="0"/>
                <a:cs typeface="Arial" panose="020B0604020202020204" pitchFamily="34" charset="0"/>
              </a:rPr>
              <a:t>:</a:t>
            </a:r>
          </a:p>
          <a:p>
            <a:pPr algn="just"/>
            <a:r>
              <a:rPr lang="vi-VN" sz="2000" dirty="0">
                <a:latin typeface="Arial" panose="020B0604020202020204" pitchFamily="34" charset="0"/>
                <a:cs typeface="Arial" panose="020B0604020202020204" pitchFamily="34" charset="0"/>
              </a:rPr>
              <a:t>-...</a:t>
            </a:r>
          </a:p>
          <a:p>
            <a:pPr algn="just"/>
            <a:r>
              <a:rPr lang="vi-V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tổng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động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a:t>
            </a:r>
          </a:p>
        </p:txBody>
      </p:sp>
      <p:pic>
        <p:nvPicPr>
          <p:cNvPr id="58" name="Picture 57" descr="A colorful kite with a black background&#10;&#10;Description automatically generated">
            <a:extLst>
              <a:ext uri="{FF2B5EF4-FFF2-40B4-BE49-F238E27FC236}">
                <a16:creationId xmlns:a16="http://schemas.microsoft.com/office/drawing/2014/main" id="{393C6C79-B587-4BAD-94F5-6AAD45271D9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9" name="Group 11">
            <a:extLst>
              <a:ext uri="{FF2B5EF4-FFF2-40B4-BE49-F238E27FC236}">
                <a16:creationId xmlns:a16="http://schemas.microsoft.com/office/drawing/2014/main" id="{BCC47139-2B9E-4DD8-B7B7-8F80B77BB326}"/>
              </a:ext>
            </a:extLst>
          </p:cNvPr>
          <p:cNvGrpSpPr>
            <a:grpSpLocks/>
          </p:cNvGrpSpPr>
          <p:nvPr/>
        </p:nvGrpSpPr>
        <p:grpSpPr bwMode="auto">
          <a:xfrm>
            <a:off x="11236198" y="912947"/>
            <a:ext cx="427000" cy="336488"/>
            <a:chOff x="0" y="0"/>
            <a:chExt cx="666" cy="559"/>
          </a:xfrm>
        </p:grpSpPr>
        <p:sp>
          <p:nvSpPr>
            <p:cNvPr id="60" name="Freeform 12">
              <a:extLst>
                <a:ext uri="{FF2B5EF4-FFF2-40B4-BE49-F238E27FC236}">
                  <a16:creationId xmlns:a16="http://schemas.microsoft.com/office/drawing/2014/main" id="{E80C9C71-40D0-4210-8467-D4ED220745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6954639"/>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25"/>
                                        </p:tgtEl>
                                        <p:attrNameLst>
                                          <p:attrName>style.visibility</p:attrName>
                                        </p:attrNameLst>
                                      </p:cBhvr>
                                      <p:to>
                                        <p:strVal val="visible"/>
                                      </p:to>
                                    </p:set>
                                    <p:animEffect transition="in" filter="fade">
                                      <p:cBhvr>
                                        <p:cTn id="73" dur="500"/>
                                        <p:tgtEl>
                                          <p:spTgt spid="10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27"/>
                                        </p:tgtEl>
                                        <p:attrNameLst>
                                          <p:attrName>style.visibility</p:attrName>
                                        </p:attrNameLst>
                                      </p:cBhvr>
                                      <p:to>
                                        <p:strVal val="visible"/>
                                      </p:to>
                                    </p:set>
                                    <p:animEffect transition="in" filter="fade">
                                      <p:cBhvr>
                                        <p:cTn id="76" dur="500"/>
                                        <p:tgtEl>
                                          <p:spTgt spid="10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29"/>
                                        </p:tgtEl>
                                        <p:attrNameLst>
                                          <p:attrName>style.visibility</p:attrName>
                                        </p:attrNameLst>
                                      </p:cBhvr>
                                      <p:to>
                                        <p:strVal val="visible"/>
                                      </p:to>
                                    </p:set>
                                    <p:animEffect transition="in" filter="fade">
                                      <p:cBhvr>
                                        <p:cTn id="79" dur="500"/>
                                        <p:tgtEl>
                                          <p:spTgt spid="10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31"/>
                                        </p:tgtEl>
                                        <p:attrNameLst>
                                          <p:attrName>style.visibility</p:attrName>
                                        </p:attrNameLst>
                                      </p:cBhvr>
                                      <p:to>
                                        <p:strVal val="visible"/>
                                      </p:to>
                                    </p:set>
                                    <p:animEffect transition="in" filter="fade">
                                      <p:cBhvr>
                                        <p:cTn id="82" dur="500"/>
                                        <p:tgtEl>
                                          <p:spTgt spid="103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33"/>
                                        </p:tgtEl>
                                        <p:attrNameLst>
                                          <p:attrName>style.visibility</p:attrName>
                                        </p:attrNameLst>
                                      </p:cBhvr>
                                      <p:to>
                                        <p:strVal val="visible"/>
                                      </p:to>
                                    </p:set>
                                    <p:animEffect transition="in" filter="fade">
                                      <p:cBhvr>
                                        <p:cTn id="85" dur="500"/>
                                        <p:tgtEl>
                                          <p:spTgt spid="10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35"/>
                                        </p:tgtEl>
                                        <p:attrNameLst>
                                          <p:attrName>style.visibility</p:attrName>
                                        </p:attrNameLst>
                                      </p:cBhvr>
                                      <p:to>
                                        <p:strVal val="visible"/>
                                      </p:to>
                                    </p:set>
                                    <p:animEffect transition="in" filter="fade">
                                      <p:cBhvr>
                                        <p:cTn id="88" dur="500"/>
                                        <p:tgtEl>
                                          <p:spTgt spid="103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37"/>
                                        </p:tgtEl>
                                        <p:attrNameLst>
                                          <p:attrName>style.visibility</p:attrName>
                                        </p:attrNameLst>
                                      </p:cBhvr>
                                      <p:to>
                                        <p:strVal val="visible"/>
                                      </p:to>
                                    </p:set>
                                    <p:animEffect transition="in" filter="fade">
                                      <p:cBhvr>
                                        <p:cTn id="91" dur="500"/>
                                        <p:tgtEl>
                                          <p:spTgt spid="1037"/>
                                        </p:tgtEl>
                                      </p:cBhvr>
                                    </p:animEffect>
                                  </p:childTnLst>
                                </p:cTn>
                              </p:par>
                            </p:childTnLst>
                          </p:cTn>
                        </p:par>
                        <p:par>
                          <p:cTn id="92" fill="hold">
                            <p:stCondLst>
                              <p:cond delay="500"/>
                            </p:stCondLst>
                            <p:childTnLst>
                              <p:par>
                                <p:cTn id="93" presetID="1" presetClass="mediacall" presetSubtype="0" fill="hold" nodeType="afterEffect">
                                  <p:stCondLst>
                                    <p:cond delay="0"/>
                                  </p:stCondLst>
                                  <p:childTnLst>
                                    <p:cmd type="call" cmd="playFrom(0.0)">
                                      <p:cBhvr>
                                        <p:cTn id="94" dur="1" fill="hold"/>
                                        <p:tgtEl>
                                          <p:spTgt spid="15"/>
                                        </p:tgtEl>
                                      </p:cBhvr>
                                    </p:cmd>
                                  </p:childTnLst>
                                </p:cTn>
                              </p:par>
                            </p:childTnLst>
                          </p:cTn>
                        </p:par>
                      </p:childTnLst>
                    </p:cTn>
                  </p:par>
                </p:childTnLst>
              </p:cTn>
              <p:nextCondLst>
                <p:cond evt="onClick" delay="0">
                  <p:tgtEl>
                    <p:spTgt spid="3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6" grpId="0" animBg="1"/>
      <p:bldP spid="47" grpId="0" animBg="1"/>
      <p:bldP spid="51" grpId="0" animBg="1"/>
      <p:bldP spid="57" grpId="0" animBg="1"/>
      <p:bldP spid="61" grpId="0" animBg="1"/>
      <p:bldP spid="62" grpId="0" animBg="1"/>
      <p:bldP spid="1025" grpId="0" animBg="1"/>
      <p:bldP spid="1027" grpId="0" animBg="1"/>
      <p:bldP spid="1029" grpId="0" animBg="1"/>
      <p:bldP spid="1031" grpId="0" animBg="1"/>
      <p:bldP spid="1033" grpId="0" animBg="1"/>
      <p:bldP spid="1035" grpId="0" animBg="1"/>
      <p:bldP spid="10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2188C8-24E3-4977-8F4B-7CFA69AA0E4E}"/>
              </a:ext>
            </a:extLst>
          </p:cNvPr>
          <p:cNvPicPr>
            <a:picLocks noChangeAspect="1"/>
          </p:cNvPicPr>
          <p:nvPr/>
        </p:nvPicPr>
        <p:blipFill>
          <a:blip r:embed="rId3"/>
          <a:stretch>
            <a:fillRect/>
          </a:stretch>
        </p:blipFill>
        <p:spPr>
          <a:xfrm>
            <a:off x="5477690" y="814402"/>
            <a:ext cx="6287589" cy="638264"/>
          </a:xfrm>
          <a:prstGeom prst="rect">
            <a:avLst/>
          </a:prstGeom>
        </p:spPr>
      </p:pic>
      <p:pic>
        <p:nvPicPr>
          <p:cNvPr id="8" name="Picture 7">
            <a:extLst>
              <a:ext uri="{FF2B5EF4-FFF2-40B4-BE49-F238E27FC236}">
                <a16:creationId xmlns:a16="http://schemas.microsoft.com/office/drawing/2014/main" id="{576AFD2B-07A9-4B50-8B40-B8B54955635A}"/>
              </a:ext>
            </a:extLst>
          </p:cNvPr>
          <p:cNvPicPr>
            <a:picLocks noChangeAspect="1"/>
          </p:cNvPicPr>
          <p:nvPr/>
        </p:nvPicPr>
        <p:blipFill>
          <a:blip r:embed="rId4"/>
          <a:stretch>
            <a:fillRect/>
          </a:stretch>
        </p:blipFill>
        <p:spPr>
          <a:xfrm>
            <a:off x="5706990" y="1452667"/>
            <a:ext cx="304843" cy="3667974"/>
          </a:xfrm>
          <a:prstGeom prst="rect">
            <a:avLst/>
          </a:prstGeom>
        </p:spPr>
      </p:pic>
      <p:sp>
        <p:nvSpPr>
          <p:cNvPr id="29" name="TextBox 28">
            <a:extLst>
              <a:ext uri="{FF2B5EF4-FFF2-40B4-BE49-F238E27FC236}">
                <a16:creationId xmlns:a16="http://schemas.microsoft.com/office/drawing/2014/main" id="{AC8D0E18-90BE-49BB-817D-9F0BE8B36636}"/>
              </a:ext>
            </a:extLst>
          </p:cNvPr>
          <p:cNvSpPr txBox="1"/>
          <p:nvPr/>
        </p:nvSpPr>
        <p:spPr>
          <a:xfrm>
            <a:off x="258357" y="814402"/>
            <a:ext cx="5104683" cy="5478423"/>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pic>
        <p:nvPicPr>
          <p:cNvPr id="4" name="Picture 3">
            <a:extLst>
              <a:ext uri="{FF2B5EF4-FFF2-40B4-BE49-F238E27FC236}">
                <a16:creationId xmlns:a16="http://schemas.microsoft.com/office/drawing/2014/main" id="{261B2797-C8D4-423E-BFBD-267AB00FCEFB}"/>
              </a:ext>
            </a:extLst>
          </p:cNvPr>
          <p:cNvPicPr>
            <a:picLocks noChangeAspect="1"/>
          </p:cNvPicPr>
          <p:nvPr/>
        </p:nvPicPr>
        <p:blipFill>
          <a:blip r:embed="rId5"/>
          <a:stretch>
            <a:fillRect/>
          </a:stretch>
        </p:blipFill>
        <p:spPr>
          <a:xfrm>
            <a:off x="6011833" y="2365896"/>
            <a:ext cx="5563376" cy="1638529"/>
          </a:xfrm>
          <a:prstGeom prst="rect">
            <a:avLst/>
          </a:prstGeom>
        </p:spPr>
      </p:pic>
      <p:pic>
        <p:nvPicPr>
          <p:cNvPr id="6" name="Picture 5">
            <a:extLst>
              <a:ext uri="{FF2B5EF4-FFF2-40B4-BE49-F238E27FC236}">
                <a16:creationId xmlns:a16="http://schemas.microsoft.com/office/drawing/2014/main" id="{2BAA5AD3-3B99-4380-BF13-FA5D36D82C5D}"/>
              </a:ext>
            </a:extLst>
          </p:cNvPr>
          <p:cNvPicPr>
            <a:picLocks noChangeAspect="1"/>
          </p:cNvPicPr>
          <p:nvPr/>
        </p:nvPicPr>
        <p:blipFill>
          <a:blip r:embed="rId6"/>
          <a:stretch>
            <a:fillRect/>
          </a:stretch>
        </p:blipFill>
        <p:spPr>
          <a:xfrm>
            <a:off x="6011833" y="4708442"/>
            <a:ext cx="5534797" cy="523948"/>
          </a:xfrm>
          <a:prstGeom prst="rect">
            <a:avLst/>
          </a:prstGeom>
        </p:spPr>
      </p:pic>
      <p:pic>
        <p:nvPicPr>
          <p:cNvPr id="2" name="image4.png">
            <a:extLst>
              <a:ext uri="{FF2B5EF4-FFF2-40B4-BE49-F238E27FC236}">
                <a16:creationId xmlns:a16="http://schemas.microsoft.com/office/drawing/2014/main" id="{4F2D4643-1321-54DB-76DF-85527D3AC168}"/>
              </a:ext>
            </a:extLst>
          </p:cNvPr>
          <p:cNvPicPr>
            <a:picLocks noChangeAspect="1"/>
          </p:cNvPicPr>
          <p:nvPr/>
        </p:nvPicPr>
        <p:blipFill>
          <a:blip r:embed="rId7"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9BBC906F-F062-0024-52AD-C2C0808B8C45}"/>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2F8CA821-6E28-D1C3-2CFC-3BCC585E4ED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311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7" y="585102"/>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a16="http://schemas.microsoft.com/office/drawing/2014/main" id="{5042CC3B-05B7-E341-BC19-80B271E693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0891" y="1856705"/>
            <a:ext cx="1301009" cy="1031659"/>
          </a:xfrm>
          <a:prstGeom prst="rect">
            <a:avLst/>
          </a:prstGeom>
        </p:spPr>
      </p:pic>
      <p:sp>
        <p:nvSpPr>
          <p:cNvPr id="14" name="Oval 13">
            <a:extLst>
              <a:ext uri="{FF2B5EF4-FFF2-40B4-BE49-F238E27FC236}">
                <a16:creationId xmlns:a16="http://schemas.microsoft.com/office/drawing/2014/main" id="{EFD6FAA4-C89E-9296-2857-459F581F026A}"/>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3EABC888-F483-E8F5-8412-FC297F1FF7C9}"/>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23A1C912-1D4D-665D-B270-9CD647459FC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9B395CA6-01C0-5997-709D-6AEF1906B4C4}"/>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E0121267-CF10-F195-8B3B-E90D68A3614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FAE6826D-3F90-4713-4DD7-B594F48BD74E}"/>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4CED22AC-3775-B3C6-BB86-BB547B343072}"/>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627ED875-8D12-9EF0-A20C-A0A957E73CD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C5F65AEF-9641-C5A5-07D6-A1BD8D78A4B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A3EF5EAE-32C5-36E8-BBA6-E16C85B919C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2F15F393-6295-128B-9BFC-A8AD8C865C8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08E06F81-B4B4-896F-F796-4F66670A68BB}"/>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7BBA12F4-6358-5A5A-7DF8-458C1E8554E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F43FB189-6431-76C2-ADA1-96DB404592E6}"/>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C3D406E6-048A-C96C-F812-DF1B94A8765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28E114D5-3A45-B33E-755B-472174B944D7}"/>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2" action="ppaction://hlinksldjump"/>
            <a:extLst>
              <a:ext uri="{FF2B5EF4-FFF2-40B4-BE49-F238E27FC236}">
                <a16:creationId xmlns:a16="http://schemas.microsoft.com/office/drawing/2014/main" id="{7BDBDBE0-849D-2ACB-6372-68D24ED14A2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FA4FC2C3-1623-EF39-E2F6-1BDF0821211A}"/>
              </a:ext>
            </a:extLst>
          </p:cNvPr>
          <p:cNvSpPr/>
          <p:nvPr/>
        </p:nvSpPr>
        <p:spPr>
          <a:xfrm>
            <a:off x="1341405" y="1440842"/>
            <a:ext cx="9129486" cy="119114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D2D8AD4-D118-DF79-4D86-2E03518705C9}"/>
              </a:ext>
            </a:extLst>
          </p:cNvPr>
          <p:cNvSpPr txBox="1"/>
          <p:nvPr/>
        </p:nvSpPr>
        <p:spPr>
          <a:xfrm>
            <a:off x="1614703" y="1617693"/>
            <a:ext cx="8544131" cy="830997"/>
          </a:xfrm>
          <a:prstGeom prst="rect">
            <a:avLst/>
          </a:prstGeom>
          <a:noFill/>
        </p:spPr>
        <p:txBody>
          <a:bodyPr wrap="square" rtlCol="0">
            <a:spAutoFit/>
          </a:bodyPr>
          <a:lstStyle/>
          <a:p>
            <a:pPr algn="just"/>
            <a:r>
              <a:rPr lang="vi-VN" sz="2400" b="1" dirty="0">
                <a:latin typeface="UTM Avo" panose="02040603050506020204" pitchFamily="18" charset="0"/>
              </a:rPr>
              <a:t> Một trong những nghĩa vụ phục vụ của công dân nam trong độ tuổi thực hiện nghĩa vụ quân sự.</a:t>
            </a:r>
          </a:p>
        </p:txBody>
      </p:sp>
      <p:sp>
        <p:nvSpPr>
          <p:cNvPr id="13" name="Oval 12">
            <a:extLst>
              <a:ext uri="{FF2B5EF4-FFF2-40B4-BE49-F238E27FC236}">
                <a16:creationId xmlns:a16="http://schemas.microsoft.com/office/drawing/2014/main" id="{D1A5B3A8-694F-55FE-BFC1-15C56F6D6872}"/>
              </a:ext>
            </a:extLst>
          </p:cNvPr>
          <p:cNvSpPr/>
          <p:nvPr/>
        </p:nvSpPr>
        <p:spPr>
          <a:xfrm>
            <a:off x="5410995" y="699334"/>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7</a:t>
            </a:r>
            <a:endParaRPr lang="en-US" sz="3600" b="1" dirty="0">
              <a:latin typeface="UTM Avo" panose="02040603050506020204" pitchFamily="18" charset="0"/>
            </a:endParaRPr>
          </a:p>
        </p:txBody>
      </p:sp>
      <p:sp>
        <p:nvSpPr>
          <p:cNvPr id="33" name="1">
            <a:extLst>
              <a:ext uri="{FF2B5EF4-FFF2-40B4-BE49-F238E27FC236}">
                <a16:creationId xmlns:a16="http://schemas.microsoft.com/office/drawing/2014/main" id="{73D84915-C9DE-A43E-7F49-77399D7DCB26}"/>
              </a:ext>
            </a:extLst>
          </p:cNvPr>
          <p:cNvSpPr/>
          <p:nvPr/>
        </p:nvSpPr>
        <p:spPr>
          <a:xfrm>
            <a:off x="4987575" y="281065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4" name="Rectangle 33">
            <a:extLst>
              <a:ext uri="{FF2B5EF4-FFF2-40B4-BE49-F238E27FC236}">
                <a16:creationId xmlns:a16="http://schemas.microsoft.com/office/drawing/2014/main" id="{D430EFF7-C01F-AC6C-1E82-ED08C2C90449}"/>
              </a:ext>
            </a:extLst>
          </p:cNvPr>
          <p:cNvSpPr/>
          <p:nvPr/>
        </p:nvSpPr>
        <p:spPr>
          <a:xfrm>
            <a:off x="4286650"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35" name="Rectangle 34">
            <a:extLst>
              <a:ext uri="{FF2B5EF4-FFF2-40B4-BE49-F238E27FC236}">
                <a16:creationId xmlns:a16="http://schemas.microsoft.com/office/drawing/2014/main" id="{44568497-1F62-19D5-5110-B9D193D88AD3}"/>
              </a:ext>
            </a:extLst>
          </p:cNvPr>
          <p:cNvSpPr/>
          <p:nvPr/>
        </p:nvSpPr>
        <p:spPr>
          <a:xfrm>
            <a:off x="5117260" y="3455610"/>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36" name="Rectangle 35">
            <a:extLst>
              <a:ext uri="{FF2B5EF4-FFF2-40B4-BE49-F238E27FC236}">
                <a16:creationId xmlns:a16="http://schemas.microsoft.com/office/drawing/2014/main" id="{8315C371-1490-71C6-F5F8-27F674E8C709}"/>
              </a:ext>
            </a:extLst>
          </p:cNvPr>
          <p:cNvSpPr/>
          <p:nvPr/>
        </p:nvSpPr>
        <p:spPr>
          <a:xfrm>
            <a:off x="594786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37" name="Rectangle 36">
            <a:extLst>
              <a:ext uri="{FF2B5EF4-FFF2-40B4-BE49-F238E27FC236}">
                <a16:creationId xmlns:a16="http://schemas.microsoft.com/office/drawing/2014/main" id="{FBEAF88A-FC12-752A-4096-06693F9BDE86}"/>
              </a:ext>
            </a:extLst>
          </p:cNvPr>
          <p:cNvSpPr/>
          <p:nvPr/>
        </p:nvSpPr>
        <p:spPr>
          <a:xfrm>
            <a:off x="678031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915DD18B-97F4-1C79-4EC4-ABF9CEE63CAA}"/>
              </a:ext>
            </a:extLst>
          </p:cNvPr>
          <p:cNvSpPr/>
          <p:nvPr/>
        </p:nvSpPr>
        <p:spPr>
          <a:xfrm>
            <a:off x="760862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5A404547-966B-CCC6-C8B1-E13FE43A725A}"/>
              </a:ext>
            </a:extLst>
          </p:cNvPr>
          <p:cNvSpPr/>
          <p:nvPr/>
        </p:nvSpPr>
        <p:spPr>
          <a:xfrm>
            <a:off x="9274101"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26EC358E-8417-58C0-6352-F7AF8789510A}"/>
              </a:ext>
            </a:extLst>
          </p:cNvPr>
          <p:cNvSpPr/>
          <p:nvPr/>
        </p:nvSpPr>
        <p:spPr>
          <a:xfrm>
            <a:off x="4336567" y="352808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V</a:t>
            </a:r>
            <a:endParaRPr lang="en-US" sz="36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A62910F5-1D70-7879-7C35-7F3D775F2EB7}"/>
              </a:ext>
            </a:extLst>
          </p:cNvPr>
          <p:cNvSpPr/>
          <p:nvPr/>
        </p:nvSpPr>
        <p:spPr>
          <a:xfrm>
            <a:off x="5170925" y="3531533"/>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Ụ</a:t>
            </a:r>
            <a:endParaRPr lang="en-US" sz="3600" b="1" dirty="0">
              <a:solidFill>
                <a:srgbClr val="C00000"/>
              </a:solidFill>
              <a:latin typeface="UTM Avo" panose="02040603050506020204" pitchFamily="18" charset="0"/>
            </a:endParaRPr>
          </a:p>
        </p:txBody>
      </p:sp>
      <p:sp>
        <p:nvSpPr>
          <p:cNvPr id="42" name="Rectangle 41">
            <a:extLst>
              <a:ext uri="{FF2B5EF4-FFF2-40B4-BE49-F238E27FC236}">
                <a16:creationId xmlns:a16="http://schemas.microsoft.com/office/drawing/2014/main" id="{F6EADB5A-63E8-1889-BF23-8BEAA99149CF}"/>
              </a:ext>
            </a:extLst>
          </p:cNvPr>
          <p:cNvSpPr/>
          <p:nvPr/>
        </p:nvSpPr>
        <p:spPr>
          <a:xfrm>
            <a:off x="6008733"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T</a:t>
            </a:r>
            <a:endParaRPr lang="en-US" sz="36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1865F078-AC63-19AA-88B7-BD2D61B21D6D}"/>
              </a:ext>
            </a:extLst>
          </p:cNvPr>
          <p:cNvSpPr/>
          <p:nvPr/>
        </p:nvSpPr>
        <p:spPr>
          <a:xfrm>
            <a:off x="6841483"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Ạ</a:t>
            </a:r>
            <a:endParaRPr lang="en-US" sz="3600" b="1" dirty="0">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69AE823F-F339-FF70-2861-A737CA24BD57}"/>
              </a:ext>
            </a:extLst>
          </p:cNvPr>
          <p:cNvSpPr/>
          <p:nvPr/>
        </p:nvSpPr>
        <p:spPr>
          <a:xfrm>
            <a:off x="7656302"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I</a:t>
            </a:r>
            <a:endParaRPr lang="en-US" sz="36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F29E0F8A-C7B7-A914-B3CA-DC109DD47782}"/>
              </a:ext>
            </a:extLst>
          </p:cNvPr>
          <p:cNvSpPr/>
          <p:nvPr/>
        </p:nvSpPr>
        <p:spPr>
          <a:xfrm>
            <a:off x="9328971"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EA7EE6E7-1857-0872-FF44-6F845F171F70}"/>
              </a:ext>
            </a:extLst>
          </p:cNvPr>
          <p:cNvSpPr/>
          <p:nvPr/>
        </p:nvSpPr>
        <p:spPr>
          <a:xfrm>
            <a:off x="10105770"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47" name="Rectangle 46">
            <a:extLst>
              <a:ext uri="{FF2B5EF4-FFF2-40B4-BE49-F238E27FC236}">
                <a16:creationId xmlns:a16="http://schemas.microsoft.com/office/drawing/2014/main" id="{FDF166BE-A21C-E810-AB03-1AFB42A19507}"/>
              </a:ext>
            </a:extLst>
          </p:cNvPr>
          <p:cNvSpPr/>
          <p:nvPr/>
        </p:nvSpPr>
        <p:spPr>
          <a:xfrm>
            <a:off x="987285"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1" name="Rectangle 50">
            <a:extLst>
              <a:ext uri="{FF2B5EF4-FFF2-40B4-BE49-F238E27FC236}">
                <a16:creationId xmlns:a16="http://schemas.microsoft.com/office/drawing/2014/main" id="{40D54B6D-4BD4-DA33-E4EE-8F0FE96016DE}"/>
              </a:ext>
            </a:extLst>
          </p:cNvPr>
          <p:cNvSpPr/>
          <p:nvPr/>
        </p:nvSpPr>
        <p:spPr>
          <a:xfrm>
            <a:off x="10158834" y="3532682"/>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Ũ</a:t>
            </a:r>
            <a:endParaRPr lang="en-US" sz="3600" b="1" dirty="0">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292C6864-583E-7EA5-CE6C-63421D1D6543}"/>
              </a:ext>
            </a:extLst>
          </p:cNvPr>
          <p:cNvSpPr/>
          <p:nvPr/>
        </p:nvSpPr>
        <p:spPr>
          <a:xfrm>
            <a:off x="1037202" y="352923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P</a:t>
            </a:r>
            <a:endParaRPr lang="en-US" sz="3600" b="1" dirty="0">
              <a:solidFill>
                <a:schemeClr val="tx1"/>
              </a:solidFill>
              <a:latin typeface="UTM Avo" panose="02040603050506020204" pitchFamily="18" charset="0"/>
            </a:endParaRPr>
          </a:p>
        </p:txBody>
      </p:sp>
      <p:sp>
        <p:nvSpPr>
          <p:cNvPr id="57" name="Rectangle 56">
            <a:extLst>
              <a:ext uri="{FF2B5EF4-FFF2-40B4-BE49-F238E27FC236}">
                <a16:creationId xmlns:a16="http://schemas.microsoft.com/office/drawing/2014/main" id="{2031991F-3CE0-57AA-4BB2-7E6FC0A4EA51}"/>
              </a:ext>
            </a:extLst>
          </p:cNvPr>
          <p:cNvSpPr/>
          <p:nvPr/>
        </p:nvSpPr>
        <p:spPr>
          <a:xfrm>
            <a:off x="1810559"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9" name="Rectangle 58">
            <a:extLst>
              <a:ext uri="{FF2B5EF4-FFF2-40B4-BE49-F238E27FC236}">
                <a16:creationId xmlns:a16="http://schemas.microsoft.com/office/drawing/2014/main" id="{8E93CD78-784F-32C1-650D-078D5B875BB7}"/>
              </a:ext>
            </a:extLst>
          </p:cNvPr>
          <p:cNvSpPr/>
          <p:nvPr/>
        </p:nvSpPr>
        <p:spPr>
          <a:xfrm>
            <a:off x="1860476" y="352923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61" name="Rectangle 60">
            <a:extLst>
              <a:ext uri="{FF2B5EF4-FFF2-40B4-BE49-F238E27FC236}">
                <a16:creationId xmlns:a16="http://schemas.microsoft.com/office/drawing/2014/main" id="{9B3617F6-787F-1495-A40E-C208DA8B9AFB}"/>
              </a:ext>
            </a:extLst>
          </p:cNvPr>
          <p:cNvSpPr/>
          <p:nvPr/>
        </p:nvSpPr>
        <p:spPr>
          <a:xfrm>
            <a:off x="2645326" y="345676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62" name="Rectangle 61">
            <a:extLst>
              <a:ext uri="{FF2B5EF4-FFF2-40B4-BE49-F238E27FC236}">
                <a16:creationId xmlns:a16="http://schemas.microsoft.com/office/drawing/2014/main" id="{51F0CF1A-FDCE-588A-EEF5-8DD5CE159A30}"/>
              </a:ext>
            </a:extLst>
          </p:cNvPr>
          <p:cNvSpPr/>
          <p:nvPr/>
        </p:nvSpPr>
        <p:spPr>
          <a:xfrm>
            <a:off x="2695242" y="3529234"/>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Ụ</a:t>
            </a:r>
            <a:endParaRPr lang="en-US" sz="3600" b="1" dirty="0">
              <a:solidFill>
                <a:schemeClr val="tx1"/>
              </a:solidFill>
              <a:latin typeface="UTM Avo" panose="02040603050506020204" pitchFamily="18" charset="0"/>
            </a:endParaRPr>
          </a:p>
        </p:txBody>
      </p:sp>
      <p:sp>
        <p:nvSpPr>
          <p:cNvPr id="63" name="Rectangle 62">
            <a:extLst>
              <a:ext uri="{FF2B5EF4-FFF2-40B4-BE49-F238E27FC236}">
                <a16:creationId xmlns:a16="http://schemas.microsoft.com/office/drawing/2014/main" id="{2E9DB79D-3F4E-6B72-33FE-967C9AB7A135}"/>
              </a:ext>
            </a:extLst>
          </p:cNvPr>
          <p:cNvSpPr/>
          <p:nvPr/>
        </p:nvSpPr>
        <p:spPr>
          <a:xfrm>
            <a:off x="3467365"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1024" name="Rectangle 1023">
            <a:extLst>
              <a:ext uri="{FF2B5EF4-FFF2-40B4-BE49-F238E27FC236}">
                <a16:creationId xmlns:a16="http://schemas.microsoft.com/office/drawing/2014/main" id="{99192451-2D28-F199-56A3-6AC536B8B13D}"/>
              </a:ext>
            </a:extLst>
          </p:cNvPr>
          <p:cNvSpPr/>
          <p:nvPr/>
        </p:nvSpPr>
        <p:spPr>
          <a:xfrm>
            <a:off x="3520429"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C</a:t>
            </a:r>
            <a:endParaRPr lang="en-US" sz="3600" b="1" dirty="0">
              <a:solidFill>
                <a:schemeClr val="tx1"/>
              </a:solidFill>
              <a:latin typeface="UTM Avo" panose="02040603050506020204" pitchFamily="18" charset="0"/>
            </a:endParaRPr>
          </a:p>
        </p:txBody>
      </p:sp>
      <p:sp>
        <p:nvSpPr>
          <p:cNvPr id="1025" name="Rectangle 1024">
            <a:extLst>
              <a:ext uri="{FF2B5EF4-FFF2-40B4-BE49-F238E27FC236}">
                <a16:creationId xmlns:a16="http://schemas.microsoft.com/office/drawing/2014/main" id="{9E961AD0-0780-D14E-6B88-2CE09DCA4B4A}"/>
              </a:ext>
            </a:extLst>
          </p:cNvPr>
          <p:cNvSpPr/>
          <p:nvPr/>
        </p:nvSpPr>
        <p:spPr>
          <a:xfrm>
            <a:off x="8436939" y="3455610"/>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1027" name="Rectangle 1026">
            <a:extLst>
              <a:ext uri="{FF2B5EF4-FFF2-40B4-BE49-F238E27FC236}">
                <a16:creationId xmlns:a16="http://schemas.microsoft.com/office/drawing/2014/main" id="{0E4BD6E1-3325-4C68-E304-CD4A52835206}"/>
              </a:ext>
            </a:extLst>
          </p:cNvPr>
          <p:cNvSpPr/>
          <p:nvPr/>
        </p:nvSpPr>
        <p:spPr>
          <a:xfrm>
            <a:off x="8491809" y="3531533"/>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1028" name="TextBox 1027">
            <a:extLst>
              <a:ext uri="{FF2B5EF4-FFF2-40B4-BE49-F238E27FC236}">
                <a16:creationId xmlns:a16="http://schemas.microsoft.com/office/drawing/2014/main" id="{04B328B6-CCB6-F562-AAB1-E34C31865A89}"/>
              </a:ext>
            </a:extLst>
          </p:cNvPr>
          <p:cNvSpPr txBox="1"/>
          <p:nvPr/>
        </p:nvSpPr>
        <p:spPr>
          <a:xfrm>
            <a:off x="722811" y="4443288"/>
            <a:ext cx="10273490" cy="1015663"/>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Công dân nam trong độ tuổi thực hiện nghĩa vụ quân sự có nghĩa vụ </a:t>
            </a:r>
            <a:r>
              <a:rPr lang="vi-VN" sz="2000" dirty="0">
                <a:solidFill>
                  <a:srgbClr val="FF0000"/>
                </a:solidFill>
              </a:rPr>
              <a:t>phục vụ tại ngũ </a:t>
            </a:r>
            <a:r>
              <a:rPr lang="vi-VN" sz="2000" dirty="0"/>
              <a:t>trong Quân đội nhân dân. Công dân nữ trong độ tuổi thực hiện nghĩa vụ quân sự trong thời bình, nếu tự nguyện và quân đội có nhu cầu thì được phục vụ tại ngũ. </a:t>
            </a:r>
            <a:endParaRPr lang="en-US" sz="2000" dirty="0"/>
          </a:p>
        </p:txBody>
      </p:sp>
      <p:pic>
        <p:nvPicPr>
          <p:cNvPr id="58" name="Picture 57" descr="A colorful kite with a black background&#10;&#10;Description automatically generated">
            <a:extLst>
              <a:ext uri="{FF2B5EF4-FFF2-40B4-BE49-F238E27FC236}">
                <a16:creationId xmlns:a16="http://schemas.microsoft.com/office/drawing/2014/main" id="{B683DFFA-EE19-4D6D-B9B5-522FB1E370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60" name="Group 11">
            <a:extLst>
              <a:ext uri="{FF2B5EF4-FFF2-40B4-BE49-F238E27FC236}">
                <a16:creationId xmlns:a16="http://schemas.microsoft.com/office/drawing/2014/main" id="{5570871C-DFA5-483D-8342-59F733296415}"/>
              </a:ext>
            </a:extLst>
          </p:cNvPr>
          <p:cNvGrpSpPr>
            <a:grpSpLocks/>
          </p:cNvGrpSpPr>
          <p:nvPr/>
        </p:nvGrpSpPr>
        <p:grpSpPr bwMode="auto">
          <a:xfrm>
            <a:off x="11236198" y="912947"/>
            <a:ext cx="427000" cy="336488"/>
            <a:chOff x="0" y="0"/>
            <a:chExt cx="666" cy="559"/>
          </a:xfrm>
        </p:grpSpPr>
        <p:sp>
          <p:nvSpPr>
            <p:cNvPr id="64" name="Freeform 12">
              <a:extLst>
                <a:ext uri="{FF2B5EF4-FFF2-40B4-BE49-F238E27FC236}">
                  <a16:creationId xmlns:a16="http://schemas.microsoft.com/office/drawing/2014/main" id="{926019A1-741F-464B-A121-C02B682E18A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5365058"/>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4"/>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24"/>
                                        </p:tgtEl>
                                        <p:attrNameLst>
                                          <p:attrName>style.visibility</p:attrName>
                                        </p:attrNameLst>
                                      </p:cBhvr>
                                      <p:to>
                                        <p:strVal val="visible"/>
                                      </p:to>
                                    </p:set>
                                    <p:animEffect transition="in" filter="fade">
                                      <p:cBhvr>
                                        <p:cTn id="85" dur="500"/>
                                        <p:tgtEl>
                                          <p:spTgt spid="10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27"/>
                                        </p:tgtEl>
                                        <p:attrNameLst>
                                          <p:attrName>style.visibility</p:attrName>
                                        </p:attrNameLst>
                                      </p:cBhvr>
                                      <p:to>
                                        <p:strVal val="visible"/>
                                      </p:to>
                                    </p:set>
                                    <p:animEffect transition="in" filter="fade">
                                      <p:cBhvr>
                                        <p:cTn id="88" dur="500"/>
                                        <p:tgtEl>
                                          <p:spTgt spid="10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28"/>
                                        </p:tgtEl>
                                        <p:attrNameLst>
                                          <p:attrName>style.visibility</p:attrName>
                                        </p:attrNameLst>
                                      </p:cBhvr>
                                      <p:to>
                                        <p:strVal val="visible"/>
                                      </p:to>
                                    </p:set>
                                    <p:animEffect transition="in" filter="fade">
                                      <p:cBhvr>
                                        <p:cTn id="91" dur="500"/>
                                        <p:tgtEl>
                                          <p:spTgt spid="1028"/>
                                        </p:tgtEl>
                                      </p:cBhvr>
                                    </p:animEffect>
                                  </p:childTnLst>
                                </p:cTn>
                              </p:par>
                            </p:childTnLst>
                          </p:cTn>
                        </p:par>
                        <p:par>
                          <p:cTn id="92" fill="hold">
                            <p:stCondLst>
                              <p:cond delay="500"/>
                            </p:stCondLst>
                            <p:childTnLst>
                              <p:par>
                                <p:cTn id="93" presetID="1" presetClass="mediacall" presetSubtype="0" fill="hold" nodeType="afterEffect">
                                  <p:stCondLst>
                                    <p:cond delay="0"/>
                                  </p:stCondLst>
                                  <p:childTnLst>
                                    <p:cmd type="call" cmd="playFrom(0.0)">
                                      <p:cBhvr>
                                        <p:cTn id="94" dur="1" fill="hold"/>
                                        <p:tgtEl>
                                          <p:spTgt spid="15"/>
                                        </p:tgtEl>
                                      </p:cBhvr>
                                    </p:cmd>
                                  </p:childTnLst>
                                </p:cTn>
                              </p:par>
                            </p:childTnLst>
                          </p:cTn>
                        </p:par>
                      </p:childTnLst>
                    </p:cTn>
                  </p:par>
                </p:childTnLst>
              </p:cTn>
              <p:nextCondLst>
                <p:cond evt="onClick" delay="0">
                  <p:tgtEl>
                    <p:spTgt spid="33"/>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0" grpId="0" animBg="1"/>
      <p:bldP spid="41" grpId="0" animBg="1"/>
      <p:bldP spid="42" grpId="0" animBg="1"/>
      <p:bldP spid="43" grpId="0" animBg="1"/>
      <p:bldP spid="44" grpId="0" animBg="1"/>
      <p:bldP spid="45" grpId="0" animBg="1"/>
      <p:bldP spid="51" grpId="0" animBg="1"/>
      <p:bldP spid="53" grpId="0" animBg="1"/>
      <p:bldP spid="59" grpId="0" animBg="1"/>
      <p:bldP spid="62" grpId="0" animBg="1"/>
      <p:bldP spid="1024" grpId="0" animBg="1"/>
      <p:bldP spid="1027" grpId="0" animBg="1"/>
      <p:bldP spid="10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a16="http://schemas.microsoft.com/office/drawing/2014/main" id="{A9298DCB-0D55-EB1C-1DAA-27F5D3CBA2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9766" y="1869405"/>
            <a:ext cx="1301009" cy="1031659"/>
          </a:xfrm>
          <a:prstGeom prst="rect">
            <a:avLst/>
          </a:prstGeom>
        </p:spPr>
      </p:pic>
      <p:sp>
        <p:nvSpPr>
          <p:cNvPr id="25" name="Oval 24">
            <a:extLst>
              <a:ext uri="{FF2B5EF4-FFF2-40B4-BE49-F238E27FC236}">
                <a16:creationId xmlns:a16="http://schemas.microsoft.com/office/drawing/2014/main" id="{54ED1D3B-AAAB-2636-E360-35330C6A26C8}"/>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a16="http://schemas.microsoft.com/office/drawing/2014/main" id="{01BE0AB3-5559-9CE2-C12C-546F8AA7CCCD}"/>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a16="http://schemas.microsoft.com/office/drawing/2014/main" id="{721DF280-7025-EB53-44CC-5BEE7D050BBE}"/>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a16="http://schemas.microsoft.com/office/drawing/2014/main" id="{08CD2367-1A39-714A-001C-ADADB22AAABC}"/>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a16="http://schemas.microsoft.com/office/drawing/2014/main" id="{CDC390F8-B033-191A-73C4-8B4F5FE04781}"/>
              </a:ext>
            </a:extLst>
          </p:cNvPr>
          <p:cNvSpPr/>
          <p:nvPr/>
        </p:nvSpPr>
        <p:spPr>
          <a:xfrm>
            <a:off x="10710286"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a16="http://schemas.microsoft.com/office/drawing/2014/main" id="{ACB02C48-9F65-3BCD-7355-50A4BF783C68}"/>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a16="http://schemas.microsoft.com/office/drawing/2014/main" id="{1F45F248-5EA2-51E1-7759-DF509BB14CA1}"/>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a16="http://schemas.microsoft.com/office/drawing/2014/main" id="{4E386F40-D763-5129-0BC4-F39E9B032FC0}"/>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a16="http://schemas.microsoft.com/office/drawing/2014/main" id="{282BCAB6-4BCA-0E09-1C48-027552EA6032}"/>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a16="http://schemas.microsoft.com/office/drawing/2014/main" id="{A2B21D09-0F3B-422E-E2E7-A872D7DFC341}"/>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a16="http://schemas.microsoft.com/office/drawing/2014/main" id="{E6752F44-EE89-21D8-13A5-94975F6BFFBD}"/>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a16="http://schemas.microsoft.com/office/drawing/2014/main" id="{510CA724-3AD5-13E6-50D1-4E253C16FB74}"/>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a16="http://schemas.microsoft.com/office/drawing/2014/main" id="{75A0D687-A9C0-1204-21BE-6203EEE22F8B}"/>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a16="http://schemas.microsoft.com/office/drawing/2014/main" id="{20B44DA0-8CBF-48CB-30D5-B5189A2D2499}"/>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a16="http://schemas.microsoft.com/office/drawing/2014/main" id="{83087393-94B0-2E00-FAA4-9952CBB96F6B}"/>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a16="http://schemas.microsoft.com/office/drawing/2014/main" id="{7DAE1C97-6030-2C40-7734-95C242687A78}"/>
              </a:ext>
            </a:extLst>
          </p:cNvPr>
          <p:cNvSpPr/>
          <p:nvPr/>
        </p:nvSpPr>
        <p:spPr>
          <a:xfrm>
            <a:off x="10710286"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2" action="ppaction://hlinksldjump"/>
            <a:extLst>
              <a:ext uri="{FF2B5EF4-FFF2-40B4-BE49-F238E27FC236}">
                <a16:creationId xmlns:a16="http://schemas.microsoft.com/office/drawing/2014/main" id="{6546E143-3012-E0D7-5AFB-8DC95D89B132}"/>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18CB4A92-FFE4-BCA6-B072-20E8EAFB1531}"/>
              </a:ext>
            </a:extLst>
          </p:cNvPr>
          <p:cNvSpPr/>
          <p:nvPr/>
        </p:nvSpPr>
        <p:spPr>
          <a:xfrm>
            <a:off x="873961" y="1057380"/>
            <a:ext cx="9449369" cy="133469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9495193-F775-4AA2-B055-FB4C8B8D21F4}"/>
              </a:ext>
            </a:extLst>
          </p:cNvPr>
          <p:cNvSpPr txBox="1"/>
          <p:nvPr/>
        </p:nvSpPr>
        <p:spPr>
          <a:xfrm>
            <a:off x="983577" y="1472179"/>
            <a:ext cx="9354093" cy="800219"/>
          </a:xfrm>
          <a:prstGeom prst="rect">
            <a:avLst/>
          </a:prstGeom>
          <a:noFill/>
        </p:spPr>
        <p:txBody>
          <a:bodyPr wrap="square" rtlCol="0">
            <a:spAutoFit/>
          </a:bodyPr>
          <a:lstStyle/>
          <a:p>
            <a:pPr algn="just"/>
            <a:r>
              <a:rPr lang="en-US" sz="2300" b="1" dirty="0">
                <a:latin typeface="UTM Avo" panose="02040603050506020204" pitchFamily="18" charset="0"/>
              </a:rPr>
              <a:t>Q</a:t>
            </a:r>
            <a:r>
              <a:rPr lang="vi-VN" sz="2300" b="1" dirty="0">
                <a:latin typeface="UTM Avo" panose="02040603050506020204" pitchFamily="18" charset="0"/>
              </a:rPr>
              <a:t>uân nhân có cấp bậc quân hàm: thượng sĩ, trung sĩ, hạ sĩ và thời hạn phục vụ tại ngũ trong thời bình là 24 tháng.</a:t>
            </a:r>
          </a:p>
        </p:txBody>
      </p:sp>
      <p:sp>
        <p:nvSpPr>
          <p:cNvPr id="17" name="Oval 16">
            <a:extLst>
              <a:ext uri="{FF2B5EF4-FFF2-40B4-BE49-F238E27FC236}">
                <a16:creationId xmlns:a16="http://schemas.microsoft.com/office/drawing/2014/main" id="{1D8FAA1D-F25A-91A1-3E30-8BFA26E092F1}"/>
              </a:ext>
            </a:extLst>
          </p:cNvPr>
          <p:cNvSpPr/>
          <p:nvPr/>
        </p:nvSpPr>
        <p:spPr>
          <a:xfrm>
            <a:off x="5452616" y="448278"/>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UTM Avo" panose="02040603050506020204" pitchFamily="18" charset="0"/>
              </a:rPr>
              <a:t>8</a:t>
            </a:r>
            <a:endParaRPr lang="en-US" sz="3600" b="1" dirty="0">
              <a:latin typeface="UTM Avo" panose="02040603050506020204" pitchFamily="18" charset="0"/>
            </a:endParaRPr>
          </a:p>
        </p:txBody>
      </p:sp>
      <p:sp>
        <p:nvSpPr>
          <p:cNvPr id="18" name="1">
            <a:extLst>
              <a:ext uri="{FF2B5EF4-FFF2-40B4-BE49-F238E27FC236}">
                <a16:creationId xmlns:a16="http://schemas.microsoft.com/office/drawing/2014/main" id="{DFF4F0A8-FE16-8D5E-F32C-AAF2F84E8EC3}"/>
              </a:ext>
            </a:extLst>
          </p:cNvPr>
          <p:cNvSpPr/>
          <p:nvPr/>
        </p:nvSpPr>
        <p:spPr>
          <a:xfrm>
            <a:off x="5011618" y="258954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9" name="Rectangle 18">
            <a:extLst>
              <a:ext uri="{FF2B5EF4-FFF2-40B4-BE49-F238E27FC236}">
                <a16:creationId xmlns:a16="http://schemas.microsoft.com/office/drawing/2014/main" id="{A29EA688-8936-17B0-97F1-50838B6B03C5}"/>
              </a:ext>
            </a:extLst>
          </p:cNvPr>
          <p:cNvSpPr/>
          <p:nvPr/>
        </p:nvSpPr>
        <p:spPr>
          <a:xfrm>
            <a:off x="4727353"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0" name="Rectangle 19">
            <a:extLst>
              <a:ext uri="{FF2B5EF4-FFF2-40B4-BE49-F238E27FC236}">
                <a16:creationId xmlns:a16="http://schemas.microsoft.com/office/drawing/2014/main" id="{B2AF5D91-F9A5-8FCC-0C67-1A8D0C7AF0E0}"/>
              </a:ext>
            </a:extLst>
          </p:cNvPr>
          <p:cNvSpPr/>
          <p:nvPr/>
        </p:nvSpPr>
        <p:spPr>
          <a:xfrm>
            <a:off x="7941233"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1" name="Rectangle 20">
            <a:extLst>
              <a:ext uri="{FF2B5EF4-FFF2-40B4-BE49-F238E27FC236}">
                <a16:creationId xmlns:a16="http://schemas.microsoft.com/office/drawing/2014/main" id="{A72432A7-F6F7-A226-8179-913CF8340FFE}"/>
              </a:ext>
            </a:extLst>
          </p:cNvPr>
          <p:cNvSpPr/>
          <p:nvPr/>
        </p:nvSpPr>
        <p:spPr>
          <a:xfrm>
            <a:off x="5795119" y="3387090"/>
            <a:ext cx="987859" cy="98785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22" name="Rectangle 21">
            <a:extLst>
              <a:ext uri="{FF2B5EF4-FFF2-40B4-BE49-F238E27FC236}">
                <a16:creationId xmlns:a16="http://schemas.microsoft.com/office/drawing/2014/main" id="{AC1A506E-7CE1-51DB-9F11-4945B02817CF}"/>
              </a:ext>
            </a:extLst>
          </p:cNvPr>
          <p:cNvSpPr/>
          <p:nvPr/>
        </p:nvSpPr>
        <p:spPr>
          <a:xfrm>
            <a:off x="6868176"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a16="http://schemas.microsoft.com/office/drawing/2014/main" id="{83B3743F-C0B4-FE08-F022-6C00D06D2C94}"/>
              </a:ext>
            </a:extLst>
          </p:cNvPr>
          <p:cNvSpPr/>
          <p:nvPr/>
        </p:nvSpPr>
        <p:spPr>
          <a:xfrm>
            <a:off x="4795907"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Ĩ</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D20EFBCE-C167-0922-9528-A6820DDC23C5}"/>
              </a:ext>
            </a:extLst>
          </p:cNvPr>
          <p:cNvSpPr/>
          <p:nvPr/>
        </p:nvSpPr>
        <p:spPr>
          <a:xfrm>
            <a:off x="8005720" y="345118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FFB8043C-C1C2-0F20-63DE-1BB4DC22AE3F}"/>
              </a:ext>
            </a:extLst>
          </p:cNvPr>
          <p:cNvSpPr/>
          <p:nvPr/>
        </p:nvSpPr>
        <p:spPr>
          <a:xfrm>
            <a:off x="5864449" y="3455642"/>
            <a:ext cx="852763" cy="85276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Q</a:t>
            </a:r>
            <a:endParaRPr lang="en-US" sz="4000" b="1" dirty="0">
              <a:solidFill>
                <a:srgbClr val="C00000"/>
              </a:solidFill>
              <a:latin typeface="UTM Avo" panose="02040603050506020204" pitchFamily="18" charset="0"/>
            </a:endParaRPr>
          </a:p>
        </p:txBody>
      </p:sp>
      <p:sp>
        <p:nvSpPr>
          <p:cNvPr id="45" name="Rectangle 44">
            <a:extLst>
              <a:ext uri="{FF2B5EF4-FFF2-40B4-BE49-F238E27FC236}">
                <a16:creationId xmlns:a16="http://schemas.microsoft.com/office/drawing/2014/main" id="{E86C8E22-A798-1D97-CC79-A68ADA52D3A6}"/>
              </a:ext>
            </a:extLst>
          </p:cNvPr>
          <p:cNvSpPr/>
          <p:nvPr/>
        </p:nvSpPr>
        <p:spPr>
          <a:xfrm>
            <a:off x="6946805"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25818D41-629C-A0BA-73B2-0327616D664F}"/>
              </a:ext>
            </a:extLst>
          </p:cNvPr>
          <p:cNvSpPr/>
          <p:nvPr/>
        </p:nvSpPr>
        <p:spPr>
          <a:xfrm>
            <a:off x="2589499"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7" name="Rectangle 46">
            <a:extLst>
              <a:ext uri="{FF2B5EF4-FFF2-40B4-BE49-F238E27FC236}">
                <a16:creationId xmlns:a16="http://schemas.microsoft.com/office/drawing/2014/main" id="{793DF021-9625-77EA-CBE5-20DD9B502B41}"/>
              </a:ext>
            </a:extLst>
          </p:cNvPr>
          <p:cNvSpPr/>
          <p:nvPr/>
        </p:nvSpPr>
        <p:spPr>
          <a:xfrm>
            <a:off x="3659587"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1" name="Rectangle 50">
            <a:extLst>
              <a:ext uri="{FF2B5EF4-FFF2-40B4-BE49-F238E27FC236}">
                <a16:creationId xmlns:a16="http://schemas.microsoft.com/office/drawing/2014/main" id="{3F331C7A-8448-7CE9-A12F-D0209D414A6C}"/>
              </a:ext>
            </a:extLst>
          </p:cNvPr>
          <p:cNvSpPr/>
          <p:nvPr/>
        </p:nvSpPr>
        <p:spPr>
          <a:xfrm>
            <a:off x="2658052"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57" name="Rectangle 56">
            <a:extLst>
              <a:ext uri="{FF2B5EF4-FFF2-40B4-BE49-F238E27FC236}">
                <a16:creationId xmlns:a16="http://schemas.microsoft.com/office/drawing/2014/main" id="{33457E40-5305-FF56-28C7-356E7A3A6108}"/>
              </a:ext>
            </a:extLst>
          </p:cNvPr>
          <p:cNvSpPr/>
          <p:nvPr/>
        </p:nvSpPr>
        <p:spPr>
          <a:xfrm>
            <a:off x="3724075" y="345118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61" name="Rectangle 60">
            <a:extLst>
              <a:ext uri="{FF2B5EF4-FFF2-40B4-BE49-F238E27FC236}">
                <a16:creationId xmlns:a16="http://schemas.microsoft.com/office/drawing/2014/main" id="{F2C95116-3F54-E0F4-060D-9707FEE655C2}"/>
              </a:ext>
            </a:extLst>
          </p:cNvPr>
          <p:cNvSpPr/>
          <p:nvPr/>
        </p:nvSpPr>
        <p:spPr>
          <a:xfrm>
            <a:off x="1514633"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62" name="Rectangle 61">
            <a:extLst>
              <a:ext uri="{FF2B5EF4-FFF2-40B4-BE49-F238E27FC236}">
                <a16:creationId xmlns:a16="http://schemas.microsoft.com/office/drawing/2014/main" id="{F7BA15FD-A17A-67E6-92A4-78527350C71B}"/>
              </a:ext>
            </a:extLst>
          </p:cNvPr>
          <p:cNvSpPr/>
          <p:nvPr/>
        </p:nvSpPr>
        <p:spPr>
          <a:xfrm>
            <a:off x="1583186" y="3455642"/>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3" name="Rectangle 62">
            <a:extLst>
              <a:ext uri="{FF2B5EF4-FFF2-40B4-BE49-F238E27FC236}">
                <a16:creationId xmlns:a16="http://schemas.microsoft.com/office/drawing/2014/main" id="{5EF19808-A6FC-B2AC-D4A3-579609BB4E59}"/>
              </a:ext>
            </a:extLst>
          </p:cNvPr>
          <p:cNvSpPr/>
          <p:nvPr/>
        </p:nvSpPr>
        <p:spPr>
          <a:xfrm>
            <a:off x="9014290" y="3387090"/>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24" name="Rectangle 1023">
            <a:extLst>
              <a:ext uri="{FF2B5EF4-FFF2-40B4-BE49-F238E27FC236}">
                <a16:creationId xmlns:a16="http://schemas.microsoft.com/office/drawing/2014/main" id="{072C1900-D235-EE46-5714-E185E35BBB81}"/>
              </a:ext>
            </a:extLst>
          </p:cNvPr>
          <p:cNvSpPr/>
          <p:nvPr/>
        </p:nvSpPr>
        <p:spPr>
          <a:xfrm>
            <a:off x="9078777" y="345118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25" name="TextBox 1024">
            <a:extLst>
              <a:ext uri="{FF2B5EF4-FFF2-40B4-BE49-F238E27FC236}">
                <a16:creationId xmlns:a16="http://schemas.microsoft.com/office/drawing/2014/main" id="{F73E1C20-BF2A-D979-0451-1F2FB4F0B9CF}"/>
              </a:ext>
            </a:extLst>
          </p:cNvPr>
          <p:cNvSpPr txBox="1"/>
          <p:nvPr/>
        </p:nvSpPr>
        <p:spPr>
          <a:xfrm>
            <a:off x="609601" y="4462373"/>
            <a:ext cx="10383218" cy="1323439"/>
          </a:xfrm>
          <a:prstGeom prst="rect">
            <a:avLst/>
          </a:prstGeom>
          <a:noFill/>
          <a:ln>
            <a:solidFill>
              <a:srgbClr val="00B050"/>
            </a:solidFill>
          </a:ln>
        </p:spPr>
        <p:txBody>
          <a:bodyPr wrap="square">
            <a:spAutoFit/>
          </a:bodyPr>
          <a:lstStyle/>
          <a:p>
            <a:pPr algn="just"/>
            <a:r>
              <a:rPr lang="vi-VN" sz="2000" dirty="0">
                <a:solidFill>
                  <a:srgbClr val="00B050"/>
                </a:solidFill>
              </a:rPr>
              <a:t>Mục I Bài 2 SGK: </a:t>
            </a:r>
            <a:r>
              <a:rPr lang="vi-VN" sz="2000" dirty="0"/>
              <a:t>Thời hạn phục vụ tại ngũ của </a:t>
            </a:r>
            <a:r>
              <a:rPr lang="vi-VN" sz="2000" dirty="0">
                <a:solidFill>
                  <a:srgbClr val="FF0000"/>
                </a:solidFill>
              </a:rPr>
              <a:t>hạ sĩ quan</a:t>
            </a:r>
            <a:r>
              <a:rPr lang="vi-VN" sz="2000" dirty="0"/>
              <a:t>, binh sĩ</a:t>
            </a:r>
            <a:endParaRPr lang="en-US" sz="2000" dirty="0"/>
          </a:p>
          <a:p>
            <a:pPr algn="just"/>
            <a:r>
              <a:rPr lang="en-US" sz="2000" dirty="0"/>
              <a:t>-…..</a:t>
            </a:r>
          </a:p>
          <a:p>
            <a:pPr algn="just"/>
            <a:r>
              <a:rPr lang="en-US" sz="2000" dirty="0"/>
              <a:t>-</a:t>
            </a:r>
            <a:r>
              <a:rPr lang="vi-VN" sz="2000" dirty="0"/>
              <a:t> Thanh niên đã tốt nghiệp đại học, cao đẳng, trung cấp, tình nguyện phục vụ tại đoàn kinh tế – quốc phòng từ đủ 24 tháng trở lên theo Đề án do Thủ tướng Chính phủ quyết định.</a:t>
            </a:r>
          </a:p>
        </p:txBody>
      </p:sp>
      <p:pic>
        <p:nvPicPr>
          <p:cNvPr id="49" name="Picture 48" descr="A colorful kite with a black background&#10;&#10;Description automatically generated">
            <a:extLst>
              <a:ext uri="{FF2B5EF4-FFF2-40B4-BE49-F238E27FC236}">
                <a16:creationId xmlns:a16="http://schemas.microsoft.com/office/drawing/2014/main" id="{F133BEFD-1F04-471A-BF0A-B7506436C2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a16="http://schemas.microsoft.com/office/drawing/2014/main" id="{26C23CA5-D574-431A-B138-5CFF06406845}"/>
              </a:ext>
            </a:extLst>
          </p:cNvPr>
          <p:cNvGrpSpPr>
            <a:grpSpLocks/>
          </p:cNvGrpSpPr>
          <p:nvPr/>
        </p:nvGrpSpPr>
        <p:grpSpPr bwMode="auto">
          <a:xfrm>
            <a:off x="11236198" y="912947"/>
            <a:ext cx="427000" cy="336488"/>
            <a:chOff x="0" y="0"/>
            <a:chExt cx="666" cy="559"/>
          </a:xfrm>
        </p:grpSpPr>
        <p:sp>
          <p:nvSpPr>
            <p:cNvPr id="52" name="Freeform 12">
              <a:extLst>
                <a:ext uri="{FF2B5EF4-FFF2-40B4-BE49-F238E27FC236}">
                  <a16:creationId xmlns:a16="http://schemas.microsoft.com/office/drawing/2014/main" id="{D4EB61B7-9C52-405C-8DDC-916BA0EA919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310714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2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1024"/>
                                        </p:tgtEl>
                                        <p:attrNameLst>
                                          <p:attrName>style.visibility</p:attrName>
                                        </p:attrNameLst>
                                      </p:cBhvr>
                                      <p:to>
                                        <p:strVal val="visible"/>
                                      </p:to>
                                    </p:set>
                                    <p:animEffect transition="in" filter="fade">
                                      <p:cBhvr>
                                        <p:cTn id="58" dur="500"/>
                                        <p:tgtEl>
                                          <p:spTgt spid="1024"/>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1025"/>
                                        </p:tgtEl>
                                        <p:attrNameLst>
                                          <p:attrName>style.visibility</p:attrName>
                                        </p:attrNameLst>
                                      </p:cBhvr>
                                      <p:to>
                                        <p:strVal val="visible"/>
                                      </p:to>
                                    </p:set>
                                    <p:animEffect transition="in" filter="fade">
                                      <p:cBhvr>
                                        <p:cTn id="79" dur="500"/>
                                        <p:tgtEl>
                                          <p:spTgt spid="1025"/>
                                        </p:tgtEl>
                                      </p:cBhvr>
                                    </p:animEffect>
                                  </p:childTnLst>
                                </p:cTn>
                              </p:par>
                            </p:childTnLst>
                          </p:cTn>
                        </p:par>
                        <p:par>
                          <p:cTn id="80" fill="hold">
                            <p:stCondLst>
                              <p:cond delay="500"/>
                            </p:stCondLst>
                            <p:childTnLst>
                              <p:par>
                                <p:cTn id="81" presetID="1" presetClass="mediacall" presetSubtype="0" fill="hold" nodeType="afterEffect">
                                  <p:stCondLst>
                                    <p:cond delay="0"/>
                                  </p:stCondLst>
                                  <p:childTnLst>
                                    <p:cmd type="call" cmd="playFrom(0.0)">
                                      <p:cBhvr>
                                        <p:cTn id="82" dur="3824" fill="hold"/>
                                        <p:tgtEl>
                                          <p:spTgt spid="15"/>
                                        </p:tgtEl>
                                      </p:cBhvr>
                                    </p:cmd>
                                  </p:childTnLst>
                                </p:cTn>
                              </p:par>
                            </p:childTnLst>
                          </p:cTn>
                        </p:par>
                      </p:childTnLst>
                    </p:cTn>
                  </p:par>
                </p:childTnLst>
              </p:cTn>
              <p:nextCondLst>
                <p:cond evt="onClick" delay="0">
                  <p:tgtEl>
                    <p:spTgt spid="18"/>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23" grpId="0" animBg="1"/>
      <p:bldP spid="43" grpId="0" animBg="1"/>
      <p:bldP spid="44" grpId="0" animBg="1"/>
      <p:bldP spid="45" grpId="0" animBg="1"/>
      <p:bldP spid="51" grpId="0" animBg="1"/>
      <p:bldP spid="57" grpId="0" animBg="1"/>
      <p:bldP spid="62" grpId="0" animBg="1"/>
      <p:bldP spid="1024" grpId="0" animBg="1"/>
      <p:bldP spid="10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9127"/>
            <a:ext cx="12192000" cy="6910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a16="http://schemas.microsoft.com/office/drawing/2014/main" id="{68E46BCC-9B35-2C68-AD83-1087092471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3416" y="1920205"/>
            <a:ext cx="1301009" cy="1031659"/>
          </a:xfrm>
          <a:prstGeom prst="rect">
            <a:avLst/>
          </a:prstGeom>
        </p:spPr>
      </p:pic>
      <p:sp>
        <p:nvSpPr>
          <p:cNvPr id="25" name="Oval 24">
            <a:extLst>
              <a:ext uri="{FF2B5EF4-FFF2-40B4-BE49-F238E27FC236}">
                <a16:creationId xmlns:a16="http://schemas.microsoft.com/office/drawing/2014/main" id="{C5C06562-81DE-F12C-3D2B-3C37FC19224E}"/>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a16="http://schemas.microsoft.com/office/drawing/2014/main" id="{9E8FD093-1A7A-F05A-7356-FE37EDE3B78D}"/>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a16="http://schemas.microsoft.com/office/drawing/2014/main" id="{3238AE5E-9C6A-986A-2D65-82B39BB2A307}"/>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a16="http://schemas.microsoft.com/office/drawing/2014/main" id="{C2582CBC-FF00-47F1-550C-313E4D321224}"/>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a16="http://schemas.microsoft.com/office/drawing/2014/main" id="{15357750-EE11-6864-1D30-C5FF91BC38AE}"/>
              </a:ext>
            </a:extLst>
          </p:cNvPr>
          <p:cNvSpPr/>
          <p:nvPr/>
        </p:nvSpPr>
        <p:spPr>
          <a:xfrm>
            <a:off x="10703936"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a16="http://schemas.microsoft.com/office/drawing/2014/main" id="{2D57ABBB-93C8-F1D1-3DBE-76D5E087C3A6}"/>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a16="http://schemas.microsoft.com/office/drawing/2014/main" id="{D41CB281-D3C7-1F56-3504-5E992E5EF2E8}"/>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a16="http://schemas.microsoft.com/office/drawing/2014/main" id="{0632F5F5-193A-D6FB-204F-290B859E9807}"/>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a16="http://schemas.microsoft.com/office/drawing/2014/main" id="{1AC214B1-3EAE-E566-4F95-0A32D46DD0C5}"/>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a16="http://schemas.microsoft.com/office/drawing/2014/main" id="{6F698848-6E02-BB19-A504-6EB7A2575015}"/>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a16="http://schemas.microsoft.com/office/drawing/2014/main" id="{0B5C0B33-24B3-F23D-A8AF-8A63264A0A86}"/>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a16="http://schemas.microsoft.com/office/drawing/2014/main" id="{BAE40429-CA4B-AD52-C922-E0CF1A6D0D67}"/>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a16="http://schemas.microsoft.com/office/drawing/2014/main" id="{6B7277F0-EF8D-F1EE-F735-B2561AA4EE22}"/>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a16="http://schemas.microsoft.com/office/drawing/2014/main" id="{089CD75A-91B5-0B8B-1BDF-2C242AF4BCAD}"/>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a16="http://schemas.microsoft.com/office/drawing/2014/main" id="{0FAAB0F2-28B3-2070-7C74-14730595A342}"/>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a16="http://schemas.microsoft.com/office/drawing/2014/main" id="{6CD1D7E3-5216-8B5E-EB6A-8AA22DDC43A5}"/>
              </a:ext>
            </a:extLst>
          </p:cNvPr>
          <p:cNvSpPr/>
          <p:nvPr/>
        </p:nvSpPr>
        <p:spPr>
          <a:xfrm>
            <a:off x="10703936"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2" action="ppaction://hlinksldjump"/>
            <a:extLst>
              <a:ext uri="{FF2B5EF4-FFF2-40B4-BE49-F238E27FC236}">
                <a16:creationId xmlns:a16="http://schemas.microsoft.com/office/drawing/2014/main" id="{69BE7F4E-4204-7E09-5F4B-176B83AD043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2B08215A-C3D1-72BE-153F-D935EFDB8CAC}"/>
              </a:ext>
            </a:extLst>
          </p:cNvPr>
          <p:cNvSpPr/>
          <p:nvPr/>
        </p:nvSpPr>
        <p:spPr>
          <a:xfrm>
            <a:off x="1054033" y="985955"/>
            <a:ext cx="9129486" cy="120020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9C8031A-C10D-6F61-0D2E-A686E3EF7D9B}"/>
              </a:ext>
            </a:extLst>
          </p:cNvPr>
          <p:cNvSpPr txBox="1"/>
          <p:nvPr/>
        </p:nvSpPr>
        <p:spPr>
          <a:xfrm>
            <a:off x="1346706" y="1121505"/>
            <a:ext cx="8544131" cy="892552"/>
          </a:xfrm>
          <a:prstGeom prst="rect">
            <a:avLst/>
          </a:prstGeom>
          <a:noFill/>
        </p:spPr>
        <p:txBody>
          <a:bodyPr wrap="square" rtlCol="0">
            <a:spAutoFit/>
          </a:bodyPr>
          <a:lstStyle/>
          <a:p>
            <a:pPr algn="just"/>
            <a:r>
              <a:rPr lang="vi-VN" sz="2800" b="1" dirty="0">
                <a:latin typeface="UTM Avo" panose="02040603050506020204" pitchFamily="18" charset="0"/>
              </a:rPr>
              <a:t> </a:t>
            </a:r>
            <a:r>
              <a:rPr lang="vi-VN" sz="2400" b="1" dirty="0">
                <a:latin typeface="UTM Avo" panose="02040603050506020204" pitchFamily="18" charset="0"/>
              </a:rPr>
              <a:t>Việc hạ sĩ quan, binh sĩ thôi phục vụ tại ngũ trong Quân đội nhân dân và lực lượng Cảnh sát biển.</a:t>
            </a:r>
          </a:p>
        </p:txBody>
      </p:sp>
      <p:sp>
        <p:nvSpPr>
          <p:cNvPr id="17" name="Oval 16">
            <a:extLst>
              <a:ext uri="{FF2B5EF4-FFF2-40B4-BE49-F238E27FC236}">
                <a16:creationId xmlns:a16="http://schemas.microsoft.com/office/drawing/2014/main" id="{0030B7A6-959E-CD21-D61B-BD462AB281DE}"/>
              </a:ext>
            </a:extLst>
          </p:cNvPr>
          <p:cNvSpPr/>
          <p:nvPr/>
        </p:nvSpPr>
        <p:spPr>
          <a:xfrm>
            <a:off x="5276272" y="430697"/>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sp>
        <p:nvSpPr>
          <p:cNvPr id="18" name="1">
            <a:extLst>
              <a:ext uri="{FF2B5EF4-FFF2-40B4-BE49-F238E27FC236}">
                <a16:creationId xmlns:a16="http://schemas.microsoft.com/office/drawing/2014/main" id="{0190536B-CDA9-09D8-4AF8-561C93C7F74C}"/>
              </a:ext>
            </a:extLst>
          </p:cNvPr>
          <p:cNvSpPr/>
          <p:nvPr/>
        </p:nvSpPr>
        <p:spPr>
          <a:xfrm>
            <a:off x="4835273" y="237228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9" name="Rectangle 18">
            <a:extLst>
              <a:ext uri="{FF2B5EF4-FFF2-40B4-BE49-F238E27FC236}">
                <a16:creationId xmlns:a16="http://schemas.microsoft.com/office/drawing/2014/main" id="{94712C6A-E3A9-12AF-7681-5DA499021879}"/>
              </a:ext>
            </a:extLst>
          </p:cNvPr>
          <p:cNvSpPr/>
          <p:nvPr/>
        </p:nvSpPr>
        <p:spPr>
          <a:xfrm>
            <a:off x="8226155"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UTM Avo" panose="02040603050506020204" pitchFamily="18" charset="0"/>
            </a:endParaRPr>
          </a:p>
        </p:txBody>
      </p:sp>
      <p:sp>
        <p:nvSpPr>
          <p:cNvPr id="20" name="Rectangle 19">
            <a:extLst>
              <a:ext uri="{FF2B5EF4-FFF2-40B4-BE49-F238E27FC236}">
                <a16:creationId xmlns:a16="http://schemas.microsoft.com/office/drawing/2014/main" id="{F0E02353-5D6B-08FC-4BFD-6EB8F3B9283B}"/>
              </a:ext>
            </a:extLst>
          </p:cNvPr>
          <p:cNvSpPr/>
          <p:nvPr/>
        </p:nvSpPr>
        <p:spPr>
          <a:xfrm>
            <a:off x="1733192"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1" name="Rectangle 20">
            <a:extLst>
              <a:ext uri="{FF2B5EF4-FFF2-40B4-BE49-F238E27FC236}">
                <a16:creationId xmlns:a16="http://schemas.microsoft.com/office/drawing/2014/main" id="{278EF16D-8A1E-A649-EAA9-64F4D130F913}"/>
              </a:ext>
            </a:extLst>
          </p:cNvPr>
          <p:cNvSpPr/>
          <p:nvPr/>
        </p:nvSpPr>
        <p:spPr>
          <a:xfrm>
            <a:off x="2817547" y="3147258"/>
            <a:ext cx="998258" cy="998258"/>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2" name="Rectangle 21">
            <a:extLst>
              <a:ext uri="{FF2B5EF4-FFF2-40B4-BE49-F238E27FC236}">
                <a16:creationId xmlns:a16="http://schemas.microsoft.com/office/drawing/2014/main" id="{80EDDF13-6631-7A26-C571-945FF6BFC72E}"/>
              </a:ext>
            </a:extLst>
          </p:cNvPr>
          <p:cNvSpPr/>
          <p:nvPr/>
        </p:nvSpPr>
        <p:spPr>
          <a:xfrm>
            <a:off x="3901900"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a16="http://schemas.microsoft.com/office/drawing/2014/main" id="{AF00958B-37F0-4824-C4AE-406F63C43DEE}"/>
              </a:ext>
            </a:extLst>
          </p:cNvPr>
          <p:cNvSpPr/>
          <p:nvPr/>
        </p:nvSpPr>
        <p:spPr>
          <a:xfrm>
            <a:off x="8295430"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Ũ</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03EE1A73-4D2F-B579-56A3-25C62AAD40A8}"/>
              </a:ext>
            </a:extLst>
          </p:cNvPr>
          <p:cNvSpPr/>
          <p:nvPr/>
        </p:nvSpPr>
        <p:spPr>
          <a:xfrm>
            <a:off x="1798358" y="3212029"/>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X</a:t>
            </a:r>
          </a:p>
        </p:txBody>
      </p:sp>
      <p:sp>
        <p:nvSpPr>
          <p:cNvPr id="44" name="Rectangle 43">
            <a:extLst>
              <a:ext uri="{FF2B5EF4-FFF2-40B4-BE49-F238E27FC236}">
                <a16:creationId xmlns:a16="http://schemas.microsoft.com/office/drawing/2014/main" id="{97450E49-6EC0-02FC-5CFD-6EBC64DF5AB1}"/>
              </a:ext>
            </a:extLst>
          </p:cNvPr>
          <p:cNvSpPr/>
          <p:nvPr/>
        </p:nvSpPr>
        <p:spPr>
          <a:xfrm>
            <a:off x="2887607" y="3216531"/>
            <a:ext cx="861740" cy="861740"/>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U</a:t>
            </a:r>
            <a:endParaRPr lang="en-US" sz="4000" b="1" dirty="0">
              <a:solidFill>
                <a:srgbClr val="C00000"/>
              </a:solidFill>
              <a:latin typeface="UTM Avo" panose="02040603050506020204" pitchFamily="18" charset="0"/>
            </a:endParaRPr>
          </a:p>
        </p:txBody>
      </p:sp>
      <p:sp>
        <p:nvSpPr>
          <p:cNvPr id="45" name="Rectangle 44">
            <a:extLst>
              <a:ext uri="{FF2B5EF4-FFF2-40B4-BE49-F238E27FC236}">
                <a16:creationId xmlns:a16="http://schemas.microsoft.com/office/drawing/2014/main" id="{6DD41220-71BF-E3BE-64A8-C7886CA9F62F}"/>
              </a:ext>
            </a:extLst>
          </p:cNvPr>
          <p:cNvSpPr/>
          <p:nvPr/>
        </p:nvSpPr>
        <p:spPr>
          <a:xfrm>
            <a:off x="3981357"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D872D79E-5D07-099E-95EE-8F9E21D34C0F}"/>
              </a:ext>
            </a:extLst>
          </p:cNvPr>
          <p:cNvSpPr/>
          <p:nvPr/>
        </p:nvSpPr>
        <p:spPr>
          <a:xfrm>
            <a:off x="6065796"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id="{ABE68F18-234B-2B37-E314-5411BDE54F97}"/>
              </a:ext>
            </a:extLst>
          </p:cNvPr>
          <p:cNvSpPr/>
          <p:nvPr/>
        </p:nvSpPr>
        <p:spPr>
          <a:xfrm>
            <a:off x="7147149"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9" name="Rectangle 48">
            <a:extLst>
              <a:ext uri="{FF2B5EF4-FFF2-40B4-BE49-F238E27FC236}">
                <a16:creationId xmlns:a16="http://schemas.microsoft.com/office/drawing/2014/main" id="{E854A8E6-11A4-F4C4-A8A4-CEFA8C99173E}"/>
              </a:ext>
            </a:extLst>
          </p:cNvPr>
          <p:cNvSpPr/>
          <p:nvPr/>
        </p:nvSpPr>
        <p:spPr>
          <a:xfrm>
            <a:off x="6135071"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0" name="Rectangle 49">
            <a:extLst>
              <a:ext uri="{FF2B5EF4-FFF2-40B4-BE49-F238E27FC236}">
                <a16:creationId xmlns:a16="http://schemas.microsoft.com/office/drawing/2014/main" id="{1919C902-C867-B2C3-53A6-DC3FC1930C75}"/>
              </a:ext>
            </a:extLst>
          </p:cNvPr>
          <p:cNvSpPr/>
          <p:nvPr/>
        </p:nvSpPr>
        <p:spPr>
          <a:xfrm>
            <a:off x="7212315" y="3212029"/>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id="{99A9EFC0-C94C-1467-F865-0D2ED11FEF7A}"/>
              </a:ext>
            </a:extLst>
          </p:cNvPr>
          <p:cNvSpPr/>
          <p:nvPr/>
        </p:nvSpPr>
        <p:spPr>
          <a:xfrm>
            <a:off x="4979615" y="3147258"/>
            <a:ext cx="998258" cy="99825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0C656763-7AEA-5995-BE93-6D9CD3116371}"/>
              </a:ext>
            </a:extLst>
          </p:cNvPr>
          <p:cNvSpPr/>
          <p:nvPr/>
        </p:nvSpPr>
        <p:spPr>
          <a:xfrm>
            <a:off x="5048890" y="3216531"/>
            <a:ext cx="861740" cy="8617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5" name="TextBox 54">
            <a:extLst>
              <a:ext uri="{FF2B5EF4-FFF2-40B4-BE49-F238E27FC236}">
                <a16:creationId xmlns:a16="http://schemas.microsoft.com/office/drawing/2014/main" id="{D0546477-D097-A2E3-C4C8-14EBE0247088}"/>
              </a:ext>
            </a:extLst>
          </p:cNvPr>
          <p:cNvSpPr txBox="1"/>
          <p:nvPr/>
        </p:nvSpPr>
        <p:spPr>
          <a:xfrm>
            <a:off x="797718" y="4359950"/>
            <a:ext cx="9698659" cy="1015663"/>
          </a:xfrm>
          <a:prstGeom prst="rect">
            <a:avLst/>
          </a:prstGeom>
          <a:noFill/>
          <a:ln>
            <a:solidFill>
              <a:srgbClr val="00B050"/>
            </a:solidFill>
          </a:ln>
        </p:spPr>
        <p:txBody>
          <a:bodyPr wrap="square">
            <a:spAutoFit/>
          </a:bodyPr>
          <a:lstStyle/>
          <a:p>
            <a:pPr algn="just"/>
            <a:r>
              <a:rPr lang="vi-VN" sz="2000" dirty="0">
                <a:solidFill>
                  <a:srgbClr val="00B050"/>
                </a:solidFill>
              </a:rPr>
              <a:t>Mục I Bài 2 SGK</a:t>
            </a:r>
            <a:r>
              <a:rPr lang="vi-VN" sz="2000" dirty="0"/>
              <a:t>: </a:t>
            </a:r>
            <a:r>
              <a:rPr lang="en-US" sz="2000" dirty="0" err="1">
                <a:latin typeface="Arial" panose="020B0604020202020204" pitchFamily="34" charset="0"/>
                <a:cs typeface="Arial" panose="020B0604020202020204" pitchFamily="34" charset="0"/>
              </a:rPr>
              <a:t>Nghị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27/2016/NĐ-CP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06-4-2016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xuất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a:t>
            </a:r>
          </a:p>
        </p:txBody>
      </p:sp>
      <p:pic>
        <p:nvPicPr>
          <p:cNvPr id="48" name="Picture 47" descr="A colorful kite with a black background&#10;&#10;Description automatically generated">
            <a:extLst>
              <a:ext uri="{FF2B5EF4-FFF2-40B4-BE49-F238E27FC236}">
                <a16:creationId xmlns:a16="http://schemas.microsoft.com/office/drawing/2014/main" id="{5A71A187-73F9-4988-9941-E4A65820DB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612377"/>
            <a:ext cx="470304" cy="470304"/>
          </a:xfrm>
          <a:prstGeom prst="rect">
            <a:avLst/>
          </a:prstGeom>
          <a:ln>
            <a:noFill/>
          </a:ln>
          <a:effectLst>
            <a:glow rad="12700">
              <a:schemeClr val="bg1">
                <a:alpha val="60000"/>
              </a:schemeClr>
            </a:glow>
          </a:effectLst>
        </p:spPr>
      </p:pic>
      <p:grpSp>
        <p:nvGrpSpPr>
          <p:cNvPr id="52" name="Group 11">
            <a:extLst>
              <a:ext uri="{FF2B5EF4-FFF2-40B4-BE49-F238E27FC236}">
                <a16:creationId xmlns:a16="http://schemas.microsoft.com/office/drawing/2014/main" id="{65604449-C0D0-4402-90DB-C67D0935393C}"/>
              </a:ext>
            </a:extLst>
          </p:cNvPr>
          <p:cNvGrpSpPr>
            <a:grpSpLocks/>
          </p:cNvGrpSpPr>
          <p:nvPr/>
        </p:nvGrpSpPr>
        <p:grpSpPr bwMode="auto">
          <a:xfrm>
            <a:off x="11236198" y="695230"/>
            <a:ext cx="427000" cy="336488"/>
            <a:chOff x="0" y="0"/>
            <a:chExt cx="666" cy="559"/>
          </a:xfrm>
        </p:grpSpPr>
        <p:sp>
          <p:nvSpPr>
            <p:cNvPr id="53" name="Freeform 12">
              <a:extLst>
                <a:ext uri="{FF2B5EF4-FFF2-40B4-BE49-F238E27FC236}">
                  <a16:creationId xmlns:a16="http://schemas.microsoft.com/office/drawing/2014/main" id="{8466E15E-BC35-4DF4-9B04-79A27178D3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99180012"/>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2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par>
                          <p:cTn id="77" fill="hold">
                            <p:stCondLst>
                              <p:cond delay="500"/>
                            </p:stCondLst>
                            <p:childTnLst>
                              <p:par>
                                <p:cTn id="78" presetID="1" presetClass="mediacall" presetSubtype="0" fill="hold" nodeType="afterEffect">
                                  <p:stCondLst>
                                    <p:cond delay="0"/>
                                  </p:stCondLst>
                                  <p:childTnLst>
                                    <p:cmd type="call" cmd="playFrom(0.0)">
                                      <p:cBhvr>
                                        <p:cTn id="79" dur="1" fill="hold"/>
                                        <p:tgtEl>
                                          <p:spTgt spid="15"/>
                                        </p:tgtEl>
                                      </p:cBhvr>
                                    </p:cmd>
                                  </p:childTnLst>
                                </p:cTn>
                              </p:par>
                            </p:childTnLst>
                          </p:cTn>
                        </p:par>
                      </p:childTnLst>
                    </p:cTn>
                  </p:par>
                </p:childTnLst>
              </p:cTn>
              <p:nextCondLst>
                <p:cond evt="onClick" delay="0">
                  <p:tgtEl>
                    <p:spTgt spid="18"/>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23" grpId="0" animBg="1"/>
      <p:bldP spid="43" grpId="0" animBg="1"/>
      <p:bldP spid="44" grpId="0" animBg="1"/>
      <p:bldP spid="45" grpId="0" animBg="1"/>
      <p:bldP spid="49" grpId="0" animBg="1"/>
      <p:bldP spid="50" grpId="0" animBg="1"/>
      <p:bldP spid="54" grpId="0" animBg="1"/>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02C6D451-938F-5CC0-9C7E-C3877F3098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8166" y="1882105"/>
            <a:ext cx="1301009" cy="1031659"/>
          </a:xfrm>
          <a:prstGeom prst="rect">
            <a:avLst/>
          </a:prstGeom>
        </p:spPr>
      </p:pic>
      <p:sp>
        <p:nvSpPr>
          <p:cNvPr id="17" name="Oval 16">
            <a:extLst>
              <a:ext uri="{FF2B5EF4-FFF2-40B4-BE49-F238E27FC236}">
                <a16:creationId xmlns:a16="http://schemas.microsoft.com/office/drawing/2014/main" id="{EA72D402-4D16-DE02-33BC-01D16D8AF81B}"/>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5C811929-16BC-9D45-53CB-35C7580FE21E}"/>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785340B1-A9B6-C896-BC9A-E8EE0202F47C}"/>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8DD4CF09-592A-E635-7E83-949247917512}"/>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F74B692A-27A2-0353-0EE3-26F8208785F4}"/>
              </a:ext>
            </a:extLst>
          </p:cNvPr>
          <p:cNvSpPr/>
          <p:nvPr/>
        </p:nvSpPr>
        <p:spPr>
          <a:xfrm>
            <a:off x="10608686"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C6346154-0D99-8306-9FAF-8C56549DCF33}"/>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9213E1A9-7AC7-D36C-0300-21FBEC1CB6F2}"/>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208347C1-47CE-9995-4A7A-20EC9D76D5CD}"/>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FC67681A-2847-C2E3-77DC-C259ECD8EC8E}"/>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7344A959-4287-5C0D-7297-B4DB9D92B78B}"/>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97CED836-CB0D-A460-2EEE-BEFC4A3EF535}"/>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74AB6501-73BA-3868-B5EC-B1EF345BEE11}"/>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E8A7CC69-2964-EB45-D443-A57E69800B2E}"/>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84D639F0-3837-50D1-CCCB-D7C8AED2C435}"/>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364153B4-808C-D9AD-665D-550A0BB1B6AF}"/>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DD7C1C32-FF90-9DAA-1109-CC31B5C1DF1E}"/>
              </a:ext>
            </a:extLst>
          </p:cNvPr>
          <p:cNvSpPr/>
          <p:nvPr/>
        </p:nvSpPr>
        <p:spPr>
          <a:xfrm>
            <a:off x="10608686"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5DA73DC9-DC88-3519-D7B8-15014BECBF8F}"/>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C6AEF4A0-A348-00A9-7E0C-8915BA12665E}"/>
              </a:ext>
            </a:extLst>
          </p:cNvPr>
          <p:cNvSpPr/>
          <p:nvPr/>
        </p:nvSpPr>
        <p:spPr>
          <a:xfrm>
            <a:off x="873319" y="1179366"/>
            <a:ext cx="9129486" cy="120032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E06DC2-F891-AC44-6A08-9C6935CE7B5E}"/>
              </a:ext>
            </a:extLst>
          </p:cNvPr>
          <p:cNvSpPr txBox="1"/>
          <p:nvPr/>
        </p:nvSpPr>
        <p:spPr>
          <a:xfrm>
            <a:off x="1141411" y="1560794"/>
            <a:ext cx="8750197" cy="461665"/>
          </a:xfrm>
          <a:prstGeom prst="rect">
            <a:avLst/>
          </a:prstGeom>
          <a:noFill/>
        </p:spPr>
        <p:txBody>
          <a:bodyPr wrap="square" rtlCol="0">
            <a:spAutoFit/>
          </a:bodyPr>
          <a:lstStyle/>
          <a:p>
            <a:pPr algn="ctr"/>
            <a:r>
              <a:rPr lang="en-US" sz="2400" b="1" dirty="0">
                <a:solidFill>
                  <a:srgbClr val="000000"/>
                </a:solidFill>
                <a:latin typeface="UTM Avo" panose="02040603050506020204" pitchFamily="18" charset="0"/>
              </a:rPr>
              <a:t>N</a:t>
            </a:r>
            <a:r>
              <a:rPr lang="vi-VN" sz="2400" b="1" i="0" dirty="0">
                <a:solidFill>
                  <a:srgbClr val="000000"/>
                </a:solidFill>
                <a:effectLst/>
                <a:latin typeface="Arial" panose="020B0604020202020204" pitchFamily="34" charset="0"/>
              </a:rPr>
              <a:t>gười dân, về mặt có quyền lợi và nghĩa vụ với nhà nước</a:t>
            </a:r>
            <a:r>
              <a:rPr lang="vi-VN" sz="2400" b="1" dirty="0">
                <a:latin typeface="UTM Avo" panose="02040603050506020204" pitchFamily="18" charset="0"/>
              </a:rPr>
              <a:t>.</a:t>
            </a:r>
          </a:p>
        </p:txBody>
      </p:sp>
      <p:sp>
        <p:nvSpPr>
          <p:cNvPr id="14" name="Oval 13">
            <a:extLst>
              <a:ext uri="{FF2B5EF4-FFF2-40B4-BE49-F238E27FC236}">
                <a16:creationId xmlns:a16="http://schemas.microsoft.com/office/drawing/2014/main" id="{349337B1-4C92-06C9-24F2-84314BFC1A2C}"/>
              </a:ext>
            </a:extLst>
          </p:cNvPr>
          <p:cNvSpPr/>
          <p:nvPr/>
        </p:nvSpPr>
        <p:spPr>
          <a:xfrm>
            <a:off x="5047296" y="478316"/>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UTM Avo" panose="02040603050506020204" pitchFamily="18" charset="0"/>
            </a:endParaRPr>
          </a:p>
        </p:txBody>
      </p:sp>
      <p:sp>
        <p:nvSpPr>
          <p:cNvPr id="35" name="1">
            <a:extLst>
              <a:ext uri="{FF2B5EF4-FFF2-40B4-BE49-F238E27FC236}">
                <a16:creationId xmlns:a16="http://schemas.microsoft.com/office/drawing/2014/main" id="{E506BA14-353E-68FC-4F20-6A6A23AA1977}"/>
              </a:ext>
            </a:extLst>
          </p:cNvPr>
          <p:cNvSpPr/>
          <p:nvPr/>
        </p:nvSpPr>
        <p:spPr>
          <a:xfrm>
            <a:off x="4519489" y="254144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6" name="TextBox 35">
            <a:extLst>
              <a:ext uri="{FF2B5EF4-FFF2-40B4-BE49-F238E27FC236}">
                <a16:creationId xmlns:a16="http://schemas.microsoft.com/office/drawing/2014/main" id="{334156D6-3C8A-900C-AE83-C933EC9BC413}"/>
              </a:ext>
            </a:extLst>
          </p:cNvPr>
          <p:cNvSpPr txBox="1"/>
          <p:nvPr/>
        </p:nvSpPr>
        <p:spPr>
          <a:xfrm>
            <a:off x="5065514" y="531802"/>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10</a:t>
            </a:r>
          </a:p>
        </p:txBody>
      </p:sp>
      <p:sp>
        <p:nvSpPr>
          <p:cNvPr id="37" name="Rectangle 36">
            <a:extLst>
              <a:ext uri="{FF2B5EF4-FFF2-40B4-BE49-F238E27FC236}">
                <a16:creationId xmlns:a16="http://schemas.microsoft.com/office/drawing/2014/main" id="{6C063E9D-A64E-7F21-1354-0733DD242223}"/>
              </a:ext>
            </a:extLst>
          </p:cNvPr>
          <p:cNvSpPr/>
          <p:nvPr/>
        </p:nvSpPr>
        <p:spPr>
          <a:xfrm>
            <a:off x="5758420" y="3219039"/>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38" name="Rectangle 37">
            <a:extLst>
              <a:ext uri="{FF2B5EF4-FFF2-40B4-BE49-F238E27FC236}">
                <a16:creationId xmlns:a16="http://schemas.microsoft.com/office/drawing/2014/main" id="{5B9E8C15-0295-30CA-35F5-DB9172D2C028}"/>
              </a:ext>
            </a:extLst>
          </p:cNvPr>
          <p:cNvSpPr/>
          <p:nvPr/>
        </p:nvSpPr>
        <p:spPr>
          <a:xfrm>
            <a:off x="6589030" y="3215085"/>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39" name="Rectangle 38">
            <a:extLst>
              <a:ext uri="{FF2B5EF4-FFF2-40B4-BE49-F238E27FC236}">
                <a16:creationId xmlns:a16="http://schemas.microsoft.com/office/drawing/2014/main" id="{0E49EE8C-14CC-265C-69B1-0BD1871D70B4}"/>
              </a:ext>
            </a:extLst>
          </p:cNvPr>
          <p:cNvSpPr/>
          <p:nvPr/>
        </p:nvSpPr>
        <p:spPr>
          <a:xfrm>
            <a:off x="7419639" y="321508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0F22E588-8C3A-D075-3060-AA0057FE39BB}"/>
              </a:ext>
            </a:extLst>
          </p:cNvPr>
          <p:cNvSpPr/>
          <p:nvPr/>
        </p:nvSpPr>
        <p:spPr>
          <a:xfrm>
            <a:off x="3289737" y="321508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CCFB2F41-31D6-3751-DEFA-91CDDA8CC091}"/>
              </a:ext>
            </a:extLst>
          </p:cNvPr>
          <p:cNvSpPr/>
          <p:nvPr/>
        </p:nvSpPr>
        <p:spPr>
          <a:xfrm>
            <a:off x="5808337" y="3274093"/>
            <a:ext cx="660088" cy="660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A9725CFC-1DDE-1CBB-B75A-ABF718823F25}"/>
              </a:ext>
            </a:extLst>
          </p:cNvPr>
          <p:cNvSpPr/>
          <p:nvPr/>
        </p:nvSpPr>
        <p:spPr>
          <a:xfrm>
            <a:off x="6642695" y="3291008"/>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Â</a:t>
            </a:r>
            <a:endParaRPr lang="en-US" sz="3600" b="1" dirty="0">
              <a:solidFill>
                <a:srgbClr val="C00000"/>
              </a:solidFill>
              <a:latin typeface="UTM Avo" panose="02040603050506020204" pitchFamily="18" charset="0"/>
            </a:endParaRPr>
          </a:p>
        </p:txBody>
      </p:sp>
      <p:sp>
        <p:nvSpPr>
          <p:cNvPr id="43" name="Rectangle 42">
            <a:extLst>
              <a:ext uri="{FF2B5EF4-FFF2-40B4-BE49-F238E27FC236}">
                <a16:creationId xmlns:a16="http://schemas.microsoft.com/office/drawing/2014/main" id="{1D977BF5-D8FD-4813-184A-B92D8D465285}"/>
              </a:ext>
            </a:extLst>
          </p:cNvPr>
          <p:cNvSpPr/>
          <p:nvPr/>
        </p:nvSpPr>
        <p:spPr>
          <a:xfrm>
            <a:off x="7480503" y="3291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E7EE3955-3715-5914-6CA8-11B4D4F13DF2}"/>
              </a:ext>
            </a:extLst>
          </p:cNvPr>
          <p:cNvSpPr/>
          <p:nvPr/>
        </p:nvSpPr>
        <p:spPr>
          <a:xfrm>
            <a:off x="5810412" y="3276080"/>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D</a:t>
            </a:r>
          </a:p>
        </p:txBody>
      </p:sp>
      <p:sp>
        <p:nvSpPr>
          <p:cNvPr id="45" name="Rectangle 44">
            <a:extLst>
              <a:ext uri="{FF2B5EF4-FFF2-40B4-BE49-F238E27FC236}">
                <a16:creationId xmlns:a16="http://schemas.microsoft.com/office/drawing/2014/main" id="{C3F3F3CF-4DEA-F360-1055-F17091686A36}"/>
              </a:ext>
            </a:extLst>
          </p:cNvPr>
          <p:cNvSpPr/>
          <p:nvPr/>
        </p:nvSpPr>
        <p:spPr>
          <a:xfrm>
            <a:off x="3344607" y="3291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Ô</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E7A1D534-D533-1981-1048-D54BE8588F40}"/>
              </a:ext>
            </a:extLst>
          </p:cNvPr>
          <p:cNvSpPr/>
          <p:nvPr/>
        </p:nvSpPr>
        <p:spPr>
          <a:xfrm>
            <a:off x="4121406" y="321623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47" name="Rectangle 46">
            <a:extLst>
              <a:ext uri="{FF2B5EF4-FFF2-40B4-BE49-F238E27FC236}">
                <a16:creationId xmlns:a16="http://schemas.microsoft.com/office/drawing/2014/main" id="{1A0D43D4-C381-1A91-F481-BE2F560B84DB}"/>
              </a:ext>
            </a:extLst>
          </p:cNvPr>
          <p:cNvSpPr/>
          <p:nvPr/>
        </p:nvSpPr>
        <p:spPr>
          <a:xfrm>
            <a:off x="4949717" y="321623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1" name="Rectangle 50">
            <a:extLst>
              <a:ext uri="{FF2B5EF4-FFF2-40B4-BE49-F238E27FC236}">
                <a16:creationId xmlns:a16="http://schemas.microsoft.com/office/drawing/2014/main" id="{1BBE7A08-76CD-19A9-E968-6CB0622F40CF}"/>
              </a:ext>
            </a:extLst>
          </p:cNvPr>
          <p:cNvSpPr/>
          <p:nvPr/>
        </p:nvSpPr>
        <p:spPr>
          <a:xfrm>
            <a:off x="4174470" y="3292157"/>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N</a:t>
            </a:r>
            <a:endParaRPr lang="en-US" sz="3600" b="1" dirty="0">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BED498AC-271A-5D61-E105-E593B519C8E4}"/>
              </a:ext>
            </a:extLst>
          </p:cNvPr>
          <p:cNvSpPr/>
          <p:nvPr/>
        </p:nvSpPr>
        <p:spPr>
          <a:xfrm>
            <a:off x="4999634" y="328870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G</a:t>
            </a:r>
          </a:p>
        </p:txBody>
      </p:sp>
      <p:sp>
        <p:nvSpPr>
          <p:cNvPr id="57" name="Rectangle 56">
            <a:extLst>
              <a:ext uri="{FF2B5EF4-FFF2-40B4-BE49-F238E27FC236}">
                <a16:creationId xmlns:a16="http://schemas.microsoft.com/office/drawing/2014/main" id="{BDF3959B-D1B5-6A45-00A2-5CCFBE2B7F12}"/>
              </a:ext>
            </a:extLst>
          </p:cNvPr>
          <p:cNvSpPr/>
          <p:nvPr/>
        </p:nvSpPr>
        <p:spPr>
          <a:xfrm>
            <a:off x="2452575" y="321508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id="{723E277C-D04B-F118-8A75-06152D75D5EA}"/>
              </a:ext>
            </a:extLst>
          </p:cNvPr>
          <p:cNvSpPr/>
          <p:nvPr/>
        </p:nvSpPr>
        <p:spPr>
          <a:xfrm>
            <a:off x="2507445" y="329100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C</a:t>
            </a:r>
            <a:endParaRPr lang="en-US" sz="3600" b="1" dirty="0">
              <a:solidFill>
                <a:schemeClr val="tx1"/>
              </a:solidFill>
              <a:latin typeface="UTM Avo" panose="02040603050506020204" pitchFamily="18" charset="0"/>
            </a:endParaRPr>
          </a:p>
        </p:txBody>
      </p:sp>
      <p:sp>
        <p:nvSpPr>
          <p:cNvPr id="61" name="TextBox 60">
            <a:extLst>
              <a:ext uri="{FF2B5EF4-FFF2-40B4-BE49-F238E27FC236}">
                <a16:creationId xmlns:a16="http://schemas.microsoft.com/office/drawing/2014/main" id="{1B65331E-7F9C-F6C6-731C-564D9EC56346}"/>
              </a:ext>
            </a:extLst>
          </p:cNvPr>
          <p:cNvSpPr txBox="1"/>
          <p:nvPr/>
        </p:nvSpPr>
        <p:spPr>
          <a:xfrm>
            <a:off x="1141411" y="4175205"/>
            <a:ext cx="8745280" cy="1323439"/>
          </a:xfrm>
          <a:prstGeom prst="rect">
            <a:avLst/>
          </a:prstGeom>
          <a:noFill/>
          <a:ln>
            <a:solidFill>
              <a:srgbClr val="00B050"/>
            </a:solidFill>
          </a:ln>
        </p:spPr>
        <p:txBody>
          <a:bodyPr wrap="square">
            <a:spAutoFit/>
          </a:bodyPr>
          <a:lstStyle/>
          <a:p>
            <a:pPr algn="just"/>
            <a:r>
              <a:rPr lang="en-US" sz="2000" dirty="0" err="1">
                <a:solidFill>
                  <a:srgbClr val="00B050"/>
                </a:solidFill>
                <a:latin typeface="Arial" panose="020B0604020202020204" pitchFamily="34" charset="0"/>
                <a:cs typeface="Arial" panose="020B0604020202020204" pitchFamily="34" charset="0"/>
              </a:rPr>
              <a:t>Mục</a:t>
            </a:r>
            <a:r>
              <a:rPr lang="en-US" sz="2000" dirty="0">
                <a:solidFill>
                  <a:srgbClr val="00B050"/>
                </a:solidFill>
                <a:latin typeface="Arial" panose="020B0604020202020204" pitchFamily="34" charset="0"/>
                <a:cs typeface="Arial" panose="020B0604020202020204" pitchFamily="34" charset="0"/>
              </a:rPr>
              <a:t> I </a:t>
            </a:r>
            <a:r>
              <a:rPr lang="en-US" sz="2000" dirty="0" err="1">
                <a:solidFill>
                  <a:srgbClr val="00B050"/>
                </a:solidFill>
                <a:latin typeface="Arial" panose="020B0604020202020204" pitchFamily="34" charset="0"/>
                <a:cs typeface="Arial" panose="020B0604020202020204" pitchFamily="34" charset="0"/>
              </a:rPr>
              <a:t>Bài</a:t>
            </a:r>
            <a:r>
              <a:rPr lang="en-US" sz="2000" dirty="0">
                <a:solidFill>
                  <a:srgbClr val="00B050"/>
                </a:solidFill>
                <a:latin typeface="Arial" panose="020B0604020202020204" pitchFamily="34" charset="0"/>
                <a:cs typeface="Arial" panose="020B0604020202020204" pitchFamily="34" charset="0"/>
              </a:rPr>
              <a:t> 2 SGK:</a:t>
            </a:r>
            <a:r>
              <a:rPr lang="en-US" sz="2000" dirty="0">
                <a:solidFill>
                  <a:srgbClr val="FF0000"/>
                </a:solidFill>
                <a:latin typeface="Arial" panose="020B0604020202020204" pitchFamily="34" charset="0"/>
                <a:cs typeface="Arial" panose="020B0604020202020204" pitchFamily="34" charset="0"/>
              </a:rPr>
              <a:t> </a:t>
            </a:r>
            <a:r>
              <a:rPr lang="vi-VN" sz="2000" dirty="0">
                <a:solidFill>
                  <a:srgbClr val="FF0000"/>
                </a:solidFill>
                <a:latin typeface="Arial" panose="020B0604020202020204" pitchFamily="34" charset="0"/>
                <a:cs typeface="Arial" panose="020B0604020202020204" pitchFamily="34" charset="0"/>
              </a:rPr>
              <a:t>Công dân </a:t>
            </a:r>
            <a:r>
              <a:rPr lang="vi-VN" sz="2000" dirty="0">
                <a:latin typeface="Arial" panose="020B0604020202020204" pitchFamily="34" charset="0"/>
                <a:cs typeface="Arial" panose="020B0604020202020204" pitchFamily="34" charset="0"/>
              </a:rPr>
              <a:t>thuộc diện tạm hoãn gọi nhập ngũ, nếu không còn lí do tạm hoãn thì được gọi nhập ngũ. </a:t>
            </a:r>
            <a:r>
              <a:rPr lang="vi-VN" sz="2000" dirty="0">
                <a:solidFill>
                  <a:srgbClr val="FF0000"/>
                </a:solidFill>
                <a:latin typeface="Arial" panose="020B0604020202020204" pitchFamily="34" charset="0"/>
                <a:cs typeface="Arial" panose="020B0604020202020204" pitchFamily="34" charset="0"/>
              </a:rPr>
              <a:t>Công dân </a:t>
            </a:r>
            <a:r>
              <a:rPr lang="vi-VN" sz="2000" dirty="0">
                <a:latin typeface="Arial" panose="020B0604020202020204" pitchFamily="34" charset="0"/>
                <a:cs typeface="Arial" panose="020B0604020202020204" pitchFamily="34" charset="0"/>
              </a:rPr>
              <a:t>thuộc diện được tạm hoãn gọi nhập ngũ hoặc được miễn gọi nhập ngũ, nếu tình nguyện thì được xem xét tuyển chọn và gọi nhập ngũ.</a:t>
            </a:r>
            <a:endParaRPr lang="en-US" sz="2000" dirty="0">
              <a:latin typeface="Arial" panose="020B0604020202020204" pitchFamily="34" charset="0"/>
              <a:cs typeface="Arial" panose="020B0604020202020204" pitchFamily="34" charset="0"/>
            </a:endParaRPr>
          </a:p>
        </p:txBody>
      </p:sp>
      <p:pic>
        <p:nvPicPr>
          <p:cNvPr id="49" name="Picture 48" descr="A colorful kite with a black background&#10;&#10;Description automatically generated">
            <a:extLst>
              <a:ext uri="{FF2B5EF4-FFF2-40B4-BE49-F238E27FC236}">
                <a16:creationId xmlns:a16="http://schemas.microsoft.com/office/drawing/2014/main" id="{D16C7658-F8AC-4C42-AC0D-85F44CA401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a16="http://schemas.microsoft.com/office/drawing/2014/main" id="{92C0E5B4-173B-4404-BE99-020A3BA888A3}"/>
              </a:ext>
            </a:extLst>
          </p:cNvPr>
          <p:cNvGrpSpPr>
            <a:grpSpLocks/>
          </p:cNvGrpSpPr>
          <p:nvPr/>
        </p:nvGrpSpPr>
        <p:grpSpPr bwMode="auto">
          <a:xfrm>
            <a:off x="11236198" y="912947"/>
            <a:ext cx="427000" cy="336488"/>
            <a:chOff x="0" y="0"/>
            <a:chExt cx="666" cy="559"/>
          </a:xfrm>
        </p:grpSpPr>
        <p:sp>
          <p:nvSpPr>
            <p:cNvPr id="52" name="Freeform 12">
              <a:extLst>
                <a:ext uri="{FF2B5EF4-FFF2-40B4-BE49-F238E27FC236}">
                  <a16:creationId xmlns:a16="http://schemas.microsoft.com/office/drawing/2014/main" id="{F9611D22-A2D1-4173-A366-6398EB159B9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92608655"/>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childTnLst>
                          </p:cTn>
                        </p:par>
                        <p:par>
                          <p:cTn id="80" fill="hold">
                            <p:stCondLst>
                              <p:cond delay="500"/>
                            </p:stCondLst>
                            <p:childTnLst>
                              <p:par>
                                <p:cTn id="81" presetID="1" presetClass="mediacall" presetSubtype="0" fill="hold" nodeType="afterEffect">
                                  <p:stCondLst>
                                    <p:cond delay="0"/>
                                  </p:stCondLst>
                                  <p:childTnLst>
                                    <p:cmd type="call" cmd="playFrom(0.0)">
                                      <p:cBhvr>
                                        <p:cTn id="82" dur="1" fill="hold"/>
                                        <p:tgtEl>
                                          <p:spTgt spid="15"/>
                                        </p:tgtEl>
                                      </p:cBhvr>
                                    </p:cmd>
                                  </p:childTnLst>
                                </p:cTn>
                              </p:par>
                            </p:childTnLst>
                          </p:cTn>
                        </p:par>
                      </p:childTnLst>
                    </p:cTn>
                  </p:par>
                </p:childTnLst>
              </p:cTn>
              <p:nextCondLst>
                <p:cond evt="onClick" delay="0">
                  <p:tgtEl>
                    <p:spTgt spid="35"/>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1" grpId="0" animBg="1"/>
      <p:bldP spid="42" grpId="0" animBg="1"/>
      <p:bldP spid="43" grpId="0" animBg="1"/>
      <p:bldP spid="44" grpId="0" animBg="1"/>
      <p:bldP spid="45" grpId="0" animBg="1"/>
      <p:bldP spid="51" grpId="0" animBg="1"/>
      <p:bldP spid="54" grpId="0" animBg="1"/>
      <p:bldP spid="60" grpId="0" animBg="1"/>
      <p:bldP spid="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53"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44422288-DD6C-BEAC-0E87-C13795EB07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0066" y="1844005"/>
            <a:ext cx="1301009" cy="1031659"/>
          </a:xfrm>
          <a:prstGeom prst="rect">
            <a:avLst/>
          </a:prstGeom>
        </p:spPr>
      </p:pic>
      <p:sp>
        <p:nvSpPr>
          <p:cNvPr id="17" name="Oval 16">
            <a:extLst>
              <a:ext uri="{FF2B5EF4-FFF2-40B4-BE49-F238E27FC236}">
                <a16:creationId xmlns:a16="http://schemas.microsoft.com/office/drawing/2014/main" id="{351FBB36-99F9-DFF7-8B72-5B839AB0E1C7}"/>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A0595B2D-0882-E409-4ABB-DFA4B81A44D9}"/>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2FD63556-1CAF-B995-7C3D-D26A4179050C}"/>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E1F58565-8107-3221-2FF4-B58C74E380BD}"/>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A406CB11-7B4B-6458-FF4D-E06B2216FD15}"/>
              </a:ext>
            </a:extLst>
          </p:cNvPr>
          <p:cNvSpPr/>
          <p:nvPr/>
        </p:nvSpPr>
        <p:spPr>
          <a:xfrm>
            <a:off x="10570586"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39DC3000-718B-9212-780F-9BB81F12EDBA}"/>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5BBEE091-2070-F7C6-3CA8-998200FEB310}"/>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6811833E-5A55-DCE1-0418-4CBFA2ED0CE9}"/>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D4A4DDE-FAA5-1DCF-8BC4-CFCEF777B426}"/>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A6947795-8700-E061-D730-F7EA7A8C6A48}"/>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23959291-4EBC-5A9F-2714-478500024258}"/>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1693917E-C8B7-46F7-E77D-10A2848063AB}"/>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D333D6BF-A708-3BA0-6223-AB83499FBE44}"/>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F24D1E79-030D-77C6-5859-0FB452620293}"/>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A7A42495-E28C-9219-967C-C9B8796D5EA1}"/>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536854A3-65D1-1C02-C19F-55057EC6319F}"/>
              </a:ext>
            </a:extLst>
          </p:cNvPr>
          <p:cNvSpPr/>
          <p:nvPr/>
        </p:nvSpPr>
        <p:spPr>
          <a:xfrm>
            <a:off x="10570586"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CF846EAD-D435-FEDC-BB18-5AFFAE6D058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3DA50859-0B3C-C72B-0A3C-5E75D65A7F31}"/>
              </a:ext>
            </a:extLst>
          </p:cNvPr>
          <p:cNvSpPr/>
          <p:nvPr/>
        </p:nvSpPr>
        <p:spPr>
          <a:xfrm>
            <a:off x="791678" y="890058"/>
            <a:ext cx="9250106" cy="125323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361568D-1F84-7547-ECE8-1119E3B6A3C3}"/>
              </a:ext>
            </a:extLst>
          </p:cNvPr>
          <p:cNvSpPr txBox="1"/>
          <p:nvPr/>
        </p:nvSpPr>
        <p:spPr>
          <a:xfrm>
            <a:off x="905161" y="1071568"/>
            <a:ext cx="9103723" cy="830997"/>
          </a:xfrm>
          <a:prstGeom prst="rect">
            <a:avLst/>
          </a:prstGeom>
          <a:noFill/>
        </p:spPr>
        <p:txBody>
          <a:bodyPr wrap="square" rtlCol="0">
            <a:spAutoFit/>
          </a:bodyPr>
          <a:lstStyle/>
          <a:p>
            <a:pPr algn="just"/>
            <a:r>
              <a:rPr lang="vi-VN" sz="2400" b="1" dirty="0">
                <a:latin typeface="UTM Avo" panose="02040603050506020204" pitchFamily="18" charset="0"/>
              </a:rPr>
              <a:t>Việc công dân vào phục vụ có thời hạn trong lực lượng thường trực của Quân đội nhân dân, lực lượng Cảnh sát biển và Công an nhân dân.</a:t>
            </a:r>
          </a:p>
        </p:txBody>
      </p:sp>
      <p:sp>
        <p:nvSpPr>
          <p:cNvPr id="36" name="Oval 35">
            <a:extLst>
              <a:ext uri="{FF2B5EF4-FFF2-40B4-BE49-F238E27FC236}">
                <a16:creationId xmlns:a16="http://schemas.microsoft.com/office/drawing/2014/main" id="{A11DAF97-2E04-4B79-E236-AE8DD1E2B2A4}"/>
              </a:ext>
            </a:extLst>
          </p:cNvPr>
          <p:cNvSpPr/>
          <p:nvPr/>
        </p:nvSpPr>
        <p:spPr>
          <a:xfrm>
            <a:off x="4871055" y="419261"/>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7" name="1">
            <a:extLst>
              <a:ext uri="{FF2B5EF4-FFF2-40B4-BE49-F238E27FC236}">
                <a16:creationId xmlns:a16="http://schemas.microsoft.com/office/drawing/2014/main" id="{DECBE1E9-B919-986D-3455-7A886D488779}"/>
              </a:ext>
            </a:extLst>
          </p:cNvPr>
          <p:cNvSpPr/>
          <p:nvPr/>
        </p:nvSpPr>
        <p:spPr>
          <a:xfrm>
            <a:off x="4437848" y="227853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TextBox 37">
            <a:extLst>
              <a:ext uri="{FF2B5EF4-FFF2-40B4-BE49-F238E27FC236}">
                <a16:creationId xmlns:a16="http://schemas.microsoft.com/office/drawing/2014/main" id="{919D7C59-9535-CD39-F3CE-2A05625F1276}"/>
              </a:ext>
            </a:extLst>
          </p:cNvPr>
          <p:cNvSpPr txBox="1"/>
          <p:nvPr/>
        </p:nvSpPr>
        <p:spPr>
          <a:xfrm>
            <a:off x="4871054" y="486793"/>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11</a:t>
            </a:r>
          </a:p>
        </p:txBody>
      </p:sp>
      <p:sp>
        <p:nvSpPr>
          <p:cNvPr id="39" name="Rectangle 38">
            <a:extLst>
              <a:ext uri="{FF2B5EF4-FFF2-40B4-BE49-F238E27FC236}">
                <a16:creationId xmlns:a16="http://schemas.microsoft.com/office/drawing/2014/main" id="{E6A42C31-4151-D5F9-2051-C8D33FCCD4EF}"/>
              </a:ext>
            </a:extLst>
          </p:cNvPr>
          <p:cNvSpPr/>
          <p:nvPr/>
        </p:nvSpPr>
        <p:spPr>
          <a:xfrm>
            <a:off x="4874025"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0" name="Rectangle 39">
            <a:extLst>
              <a:ext uri="{FF2B5EF4-FFF2-40B4-BE49-F238E27FC236}">
                <a16:creationId xmlns:a16="http://schemas.microsoft.com/office/drawing/2014/main" id="{16A941D6-12B9-9BFD-77DF-CC8B7718CF99}"/>
              </a:ext>
            </a:extLst>
          </p:cNvPr>
          <p:cNvSpPr/>
          <p:nvPr/>
        </p:nvSpPr>
        <p:spPr>
          <a:xfrm>
            <a:off x="5704635" y="2895295"/>
            <a:ext cx="764660" cy="764660"/>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b="1">
              <a:solidFill>
                <a:srgbClr val="C00000"/>
              </a:solidFill>
              <a:latin typeface="UTM Avo" panose="02040603050506020204" pitchFamily="18" charset="0"/>
            </a:endParaRPr>
          </a:p>
        </p:txBody>
      </p:sp>
      <p:sp>
        <p:nvSpPr>
          <p:cNvPr id="41" name="Rectangle 40">
            <a:extLst>
              <a:ext uri="{FF2B5EF4-FFF2-40B4-BE49-F238E27FC236}">
                <a16:creationId xmlns:a16="http://schemas.microsoft.com/office/drawing/2014/main" id="{2D0444CC-927D-76CF-C2E3-56865F08ECDB}"/>
              </a:ext>
            </a:extLst>
          </p:cNvPr>
          <p:cNvSpPr/>
          <p:nvPr/>
        </p:nvSpPr>
        <p:spPr>
          <a:xfrm>
            <a:off x="6535244"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3735B891-7303-BA88-049F-60EC0CB0EACE}"/>
              </a:ext>
            </a:extLst>
          </p:cNvPr>
          <p:cNvSpPr/>
          <p:nvPr/>
        </p:nvSpPr>
        <p:spPr>
          <a:xfrm>
            <a:off x="7367694"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50CA83E2-4410-6B72-0293-59D4B5C13179}"/>
              </a:ext>
            </a:extLst>
          </p:cNvPr>
          <p:cNvSpPr/>
          <p:nvPr/>
        </p:nvSpPr>
        <p:spPr>
          <a:xfrm>
            <a:off x="4923942" y="296776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P</a:t>
            </a:r>
            <a:endParaRPr lang="en-US" sz="3600" b="1" dirty="0">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B421277D-73B2-A95C-74F3-049F4B49F6DD}"/>
              </a:ext>
            </a:extLst>
          </p:cNvPr>
          <p:cNvSpPr/>
          <p:nvPr/>
        </p:nvSpPr>
        <p:spPr>
          <a:xfrm>
            <a:off x="5758300" y="2971218"/>
            <a:ext cx="660088" cy="660088"/>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a:solidFill>
                  <a:srgbClr val="C00000"/>
                </a:solidFill>
                <a:latin typeface="UTM Avo" panose="02040603050506020204" pitchFamily="18" charset="0"/>
              </a:rPr>
              <a:t>N</a:t>
            </a:r>
            <a:endParaRPr lang="en-US" sz="3600" b="1" dirty="0">
              <a:solidFill>
                <a:srgbClr val="C00000"/>
              </a:solidFill>
              <a:latin typeface="UTM Avo" panose="02040603050506020204" pitchFamily="18" charset="0"/>
            </a:endParaRPr>
          </a:p>
        </p:txBody>
      </p:sp>
      <p:sp>
        <p:nvSpPr>
          <p:cNvPr id="45" name="Rectangle 44">
            <a:extLst>
              <a:ext uri="{FF2B5EF4-FFF2-40B4-BE49-F238E27FC236}">
                <a16:creationId xmlns:a16="http://schemas.microsoft.com/office/drawing/2014/main" id="{45FE5FB0-0171-DAD0-B030-E5B3D48E8935}"/>
              </a:ext>
            </a:extLst>
          </p:cNvPr>
          <p:cNvSpPr/>
          <p:nvPr/>
        </p:nvSpPr>
        <p:spPr>
          <a:xfrm>
            <a:off x="6596108" y="297121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G</a:t>
            </a:r>
            <a:endParaRPr lang="en-US" sz="3600" b="1" dirty="0">
              <a:solidFill>
                <a:schemeClr val="tx1"/>
              </a:solidFill>
              <a:latin typeface="UTM Avo" panose="02040603050506020204" pitchFamily="18" charset="0"/>
            </a:endParaRPr>
          </a:p>
        </p:txBody>
      </p:sp>
      <p:sp>
        <p:nvSpPr>
          <p:cNvPr id="46" name="Rectangle 45">
            <a:extLst>
              <a:ext uri="{FF2B5EF4-FFF2-40B4-BE49-F238E27FC236}">
                <a16:creationId xmlns:a16="http://schemas.microsoft.com/office/drawing/2014/main" id="{B07BD7DD-6F99-59ED-97D0-FDE9B797EF28}"/>
              </a:ext>
            </a:extLst>
          </p:cNvPr>
          <p:cNvSpPr/>
          <p:nvPr/>
        </p:nvSpPr>
        <p:spPr>
          <a:xfrm>
            <a:off x="7428858" y="297121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Ũ</a:t>
            </a:r>
            <a:endParaRPr lang="en-US" sz="36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id="{2B64CDCE-B277-44F8-079B-F71E5AEEC95F}"/>
              </a:ext>
            </a:extLst>
          </p:cNvPr>
          <p:cNvSpPr/>
          <p:nvPr/>
        </p:nvSpPr>
        <p:spPr>
          <a:xfrm>
            <a:off x="2397934" y="289644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49" name="Rectangle 48">
            <a:extLst>
              <a:ext uri="{FF2B5EF4-FFF2-40B4-BE49-F238E27FC236}">
                <a16:creationId xmlns:a16="http://schemas.microsoft.com/office/drawing/2014/main" id="{E97C11FB-E5FC-963E-4CEA-4D84D223F4BB}"/>
              </a:ext>
            </a:extLst>
          </p:cNvPr>
          <p:cNvSpPr/>
          <p:nvPr/>
        </p:nvSpPr>
        <p:spPr>
          <a:xfrm>
            <a:off x="2447851" y="296891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UTM Avo" panose="02040603050506020204" pitchFamily="18" charset="0"/>
              </a:rPr>
              <a:t>N</a:t>
            </a:r>
          </a:p>
        </p:txBody>
      </p:sp>
      <p:sp>
        <p:nvSpPr>
          <p:cNvPr id="50" name="Rectangle 49">
            <a:extLst>
              <a:ext uri="{FF2B5EF4-FFF2-40B4-BE49-F238E27FC236}">
                <a16:creationId xmlns:a16="http://schemas.microsoft.com/office/drawing/2014/main" id="{A064CA97-DE9D-BC28-9F44-02A83E9AC662}"/>
              </a:ext>
            </a:extLst>
          </p:cNvPr>
          <p:cNvSpPr/>
          <p:nvPr/>
        </p:nvSpPr>
        <p:spPr>
          <a:xfrm>
            <a:off x="3232701" y="289644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UTM Avo" panose="02040603050506020204" pitchFamily="18" charset="0"/>
            </a:endParaRPr>
          </a:p>
        </p:txBody>
      </p:sp>
      <p:sp>
        <p:nvSpPr>
          <p:cNvPr id="51" name="Rectangle 50">
            <a:extLst>
              <a:ext uri="{FF2B5EF4-FFF2-40B4-BE49-F238E27FC236}">
                <a16:creationId xmlns:a16="http://schemas.microsoft.com/office/drawing/2014/main" id="{F205D117-18D1-1ED7-4F62-07D8AB0CF642}"/>
              </a:ext>
            </a:extLst>
          </p:cNvPr>
          <p:cNvSpPr/>
          <p:nvPr/>
        </p:nvSpPr>
        <p:spPr>
          <a:xfrm>
            <a:off x="3282617" y="2968919"/>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H</a:t>
            </a:r>
            <a:endParaRPr lang="en-US" sz="3600" b="1" dirty="0">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id="{934228DD-A322-A9DF-B1FD-5AA38CDED4F5}"/>
              </a:ext>
            </a:extLst>
          </p:cNvPr>
          <p:cNvSpPr/>
          <p:nvPr/>
        </p:nvSpPr>
        <p:spPr>
          <a:xfrm>
            <a:off x="4054740" y="2895295"/>
            <a:ext cx="764660" cy="764660"/>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54" name="Rectangle 53">
            <a:extLst>
              <a:ext uri="{FF2B5EF4-FFF2-40B4-BE49-F238E27FC236}">
                <a16:creationId xmlns:a16="http://schemas.microsoft.com/office/drawing/2014/main" id="{82DC7F66-F85C-72A2-28FE-D2A288BBDAAD}"/>
              </a:ext>
            </a:extLst>
          </p:cNvPr>
          <p:cNvSpPr/>
          <p:nvPr/>
        </p:nvSpPr>
        <p:spPr>
          <a:xfrm>
            <a:off x="4107804" y="2971218"/>
            <a:ext cx="660088" cy="660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Ậ</a:t>
            </a:r>
            <a:endParaRPr lang="en-US" sz="3600" b="1" dirty="0">
              <a:solidFill>
                <a:schemeClr val="tx1"/>
              </a:solidFill>
              <a:latin typeface="UTM Avo" panose="02040603050506020204" pitchFamily="18" charset="0"/>
            </a:endParaRPr>
          </a:p>
        </p:txBody>
      </p:sp>
      <p:sp>
        <p:nvSpPr>
          <p:cNvPr id="55" name="TextBox 54">
            <a:extLst>
              <a:ext uri="{FF2B5EF4-FFF2-40B4-BE49-F238E27FC236}">
                <a16:creationId xmlns:a16="http://schemas.microsoft.com/office/drawing/2014/main" id="{7C4B325E-259C-560C-09B0-24D7DC8DCA72}"/>
              </a:ext>
            </a:extLst>
          </p:cNvPr>
          <p:cNvSpPr txBox="1"/>
          <p:nvPr/>
        </p:nvSpPr>
        <p:spPr>
          <a:xfrm>
            <a:off x="519582" y="3842847"/>
            <a:ext cx="10497606" cy="1938992"/>
          </a:xfrm>
          <a:prstGeom prst="rect">
            <a:avLst/>
          </a:prstGeom>
          <a:noFill/>
          <a:ln>
            <a:solidFill>
              <a:srgbClr val="00B050"/>
            </a:solidFill>
          </a:ln>
        </p:spPr>
        <p:txBody>
          <a:bodyPr wrap="square">
            <a:spAutoFit/>
          </a:bodyPr>
          <a:lstStyle/>
          <a:p>
            <a:pPr algn="just"/>
            <a:r>
              <a:rPr lang="vi-VN" sz="2000" dirty="0">
                <a:solidFill>
                  <a:srgbClr val="00B050"/>
                </a:solidFill>
              </a:rPr>
              <a:t>Mục I Bài 2 SGK: </a:t>
            </a:r>
            <a:r>
              <a:rPr lang="en-US" sz="2000" dirty="0" err="1">
                <a:latin typeface="Arial" panose="020B0604020202020204" pitchFamily="34" charset="0"/>
                <a:cs typeface="Arial" panose="020B0604020202020204" pitchFamily="34" charset="0"/>
              </a:rPr>
              <a:t>Xử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p>
            <a:pPr algn="just"/>
            <a:r>
              <a:rPr lang="vi-VN"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đúng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lí</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tuyển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kiện</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solidFill>
                  <a:srgbClr val="FF0000"/>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nhập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ngũ</a:t>
            </a:r>
            <a:r>
              <a:rPr lang="en-US" sz="2000" dirty="0">
                <a:latin typeface="Arial" panose="020B0604020202020204" pitchFamily="34" charset="0"/>
                <a:cs typeface="Arial" panose="020B0604020202020204" pitchFamily="34" charset="0"/>
              </a:rPr>
              <a:t>.</a:t>
            </a:r>
          </a:p>
        </p:txBody>
      </p:sp>
      <p:pic>
        <p:nvPicPr>
          <p:cNvPr id="48" name="Picture 47" descr="A colorful kite with a black background&#10;&#10;Description automatically generated">
            <a:extLst>
              <a:ext uri="{FF2B5EF4-FFF2-40B4-BE49-F238E27FC236}">
                <a16:creationId xmlns:a16="http://schemas.microsoft.com/office/drawing/2014/main" id="{FA812938-1DF0-488A-A2CA-16367E120F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2" name="Group 11">
            <a:extLst>
              <a:ext uri="{FF2B5EF4-FFF2-40B4-BE49-F238E27FC236}">
                <a16:creationId xmlns:a16="http://schemas.microsoft.com/office/drawing/2014/main" id="{A6C4C31B-A901-4841-B28F-BC65E6696E4E}"/>
              </a:ext>
            </a:extLst>
          </p:cNvPr>
          <p:cNvGrpSpPr>
            <a:grpSpLocks/>
          </p:cNvGrpSpPr>
          <p:nvPr/>
        </p:nvGrpSpPr>
        <p:grpSpPr bwMode="auto">
          <a:xfrm>
            <a:off x="11236198" y="912947"/>
            <a:ext cx="427000" cy="336488"/>
            <a:chOff x="0" y="0"/>
            <a:chExt cx="666" cy="559"/>
          </a:xfrm>
        </p:grpSpPr>
        <p:sp>
          <p:nvSpPr>
            <p:cNvPr id="56" name="Freeform 12">
              <a:extLst>
                <a:ext uri="{FF2B5EF4-FFF2-40B4-BE49-F238E27FC236}">
                  <a16:creationId xmlns:a16="http://schemas.microsoft.com/office/drawing/2014/main" id="{3AF6D911-E4B1-4942-91D7-145BEBB1B22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95350"/>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par>
                          <p:cTn id="77" fill="hold">
                            <p:stCondLst>
                              <p:cond delay="500"/>
                            </p:stCondLst>
                            <p:childTnLst>
                              <p:par>
                                <p:cTn id="78" presetID="1" presetClass="mediacall" presetSubtype="0" fill="hold" nodeType="afterEffect">
                                  <p:stCondLst>
                                    <p:cond delay="0"/>
                                  </p:stCondLst>
                                  <p:childTnLst>
                                    <p:cmd type="call" cmd="playFrom(0.0)">
                                      <p:cBhvr>
                                        <p:cTn id="79" dur="1" fill="hold"/>
                                        <p:tgtEl>
                                          <p:spTgt spid="15"/>
                                        </p:tgtEl>
                                      </p:cBhvr>
                                    </p:cmd>
                                  </p:childTnLst>
                                </p:cTn>
                              </p:par>
                            </p:childTnLst>
                          </p:cTn>
                        </p:par>
                      </p:childTnLst>
                    </p:cTn>
                  </p:par>
                </p:childTnLst>
              </p:cTn>
              <p:nextCondLst>
                <p:cond evt="onClick" delay="0">
                  <p:tgtEl>
                    <p:spTgt spid="3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3" grpId="0" animBg="1"/>
      <p:bldP spid="44" grpId="0" animBg="1"/>
      <p:bldP spid="45" grpId="0" animBg="1"/>
      <p:bldP spid="46" grpId="0" animBg="1"/>
      <p:bldP spid="49" grpId="0" animBg="1"/>
      <p:bldP spid="51" grpId="0" animBg="1"/>
      <p:bldP spid="54" grpId="0" animBg="1"/>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A2E6845D-4D2E-C319-B1FE-76A7633E46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7691" y="1882105"/>
            <a:ext cx="1301009" cy="1031659"/>
          </a:xfrm>
          <a:prstGeom prst="rect">
            <a:avLst/>
          </a:prstGeom>
        </p:spPr>
      </p:pic>
      <p:sp>
        <p:nvSpPr>
          <p:cNvPr id="17" name="Oval 16">
            <a:extLst>
              <a:ext uri="{FF2B5EF4-FFF2-40B4-BE49-F238E27FC236}">
                <a16:creationId xmlns:a16="http://schemas.microsoft.com/office/drawing/2014/main" id="{52A4E2F1-C511-C753-82C3-BA11F53F4117}"/>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476F0ACC-3525-8B7E-26B6-E76DF3D04E53}"/>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EC21DC86-42B7-9C08-1641-7D7ECE7F89A2}"/>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F013221F-ACF2-FB4B-B9D8-F540CCFEBFB0}"/>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06B92563-7806-A9B3-A0D7-4E10EC53C97E}"/>
              </a:ext>
            </a:extLst>
          </p:cNvPr>
          <p:cNvSpPr/>
          <p:nvPr/>
        </p:nvSpPr>
        <p:spPr>
          <a:xfrm>
            <a:off x="106182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74A361B7-201F-C19C-3098-146AD5BF8CFC}"/>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DDDFD812-EC59-FF32-BED6-FB80A8423829}"/>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FB80B351-023B-DFFA-3568-1028068AD0D3}"/>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5779D795-8CA0-906C-0E65-B4BF09237B87}"/>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8B61198A-0407-74B6-BF11-7AAD1B129EE1}"/>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DB7DC633-9150-79D1-6C50-46E064D0088F}"/>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F56791BA-DE7E-A391-C373-A211FF69131A}"/>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799A8C7-49EB-AF6F-541E-A1B75CBB5BEA}"/>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799A586F-905B-3B23-5653-DFE86102A4A3}"/>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60C01A67-8CAD-34E5-30D5-EC1F6450ADDE}"/>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E64424F8-91AE-84DB-425E-607BCE253BEE}"/>
              </a:ext>
            </a:extLst>
          </p:cNvPr>
          <p:cNvSpPr/>
          <p:nvPr/>
        </p:nvSpPr>
        <p:spPr>
          <a:xfrm>
            <a:off x="106182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F1A2FB00-6C68-270D-4BE0-D71CE3A90310}"/>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EE09D9FA-B4FD-4497-927D-6DC5CF279B7F}"/>
              </a:ext>
            </a:extLst>
          </p:cNvPr>
          <p:cNvSpPr/>
          <p:nvPr/>
        </p:nvSpPr>
        <p:spPr>
          <a:xfrm>
            <a:off x="860314" y="1138642"/>
            <a:ext cx="9129486" cy="119432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46E175E-3F6E-33D7-C39E-78F26BFDC356}"/>
              </a:ext>
            </a:extLst>
          </p:cNvPr>
          <p:cNvSpPr txBox="1"/>
          <p:nvPr/>
        </p:nvSpPr>
        <p:spPr>
          <a:xfrm>
            <a:off x="956755" y="1280508"/>
            <a:ext cx="8876906" cy="830997"/>
          </a:xfrm>
          <a:prstGeom prst="rect">
            <a:avLst/>
          </a:prstGeom>
          <a:noFill/>
        </p:spPr>
        <p:txBody>
          <a:bodyPr wrap="square" rtlCol="0">
            <a:spAutoFit/>
          </a:bodyPr>
          <a:lstStyle/>
          <a:p>
            <a:pPr algn="just"/>
            <a:r>
              <a:rPr lang="vi-VN" sz="2400" b="1" dirty="0">
                <a:latin typeface="UTM Avo" panose="02040603050506020204" pitchFamily="18" charset="0"/>
              </a:rPr>
              <a:t>Danh từ chỉ hệ thống nguyên tắc có chủ ý hướng dẫn các quyết định và đạt được các kết quả hợp lí.</a:t>
            </a:r>
          </a:p>
        </p:txBody>
      </p:sp>
      <p:sp>
        <p:nvSpPr>
          <p:cNvPr id="13" name="Oval 12">
            <a:extLst>
              <a:ext uri="{FF2B5EF4-FFF2-40B4-BE49-F238E27FC236}">
                <a16:creationId xmlns:a16="http://schemas.microsoft.com/office/drawing/2014/main" id="{72722C3E-6592-5196-5601-A5878ABEABBC}"/>
              </a:ext>
            </a:extLst>
          </p:cNvPr>
          <p:cNvSpPr/>
          <p:nvPr/>
        </p:nvSpPr>
        <p:spPr>
          <a:xfrm>
            <a:off x="5053077" y="368795"/>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5" name="1">
            <a:extLst>
              <a:ext uri="{FF2B5EF4-FFF2-40B4-BE49-F238E27FC236}">
                <a16:creationId xmlns:a16="http://schemas.microsoft.com/office/drawing/2014/main" id="{62AF79D7-2362-99BA-7107-6B03CA76EB54}"/>
              </a:ext>
            </a:extLst>
          </p:cNvPr>
          <p:cNvSpPr/>
          <p:nvPr/>
        </p:nvSpPr>
        <p:spPr>
          <a:xfrm>
            <a:off x="4506484" y="25197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6" name="Rectangle 35">
            <a:extLst>
              <a:ext uri="{FF2B5EF4-FFF2-40B4-BE49-F238E27FC236}">
                <a16:creationId xmlns:a16="http://schemas.microsoft.com/office/drawing/2014/main" id="{94246439-5E60-080D-80E9-4B0B3AE76024}"/>
              </a:ext>
            </a:extLst>
          </p:cNvPr>
          <p:cNvSpPr/>
          <p:nvPr/>
        </p:nvSpPr>
        <p:spPr>
          <a:xfrm>
            <a:off x="3834251"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a16="http://schemas.microsoft.com/office/drawing/2014/main" id="{9DD886A5-7A14-3FA3-3318-11AA803707C4}"/>
              </a:ext>
            </a:extLst>
          </p:cNvPr>
          <p:cNvSpPr/>
          <p:nvPr/>
        </p:nvSpPr>
        <p:spPr>
          <a:xfrm>
            <a:off x="4904340"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2B21BA59-AE21-9377-CD07-DFA8D8AA1FA2}"/>
              </a:ext>
            </a:extLst>
          </p:cNvPr>
          <p:cNvSpPr/>
          <p:nvPr/>
        </p:nvSpPr>
        <p:spPr>
          <a:xfrm>
            <a:off x="5977399" y="3199489"/>
            <a:ext cx="987859" cy="98785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39" name="Rectangle 38">
            <a:extLst>
              <a:ext uri="{FF2B5EF4-FFF2-40B4-BE49-F238E27FC236}">
                <a16:creationId xmlns:a16="http://schemas.microsoft.com/office/drawing/2014/main" id="{25BD2B4E-1536-3EC0-0134-D8902976E359}"/>
              </a:ext>
            </a:extLst>
          </p:cNvPr>
          <p:cNvSpPr/>
          <p:nvPr/>
        </p:nvSpPr>
        <p:spPr>
          <a:xfrm>
            <a:off x="7050456"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AC348C02-6F03-7B8C-992A-093CC59844C2}"/>
              </a:ext>
            </a:extLst>
          </p:cNvPr>
          <p:cNvSpPr/>
          <p:nvPr/>
        </p:nvSpPr>
        <p:spPr>
          <a:xfrm>
            <a:off x="3902805"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795F3477-E6F4-4BFB-13FD-47912EA4B654}"/>
              </a:ext>
            </a:extLst>
          </p:cNvPr>
          <p:cNvSpPr/>
          <p:nvPr/>
        </p:nvSpPr>
        <p:spPr>
          <a:xfrm>
            <a:off x="4968827" y="3263585"/>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F9EF6B3D-BD22-8367-0E28-4DA53294A165}"/>
              </a:ext>
            </a:extLst>
          </p:cNvPr>
          <p:cNvSpPr/>
          <p:nvPr/>
        </p:nvSpPr>
        <p:spPr>
          <a:xfrm>
            <a:off x="6046729" y="3268041"/>
            <a:ext cx="852763" cy="85276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S</a:t>
            </a:r>
            <a:endParaRPr lang="en-US" sz="4000" b="1" dirty="0">
              <a:solidFill>
                <a:srgbClr val="C00000"/>
              </a:solidFill>
              <a:latin typeface="UTM Avo" panose="02040603050506020204" pitchFamily="18" charset="0"/>
            </a:endParaRPr>
          </a:p>
        </p:txBody>
      </p:sp>
      <p:sp>
        <p:nvSpPr>
          <p:cNvPr id="43" name="Rectangle 42">
            <a:extLst>
              <a:ext uri="{FF2B5EF4-FFF2-40B4-BE49-F238E27FC236}">
                <a16:creationId xmlns:a16="http://schemas.microsoft.com/office/drawing/2014/main" id="{05F835D9-1DF8-A3CB-01B5-3A40DBD57D8D}"/>
              </a:ext>
            </a:extLst>
          </p:cNvPr>
          <p:cNvSpPr/>
          <p:nvPr/>
        </p:nvSpPr>
        <p:spPr>
          <a:xfrm>
            <a:off x="7129085"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4E3D7537-AEE5-3E10-C448-B1D37BF3C79B}"/>
              </a:ext>
            </a:extLst>
          </p:cNvPr>
          <p:cNvSpPr/>
          <p:nvPr/>
        </p:nvSpPr>
        <p:spPr>
          <a:xfrm>
            <a:off x="1696397"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5" name="Rectangle 44">
            <a:extLst>
              <a:ext uri="{FF2B5EF4-FFF2-40B4-BE49-F238E27FC236}">
                <a16:creationId xmlns:a16="http://schemas.microsoft.com/office/drawing/2014/main" id="{EFFC52CC-3261-38C0-EDDA-70D578BAE432}"/>
              </a:ext>
            </a:extLst>
          </p:cNvPr>
          <p:cNvSpPr/>
          <p:nvPr/>
        </p:nvSpPr>
        <p:spPr>
          <a:xfrm>
            <a:off x="2766485"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id="{743ABC67-6406-CB6D-8AF2-17E80EE622B2}"/>
              </a:ext>
            </a:extLst>
          </p:cNvPr>
          <p:cNvSpPr/>
          <p:nvPr/>
        </p:nvSpPr>
        <p:spPr>
          <a:xfrm>
            <a:off x="1764950"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id="{D8B0CCB3-21D2-3EB7-06E7-31F6F8FAA1F2}"/>
              </a:ext>
            </a:extLst>
          </p:cNvPr>
          <p:cNvSpPr/>
          <p:nvPr/>
        </p:nvSpPr>
        <p:spPr>
          <a:xfrm>
            <a:off x="2830973" y="3263585"/>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id="{04CDD613-2BDC-FCE9-2BA1-1CB43FAAB387}"/>
              </a:ext>
            </a:extLst>
          </p:cNvPr>
          <p:cNvSpPr/>
          <p:nvPr/>
        </p:nvSpPr>
        <p:spPr>
          <a:xfrm>
            <a:off x="621531"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7" name="Rectangle 56">
            <a:extLst>
              <a:ext uri="{FF2B5EF4-FFF2-40B4-BE49-F238E27FC236}">
                <a16:creationId xmlns:a16="http://schemas.microsoft.com/office/drawing/2014/main" id="{914AEA22-C6D3-BDFA-4730-CB0AF24DD085}"/>
              </a:ext>
            </a:extLst>
          </p:cNvPr>
          <p:cNvSpPr/>
          <p:nvPr/>
        </p:nvSpPr>
        <p:spPr>
          <a:xfrm>
            <a:off x="690084"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61" name="TextBox 60">
            <a:extLst>
              <a:ext uri="{FF2B5EF4-FFF2-40B4-BE49-F238E27FC236}">
                <a16:creationId xmlns:a16="http://schemas.microsoft.com/office/drawing/2014/main" id="{888A1555-7411-7EFA-02DE-D4D772E09BE8}"/>
              </a:ext>
            </a:extLst>
          </p:cNvPr>
          <p:cNvSpPr txBox="1"/>
          <p:nvPr/>
        </p:nvSpPr>
        <p:spPr>
          <a:xfrm>
            <a:off x="5038660" y="381568"/>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12</a:t>
            </a:r>
          </a:p>
        </p:txBody>
      </p:sp>
      <p:sp>
        <p:nvSpPr>
          <p:cNvPr id="62" name="Rectangle 61">
            <a:extLst>
              <a:ext uri="{FF2B5EF4-FFF2-40B4-BE49-F238E27FC236}">
                <a16:creationId xmlns:a16="http://schemas.microsoft.com/office/drawing/2014/main" id="{EE8C6D9D-9C43-E368-3AA2-C1257E356C72}"/>
              </a:ext>
            </a:extLst>
          </p:cNvPr>
          <p:cNvSpPr/>
          <p:nvPr/>
        </p:nvSpPr>
        <p:spPr>
          <a:xfrm>
            <a:off x="8116944"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63" name="Rectangle 62">
            <a:extLst>
              <a:ext uri="{FF2B5EF4-FFF2-40B4-BE49-F238E27FC236}">
                <a16:creationId xmlns:a16="http://schemas.microsoft.com/office/drawing/2014/main" id="{0F044E99-2491-F668-32C8-7C6FECA3BBDA}"/>
              </a:ext>
            </a:extLst>
          </p:cNvPr>
          <p:cNvSpPr/>
          <p:nvPr/>
        </p:nvSpPr>
        <p:spPr>
          <a:xfrm>
            <a:off x="9187033" y="3199489"/>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24" name="Rectangle 1023">
            <a:extLst>
              <a:ext uri="{FF2B5EF4-FFF2-40B4-BE49-F238E27FC236}">
                <a16:creationId xmlns:a16="http://schemas.microsoft.com/office/drawing/2014/main" id="{31E6C1B7-0BAB-B576-421F-21E19847BC91}"/>
              </a:ext>
            </a:extLst>
          </p:cNvPr>
          <p:cNvSpPr/>
          <p:nvPr/>
        </p:nvSpPr>
        <p:spPr>
          <a:xfrm>
            <a:off x="8185498" y="3268041"/>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5" name="Rectangle 1024">
            <a:extLst>
              <a:ext uri="{FF2B5EF4-FFF2-40B4-BE49-F238E27FC236}">
                <a16:creationId xmlns:a16="http://schemas.microsoft.com/office/drawing/2014/main" id="{F1601964-111E-A1F0-A913-DCB48D510E2C}"/>
              </a:ext>
            </a:extLst>
          </p:cNvPr>
          <p:cNvSpPr/>
          <p:nvPr/>
        </p:nvSpPr>
        <p:spPr>
          <a:xfrm>
            <a:off x="9251520" y="3263585"/>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7" name="TextBox 1026">
            <a:extLst>
              <a:ext uri="{FF2B5EF4-FFF2-40B4-BE49-F238E27FC236}">
                <a16:creationId xmlns:a16="http://schemas.microsoft.com/office/drawing/2014/main" id="{679C4364-5D74-7D8F-108C-25BE60E9AAA6}"/>
              </a:ext>
            </a:extLst>
          </p:cNvPr>
          <p:cNvSpPr txBox="1"/>
          <p:nvPr/>
        </p:nvSpPr>
        <p:spPr>
          <a:xfrm>
            <a:off x="629684" y="4431188"/>
            <a:ext cx="10108055" cy="1015663"/>
          </a:xfrm>
          <a:prstGeom prst="rect">
            <a:avLst/>
          </a:prstGeom>
          <a:noFill/>
          <a:ln>
            <a:solidFill>
              <a:srgbClr val="00B050"/>
            </a:solidFill>
          </a:ln>
        </p:spPr>
        <p:txBody>
          <a:bodyPr wrap="square">
            <a:spAutoFit/>
          </a:bodyPr>
          <a:lstStyle/>
          <a:p>
            <a:pPr algn="just"/>
            <a:r>
              <a:rPr lang="vi-VN" sz="2000" dirty="0">
                <a:solidFill>
                  <a:srgbClr val="00B050"/>
                </a:solidFill>
              </a:rPr>
              <a:t>Mục I Bài 2 SGK: </a:t>
            </a:r>
            <a:r>
              <a:rPr lang="vi-VN" sz="2000" dirty="0"/>
              <a:t>Nghị định số 13/2016/NĐ-CP ngày 19-02-2016 của Chính phủ có Chương III gồm 4 điều (từ Điều 11 đến Điều 14) quy định chế độ, </a:t>
            </a:r>
            <a:r>
              <a:rPr lang="vi-VN" sz="2000" dirty="0">
                <a:solidFill>
                  <a:srgbClr val="FF0000"/>
                </a:solidFill>
              </a:rPr>
              <a:t>chính sách </a:t>
            </a:r>
            <a:r>
              <a:rPr lang="vi-VN" sz="2000" dirty="0"/>
              <a:t>của công dân trong thời gian đăng kí, khám, kiểm tra sức khoẻ nghĩa vụ quân sự. </a:t>
            </a:r>
            <a:endParaRPr lang="en-US" sz="2000" dirty="0"/>
          </a:p>
        </p:txBody>
      </p:sp>
      <p:pic>
        <p:nvPicPr>
          <p:cNvPr id="52" name="Picture 51" descr="A colorful kite with a black background&#10;&#10;Description automatically generated">
            <a:extLst>
              <a:ext uri="{FF2B5EF4-FFF2-40B4-BE49-F238E27FC236}">
                <a16:creationId xmlns:a16="http://schemas.microsoft.com/office/drawing/2014/main" id="{623FAD8E-DFF4-403A-B1C9-329F93EE22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3" name="Group 11">
            <a:extLst>
              <a:ext uri="{FF2B5EF4-FFF2-40B4-BE49-F238E27FC236}">
                <a16:creationId xmlns:a16="http://schemas.microsoft.com/office/drawing/2014/main" id="{859D6F9A-F98F-43DC-8CE0-9B44D3AA1BA6}"/>
              </a:ext>
            </a:extLst>
          </p:cNvPr>
          <p:cNvGrpSpPr>
            <a:grpSpLocks/>
          </p:cNvGrpSpPr>
          <p:nvPr/>
        </p:nvGrpSpPr>
        <p:grpSpPr bwMode="auto">
          <a:xfrm>
            <a:off x="11236198" y="912947"/>
            <a:ext cx="427000" cy="336488"/>
            <a:chOff x="0" y="0"/>
            <a:chExt cx="666" cy="559"/>
          </a:xfrm>
        </p:grpSpPr>
        <p:sp>
          <p:nvSpPr>
            <p:cNvPr id="54" name="Freeform 12">
              <a:extLst>
                <a:ext uri="{FF2B5EF4-FFF2-40B4-BE49-F238E27FC236}">
                  <a16:creationId xmlns:a16="http://schemas.microsoft.com/office/drawing/2014/main" id="{F5DD22FC-C37D-4BF2-84A5-6ECB475B4A5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1550490"/>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024"/>
                                        </p:tgtEl>
                                        <p:attrNameLst>
                                          <p:attrName>style.visibility</p:attrName>
                                        </p:attrNameLst>
                                      </p:cBhvr>
                                      <p:to>
                                        <p:strVal val="visible"/>
                                      </p:to>
                                    </p:set>
                                    <p:animEffect transition="in" filter="fade">
                                      <p:cBhvr>
                                        <p:cTn id="61" dur="500"/>
                                        <p:tgtEl>
                                          <p:spTgt spid="1024"/>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1025"/>
                                        </p:tgtEl>
                                        <p:attrNameLst>
                                          <p:attrName>style.visibility</p:attrName>
                                        </p:attrNameLst>
                                      </p:cBhvr>
                                      <p:to>
                                        <p:strVal val="visible"/>
                                      </p:to>
                                    </p:set>
                                    <p:animEffect transition="in" filter="fade">
                                      <p:cBhvr>
                                        <p:cTn id="64" dur="500"/>
                                        <p:tgtEl>
                                          <p:spTgt spid="1025"/>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subTnLst>
                                    <p:audio>
                                      <p:cMediaNode>
                                        <p:cTn display="0" masterRel="sameClick">
                                          <p:stCondLst>
                                            <p:cond evt="begin" delay="0">
                                              <p:tn val="77"/>
                                            </p:cond>
                                          </p:stCondLst>
                                          <p:endCondLst>
                                            <p:cond evt="onStopAudio" delay="0">
                                              <p:tgtEl>
                                                <p:sldTgt/>
                                              </p:tgtEl>
                                            </p:cond>
                                          </p:endCondLst>
                                        </p:cTn>
                                        <p:tgtEl>
                                          <p:sndTgt r:embed="rId6" name="applause.wav"/>
                                        </p:tgtEl>
                                      </p:cMediaNode>
                                    </p:audio>
                                  </p:subTnLst>
                                </p:cTn>
                              </p:par>
                              <p:par>
                                <p:cTn id="80" presetID="10" presetClass="entr" presetSubtype="0" fill="hold" grpId="0" nodeType="withEffect">
                                  <p:stCondLst>
                                    <p:cond delay="0"/>
                                  </p:stCondLst>
                                  <p:childTnLst>
                                    <p:set>
                                      <p:cBhvr>
                                        <p:cTn id="81" dur="1" fill="hold">
                                          <p:stCondLst>
                                            <p:cond delay="0"/>
                                          </p:stCondLst>
                                        </p:cTn>
                                        <p:tgtEl>
                                          <p:spTgt spid="1027"/>
                                        </p:tgtEl>
                                        <p:attrNameLst>
                                          <p:attrName>style.visibility</p:attrName>
                                        </p:attrNameLst>
                                      </p:cBhvr>
                                      <p:to>
                                        <p:strVal val="visible"/>
                                      </p:to>
                                    </p:set>
                                    <p:animEffect transition="in" filter="fade">
                                      <p:cBhvr>
                                        <p:cTn id="82" dur="500"/>
                                        <p:tgtEl>
                                          <p:spTgt spid="1027"/>
                                        </p:tgtEl>
                                      </p:cBhvr>
                                    </p:animEffect>
                                  </p:childTnLst>
                                </p:cTn>
                              </p:par>
                            </p:childTnLst>
                          </p:cTn>
                        </p:par>
                        <p:par>
                          <p:cTn id="83" fill="hold">
                            <p:stCondLst>
                              <p:cond delay="500"/>
                            </p:stCondLst>
                            <p:childTnLst>
                              <p:par>
                                <p:cTn id="84" presetID="1" presetClass="mediacall" presetSubtype="0" fill="hold" nodeType="afterEffect">
                                  <p:stCondLst>
                                    <p:cond delay="0"/>
                                  </p:stCondLst>
                                  <p:childTnLst>
                                    <p:cmd type="call" cmd="playFrom(0.0)">
                                      <p:cBhvr>
                                        <p:cTn id="85" dur="1" fill="hold"/>
                                        <p:tgtEl>
                                          <p:spTgt spid="15"/>
                                        </p:tgtEl>
                                      </p:cBhvr>
                                    </p:cmd>
                                  </p:childTnLst>
                                </p:cTn>
                              </p:par>
                            </p:childTnLst>
                          </p:cTn>
                        </p:par>
                      </p:childTnLst>
                    </p:cTn>
                  </p:par>
                </p:childTnLst>
              </p:cTn>
              <p:nextCondLst>
                <p:cond evt="onClick" delay="0">
                  <p:tgtEl>
                    <p:spTgt spid="35"/>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0" grpId="0" animBg="1"/>
      <p:bldP spid="41" grpId="0" animBg="1"/>
      <p:bldP spid="42" grpId="0" animBg="1"/>
      <p:bldP spid="43" grpId="0" animBg="1"/>
      <p:bldP spid="46" grpId="0" animBg="1"/>
      <p:bldP spid="47" grpId="0" animBg="1"/>
      <p:bldP spid="57" grpId="0" animBg="1"/>
      <p:bldP spid="1024" grpId="0" animBg="1"/>
      <p:bldP spid="1025" grpId="0" animBg="1"/>
      <p:bldP spid="1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1" name="Picture 10" descr="A blue and white alarm clock with bells&#10;&#10;Description automatically generated">
            <a:extLst>
              <a:ext uri="{FF2B5EF4-FFF2-40B4-BE49-F238E27FC236}">
                <a16:creationId xmlns:a16="http://schemas.microsoft.com/office/drawing/2014/main" id="{A4F87635-E499-31E1-9FC4-AE7B9A455F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9116" y="1805905"/>
            <a:ext cx="1301009" cy="1031659"/>
          </a:xfrm>
          <a:prstGeom prst="rect">
            <a:avLst/>
          </a:prstGeom>
        </p:spPr>
      </p:pic>
      <p:sp>
        <p:nvSpPr>
          <p:cNvPr id="13" name="Oval 12">
            <a:extLst>
              <a:ext uri="{FF2B5EF4-FFF2-40B4-BE49-F238E27FC236}">
                <a16:creationId xmlns:a16="http://schemas.microsoft.com/office/drawing/2014/main" id="{98B2F792-BE61-A68C-14BD-E050B907CE5D}"/>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a16="http://schemas.microsoft.com/office/drawing/2014/main" id="{4AC67CEF-9E6E-4B67-6980-987FAABAB7F2}"/>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a16="http://schemas.microsoft.com/office/drawing/2014/main" id="{66412B5E-6E98-5470-FE1F-5F3CBF5730C1}"/>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a16="http://schemas.microsoft.com/office/drawing/2014/main" id="{69746AAF-A27F-AA54-0F70-B1FD6E5F768F}"/>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a16="http://schemas.microsoft.com/office/drawing/2014/main" id="{AE3C2947-6D68-43AD-29CC-01C6E8D716B9}"/>
              </a:ext>
            </a:extLst>
          </p:cNvPr>
          <p:cNvSpPr/>
          <p:nvPr/>
        </p:nvSpPr>
        <p:spPr>
          <a:xfrm>
            <a:off x="10589636"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a16="http://schemas.microsoft.com/office/drawing/2014/main" id="{418829AC-1B78-1A7E-B21E-5F52BB497C27}"/>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a16="http://schemas.microsoft.com/office/drawing/2014/main" id="{BD30356B-8CC2-24A8-34D9-189F5E2B6863}"/>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a16="http://schemas.microsoft.com/office/drawing/2014/main" id="{0836701C-785B-C511-2A8A-8A1A77E0528B}"/>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a16="http://schemas.microsoft.com/office/drawing/2014/main" id="{9D5F9029-B236-F943-2F00-9FAB5BB4177D}"/>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a16="http://schemas.microsoft.com/office/drawing/2014/main" id="{7C5B9234-1764-4C6E-9A5D-9ECE93A9E160}"/>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a16="http://schemas.microsoft.com/office/drawing/2014/main" id="{952114CC-BB84-146D-6D40-42D87E6F3EDC}"/>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a16="http://schemas.microsoft.com/office/drawing/2014/main" id="{9ECCE7EA-721B-B00E-5261-08530C68BF57}"/>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a16="http://schemas.microsoft.com/office/drawing/2014/main" id="{E08E6AC3-A2AF-5B97-157A-AE3FC5E1106E}"/>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a16="http://schemas.microsoft.com/office/drawing/2014/main" id="{5C2C8811-37E7-3532-5387-952F471C85E0}"/>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a16="http://schemas.microsoft.com/office/drawing/2014/main" id="{1FE6EB3A-9806-BB79-C25A-92A9D471A6ED}"/>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a16="http://schemas.microsoft.com/office/drawing/2014/main" id="{A2388D02-786C-2718-4AA5-8FC569CD4766}"/>
              </a:ext>
            </a:extLst>
          </p:cNvPr>
          <p:cNvSpPr/>
          <p:nvPr/>
        </p:nvSpPr>
        <p:spPr>
          <a:xfrm>
            <a:off x="10589636"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2" action="ppaction://hlinksldjump"/>
            <a:extLst>
              <a:ext uri="{FF2B5EF4-FFF2-40B4-BE49-F238E27FC236}">
                <a16:creationId xmlns:a16="http://schemas.microsoft.com/office/drawing/2014/main" id="{880CCAC4-15B8-71B2-2456-9891B36D626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 name="Rectangle: Rounded Corners 5">
            <a:extLst>
              <a:ext uri="{FF2B5EF4-FFF2-40B4-BE49-F238E27FC236}">
                <a16:creationId xmlns:a16="http://schemas.microsoft.com/office/drawing/2014/main" id="{ED16B29F-111F-75B6-1EA5-0B58128E972A}"/>
              </a:ext>
            </a:extLst>
          </p:cNvPr>
          <p:cNvSpPr/>
          <p:nvPr/>
        </p:nvSpPr>
        <p:spPr>
          <a:xfrm>
            <a:off x="773083" y="1318825"/>
            <a:ext cx="9291798" cy="14017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A6259DA-B663-B6F1-F3F8-E1C5C82AEF00}"/>
              </a:ext>
            </a:extLst>
          </p:cNvPr>
          <p:cNvSpPr txBox="1"/>
          <p:nvPr/>
        </p:nvSpPr>
        <p:spPr>
          <a:xfrm>
            <a:off x="931944" y="1650579"/>
            <a:ext cx="8899384" cy="830997"/>
          </a:xfrm>
          <a:prstGeom prst="rect">
            <a:avLst/>
          </a:prstGeom>
          <a:noFill/>
        </p:spPr>
        <p:txBody>
          <a:bodyPr wrap="square" rtlCol="0">
            <a:spAutoFit/>
          </a:bodyPr>
          <a:lstStyle/>
          <a:p>
            <a:pPr algn="just"/>
            <a:r>
              <a:rPr lang="vi-VN" sz="2400" b="1" dirty="0">
                <a:latin typeface="UTM Avo" panose="02040603050506020204" pitchFamily="18" charset="0"/>
              </a:rPr>
              <a:t>Động từ chỉ việc làm cho (ví dụ: ước mơ, kế hoạch,...) trở thành sự thật bằng những việc làm hoặc hành động cụ thể.</a:t>
            </a:r>
          </a:p>
        </p:txBody>
      </p:sp>
      <p:sp>
        <p:nvSpPr>
          <p:cNvPr id="36" name="Oval 35">
            <a:extLst>
              <a:ext uri="{FF2B5EF4-FFF2-40B4-BE49-F238E27FC236}">
                <a16:creationId xmlns:a16="http://schemas.microsoft.com/office/drawing/2014/main" id="{36DCDF68-CDE4-40BA-D553-F42A8CFC4648}"/>
              </a:ext>
            </a:extLst>
          </p:cNvPr>
          <p:cNvSpPr/>
          <p:nvPr/>
        </p:nvSpPr>
        <p:spPr>
          <a:xfrm>
            <a:off x="5034469" y="932285"/>
            <a:ext cx="685005" cy="6850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UTM Avo" panose="02040603050506020204" pitchFamily="18" charset="0"/>
            </a:endParaRPr>
          </a:p>
        </p:txBody>
      </p:sp>
      <p:sp>
        <p:nvSpPr>
          <p:cNvPr id="37" name="1">
            <a:extLst>
              <a:ext uri="{FF2B5EF4-FFF2-40B4-BE49-F238E27FC236}">
                <a16:creationId xmlns:a16="http://schemas.microsoft.com/office/drawing/2014/main" id="{E1225430-F1BE-12B0-3CC4-653812574088}"/>
              </a:ext>
            </a:extLst>
          </p:cNvPr>
          <p:cNvSpPr/>
          <p:nvPr/>
        </p:nvSpPr>
        <p:spPr>
          <a:xfrm>
            <a:off x="4635552" y="30333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38" name="Rectangle 37">
            <a:extLst>
              <a:ext uri="{FF2B5EF4-FFF2-40B4-BE49-F238E27FC236}">
                <a16:creationId xmlns:a16="http://schemas.microsoft.com/office/drawing/2014/main" id="{A5219F30-90DB-1B85-4330-F2CF093554A3}"/>
              </a:ext>
            </a:extLst>
          </p:cNvPr>
          <p:cNvSpPr/>
          <p:nvPr/>
        </p:nvSpPr>
        <p:spPr>
          <a:xfrm>
            <a:off x="1151539"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9" name="Rectangle 38">
            <a:extLst>
              <a:ext uri="{FF2B5EF4-FFF2-40B4-BE49-F238E27FC236}">
                <a16:creationId xmlns:a16="http://schemas.microsoft.com/office/drawing/2014/main" id="{BC73F6BB-D4EB-92AD-B49C-8A59EDB4CD77}"/>
              </a:ext>
            </a:extLst>
          </p:cNvPr>
          <p:cNvSpPr/>
          <p:nvPr/>
        </p:nvSpPr>
        <p:spPr>
          <a:xfrm>
            <a:off x="2221628"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633E010F-6FC9-E597-66D1-C377643C539F}"/>
              </a:ext>
            </a:extLst>
          </p:cNvPr>
          <p:cNvSpPr/>
          <p:nvPr/>
        </p:nvSpPr>
        <p:spPr>
          <a:xfrm>
            <a:off x="3294687" y="3646414"/>
            <a:ext cx="987859" cy="987859"/>
          </a:xfrm>
          <a:prstGeom prst="rect">
            <a:avLst/>
          </a:prstGeom>
          <a:solidFill>
            <a:srgbClr val="FFD966"/>
          </a:solidFill>
          <a:ln w="28575">
            <a:solidFill>
              <a:srgbClr val="38572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0" b="1">
              <a:solidFill>
                <a:srgbClr val="C00000"/>
              </a:solidFill>
              <a:latin typeface="UTM Avo" panose="02040603050506020204" pitchFamily="18" charset="0"/>
            </a:endParaRPr>
          </a:p>
        </p:txBody>
      </p:sp>
      <p:sp>
        <p:nvSpPr>
          <p:cNvPr id="41" name="Rectangle 40">
            <a:extLst>
              <a:ext uri="{FF2B5EF4-FFF2-40B4-BE49-F238E27FC236}">
                <a16:creationId xmlns:a16="http://schemas.microsoft.com/office/drawing/2014/main" id="{7F5A331E-6610-3227-9B1A-BDBC23B9B242}"/>
              </a:ext>
            </a:extLst>
          </p:cNvPr>
          <p:cNvSpPr/>
          <p:nvPr/>
        </p:nvSpPr>
        <p:spPr>
          <a:xfrm>
            <a:off x="4367744"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2" name="Rectangle 41">
            <a:extLst>
              <a:ext uri="{FF2B5EF4-FFF2-40B4-BE49-F238E27FC236}">
                <a16:creationId xmlns:a16="http://schemas.microsoft.com/office/drawing/2014/main" id="{A1CFADD4-CF82-2221-998B-A1342F1964B4}"/>
              </a:ext>
            </a:extLst>
          </p:cNvPr>
          <p:cNvSpPr/>
          <p:nvPr/>
        </p:nvSpPr>
        <p:spPr>
          <a:xfrm>
            <a:off x="1220093"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DF7C2ACE-D6CF-8B58-E6DA-2F530FFA6052}"/>
              </a:ext>
            </a:extLst>
          </p:cNvPr>
          <p:cNvSpPr/>
          <p:nvPr/>
        </p:nvSpPr>
        <p:spPr>
          <a:xfrm>
            <a:off x="2286115" y="3710510"/>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4" name="Rectangle 43">
            <a:extLst>
              <a:ext uri="{FF2B5EF4-FFF2-40B4-BE49-F238E27FC236}">
                <a16:creationId xmlns:a16="http://schemas.microsoft.com/office/drawing/2014/main" id="{08103906-7E59-A4C7-F6EC-73EFF0BEBB93}"/>
              </a:ext>
            </a:extLst>
          </p:cNvPr>
          <p:cNvSpPr/>
          <p:nvPr/>
        </p:nvSpPr>
        <p:spPr>
          <a:xfrm>
            <a:off x="3364017" y="3714966"/>
            <a:ext cx="852763" cy="852763"/>
          </a:xfrm>
          <a:prstGeom prst="rect">
            <a:avLst/>
          </a:prstGeom>
          <a:solidFill>
            <a:srgbClr val="FFD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a:solidFill>
                  <a:srgbClr val="C00000"/>
                </a:solidFill>
                <a:latin typeface="UTM Avo" panose="02040603050506020204" pitchFamily="18" charset="0"/>
              </a:rPr>
              <a:t>Ự</a:t>
            </a:r>
            <a:endParaRPr lang="en-US" sz="4000" b="1" dirty="0">
              <a:solidFill>
                <a:srgbClr val="C00000"/>
              </a:solidFill>
              <a:latin typeface="UTM Avo" panose="02040603050506020204" pitchFamily="18" charset="0"/>
            </a:endParaRPr>
          </a:p>
        </p:txBody>
      </p:sp>
      <p:sp>
        <p:nvSpPr>
          <p:cNvPr id="45" name="Rectangle 44">
            <a:extLst>
              <a:ext uri="{FF2B5EF4-FFF2-40B4-BE49-F238E27FC236}">
                <a16:creationId xmlns:a16="http://schemas.microsoft.com/office/drawing/2014/main" id="{A065576B-97DE-76E3-C855-8FE4867D3A78}"/>
              </a:ext>
            </a:extLst>
          </p:cNvPr>
          <p:cNvSpPr/>
          <p:nvPr/>
        </p:nvSpPr>
        <p:spPr>
          <a:xfrm>
            <a:off x="4446373"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6" name="TextBox 45">
            <a:extLst>
              <a:ext uri="{FF2B5EF4-FFF2-40B4-BE49-F238E27FC236}">
                <a16:creationId xmlns:a16="http://schemas.microsoft.com/office/drawing/2014/main" id="{6C6EF6CF-1A89-997C-8F51-B3A9141532C2}"/>
              </a:ext>
            </a:extLst>
          </p:cNvPr>
          <p:cNvSpPr txBox="1"/>
          <p:nvPr/>
        </p:nvSpPr>
        <p:spPr>
          <a:xfrm>
            <a:off x="5013100" y="971193"/>
            <a:ext cx="685005" cy="584775"/>
          </a:xfrm>
          <a:prstGeom prst="rect">
            <a:avLst/>
          </a:prstGeom>
          <a:noFill/>
        </p:spPr>
        <p:txBody>
          <a:bodyPr wrap="square" rtlCol="0">
            <a:spAutoFit/>
          </a:bodyPr>
          <a:lstStyle/>
          <a:p>
            <a:pPr algn="ctr"/>
            <a:r>
              <a:rPr lang="en-US" sz="3200" b="1" dirty="0">
                <a:solidFill>
                  <a:schemeClr val="bg1"/>
                </a:solidFill>
                <a:latin typeface="UTM Avo" panose="02040603050506020204" pitchFamily="18" charset="0"/>
              </a:rPr>
              <a:t>13</a:t>
            </a:r>
          </a:p>
        </p:txBody>
      </p:sp>
      <p:sp>
        <p:nvSpPr>
          <p:cNvPr id="47" name="Rectangle 46">
            <a:extLst>
              <a:ext uri="{FF2B5EF4-FFF2-40B4-BE49-F238E27FC236}">
                <a16:creationId xmlns:a16="http://schemas.microsoft.com/office/drawing/2014/main" id="{FE9B1BC0-F628-3B40-DBF3-D29EE9507BDE}"/>
              </a:ext>
            </a:extLst>
          </p:cNvPr>
          <p:cNvSpPr/>
          <p:nvPr/>
        </p:nvSpPr>
        <p:spPr>
          <a:xfrm>
            <a:off x="8653521"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1" name="Rectangle 50">
            <a:extLst>
              <a:ext uri="{FF2B5EF4-FFF2-40B4-BE49-F238E27FC236}">
                <a16:creationId xmlns:a16="http://schemas.microsoft.com/office/drawing/2014/main" id="{E42AFBF3-9D87-D564-64E2-5022B3A04D34}"/>
              </a:ext>
            </a:extLst>
          </p:cNvPr>
          <p:cNvSpPr/>
          <p:nvPr/>
        </p:nvSpPr>
        <p:spPr>
          <a:xfrm>
            <a:off x="8722075"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7" name="Rectangle 56">
            <a:extLst>
              <a:ext uri="{FF2B5EF4-FFF2-40B4-BE49-F238E27FC236}">
                <a16:creationId xmlns:a16="http://schemas.microsoft.com/office/drawing/2014/main" id="{1BF4412A-1CFE-18B8-A84A-7A9A358CB05C}"/>
              </a:ext>
            </a:extLst>
          </p:cNvPr>
          <p:cNvSpPr/>
          <p:nvPr/>
        </p:nvSpPr>
        <p:spPr>
          <a:xfrm>
            <a:off x="6515667"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61" name="Rectangle 60">
            <a:extLst>
              <a:ext uri="{FF2B5EF4-FFF2-40B4-BE49-F238E27FC236}">
                <a16:creationId xmlns:a16="http://schemas.microsoft.com/office/drawing/2014/main" id="{1CF52E8F-C55F-AA86-C1CE-2DFDB8A40254}"/>
              </a:ext>
            </a:extLst>
          </p:cNvPr>
          <p:cNvSpPr/>
          <p:nvPr/>
        </p:nvSpPr>
        <p:spPr>
          <a:xfrm>
            <a:off x="7585755"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62" name="Rectangle 61">
            <a:extLst>
              <a:ext uri="{FF2B5EF4-FFF2-40B4-BE49-F238E27FC236}">
                <a16:creationId xmlns:a16="http://schemas.microsoft.com/office/drawing/2014/main" id="{C68B75C8-6E8B-8751-EE19-1E189E3E6AF3}"/>
              </a:ext>
            </a:extLst>
          </p:cNvPr>
          <p:cNvSpPr/>
          <p:nvPr/>
        </p:nvSpPr>
        <p:spPr>
          <a:xfrm>
            <a:off x="6584220"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63" name="Rectangle 62">
            <a:extLst>
              <a:ext uri="{FF2B5EF4-FFF2-40B4-BE49-F238E27FC236}">
                <a16:creationId xmlns:a16="http://schemas.microsoft.com/office/drawing/2014/main" id="{B79FA3B8-3F28-67FF-9166-767B7DB6A064}"/>
              </a:ext>
            </a:extLst>
          </p:cNvPr>
          <p:cNvSpPr/>
          <p:nvPr/>
        </p:nvSpPr>
        <p:spPr>
          <a:xfrm>
            <a:off x="7650243" y="3710510"/>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24" name="Rectangle 1023">
            <a:extLst>
              <a:ext uri="{FF2B5EF4-FFF2-40B4-BE49-F238E27FC236}">
                <a16:creationId xmlns:a16="http://schemas.microsoft.com/office/drawing/2014/main" id="{E215FFE0-527E-5CD5-5D54-E7EB97D9B88B}"/>
              </a:ext>
            </a:extLst>
          </p:cNvPr>
          <p:cNvSpPr/>
          <p:nvPr/>
        </p:nvSpPr>
        <p:spPr>
          <a:xfrm>
            <a:off x="5440801" y="3646414"/>
            <a:ext cx="987859" cy="98785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5" name="Rectangle 1024">
            <a:extLst>
              <a:ext uri="{FF2B5EF4-FFF2-40B4-BE49-F238E27FC236}">
                <a16:creationId xmlns:a16="http://schemas.microsoft.com/office/drawing/2014/main" id="{FD4A9D8E-0530-2070-6E01-E1CF99CCAC52}"/>
              </a:ext>
            </a:extLst>
          </p:cNvPr>
          <p:cNvSpPr/>
          <p:nvPr/>
        </p:nvSpPr>
        <p:spPr>
          <a:xfrm>
            <a:off x="5509354" y="3714966"/>
            <a:ext cx="852763" cy="852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7" name="TextBox 1026">
            <a:extLst>
              <a:ext uri="{FF2B5EF4-FFF2-40B4-BE49-F238E27FC236}">
                <a16:creationId xmlns:a16="http://schemas.microsoft.com/office/drawing/2014/main" id="{8FC5849D-C293-369E-F7C1-1544300430F1}"/>
              </a:ext>
            </a:extLst>
          </p:cNvPr>
          <p:cNvSpPr txBox="1"/>
          <p:nvPr/>
        </p:nvSpPr>
        <p:spPr>
          <a:xfrm>
            <a:off x="751657" y="4795967"/>
            <a:ext cx="9259958" cy="1015663"/>
          </a:xfrm>
          <a:prstGeom prst="rect">
            <a:avLst/>
          </a:prstGeom>
          <a:noFill/>
          <a:ln>
            <a:solidFill>
              <a:srgbClr val="00B050"/>
            </a:solidFill>
          </a:ln>
        </p:spPr>
        <p:txBody>
          <a:bodyPr wrap="square">
            <a:spAutoFit/>
          </a:bodyPr>
          <a:lstStyle/>
          <a:p>
            <a:pPr algn="just"/>
            <a:r>
              <a:rPr lang="en-US" sz="2000" dirty="0" err="1">
                <a:solidFill>
                  <a:srgbClr val="00B050"/>
                </a:solidFill>
                <a:latin typeface="Arial" panose="020B0604020202020204" pitchFamily="34" charset="0"/>
                <a:cs typeface="Arial" panose="020B0604020202020204" pitchFamily="34" charset="0"/>
              </a:rPr>
              <a:t>Mục</a:t>
            </a:r>
            <a:r>
              <a:rPr lang="en-US" sz="2000" dirty="0">
                <a:solidFill>
                  <a:srgbClr val="00B050"/>
                </a:solidFill>
                <a:latin typeface="Arial" panose="020B0604020202020204" pitchFamily="34" charset="0"/>
                <a:cs typeface="Arial" panose="020B0604020202020204" pitchFamily="34" charset="0"/>
              </a:rPr>
              <a:t> I </a:t>
            </a:r>
            <a:r>
              <a:rPr lang="en-US" sz="2000" dirty="0" err="1">
                <a:solidFill>
                  <a:srgbClr val="00B050"/>
                </a:solidFill>
                <a:latin typeface="Arial" panose="020B0604020202020204" pitchFamily="34" charset="0"/>
                <a:cs typeface="Arial" panose="020B0604020202020204" pitchFamily="34" charset="0"/>
              </a:rPr>
              <a:t>Bài</a:t>
            </a:r>
            <a:r>
              <a:rPr lang="en-US" sz="2000" dirty="0">
                <a:solidFill>
                  <a:srgbClr val="00B050"/>
                </a:solidFill>
                <a:latin typeface="Arial" panose="020B0604020202020204" pitchFamily="34" charset="0"/>
                <a:cs typeface="Arial" panose="020B0604020202020204" pitchFamily="34" charset="0"/>
              </a:rPr>
              <a:t> 2 SGK: </a:t>
            </a:r>
            <a:r>
              <a:rPr lang="vi-VN" sz="2000" dirty="0">
                <a:latin typeface="Arial" panose="020B0604020202020204" pitchFamily="34" charset="0"/>
                <a:cs typeface="Arial" panose="020B0604020202020204" pitchFamily="34" charset="0"/>
              </a:rPr>
              <a:t>Công dân phục vụ trong lực lượng Cảnh sát biển hoặc </a:t>
            </a:r>
            <a:r>
              <a:rPr lang="vi-VN" sz="2000" dirty="0">
                <a:solidFill>
                  <a:srgbClr val="FF0000"/>
                </a:solidFill>
                <a:latin typeface="Arial" panose="020B0604020202020204" pitchFamily="34" charset="0"/>
                <a:cs typeface="Arial" panose="020B0604020202020204" pitchFamily="34" charset="0"/>
              </a:rPr>
              <a:t>thực hiện </a:t>
            </a:r>
            <a:r>
              <a:rPr lang="vi-VN" sz="2000" dirty="0">
                <a:latin typeface="Arial" panose="020B0604020202020204" pitchFamily="34" charset="0"/>
                <a:cs typeface="Arial" panose="020B0604020202020204" pitchFamily="34" charset="0"/>
              </a:rPr>
              <a:t>nghĩa vụ tham gia Công an nhân dân được coi là </a:t>
            </a:r>
            <a:r>
              <a:rPr lang="vi-VN" sz="2000" dirty="0">
                <a:solidFill>
                  <a:srgbClr val="FF0000"/>
                </a:solidFill>
                <a:latin typeface="Arial" panose="020B0604020202020204" pitchFamily="34" charset="0"/>
                <a:cs typeface="Arial" panose="020B0604020202020204" pitchFamily="34" charset="0"/>
              </a:rPr>
              <a:t>thực hiện </a:t>
            </a:r>
            <a:r>
              <a:rPr lang="vi-VN" sz="2000" dirty="0">
                <a:latin typeface="Arial" panose="020B0604020202020204" pitchFamily="34" charset="0"/>
                <a:cs typeface="Arial" panose="020B0604020202020204" pitchFamily="34" charset="0"/>
              </a:rPr>
              <a:t>nghĩa vụ quân sự tại ngũ.</a:t>
            </a:r>
            <a:endParaRPr lang="en-US" sz="2000" dirty="0">
              <a:latin typeface="Arial" panose="020B0604020202020204" pitchFamily="34" charset="0"/>
              <a:cs typeface="Arial" panose="020B0604020202020204" pitchFamily="34" charset="0"/>
            </a:endParaRPr>
          </a:p>
        </p:txBody>
      </p:sp>
      <p:pic>
        <p:nvPicPr>
          <p:cNvPr id="50" name="Picture 49" descr="A colorful kite with a black background&#10;&#10;Description automatically generated">
            <a:extLst>
              <a:ext uri="{FF2B5EF4-FFF2-40B4-BE49-F238E27FC236}">
                <a16:creationId xmlns:a16="http://schemas.microsoft.com/office/drawing/2014/main" id="{B6220673-D1F4-4FB8-A780-434F2F3984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2" name="Group 11">
            <a:extLst>
              <a:ext uri="{FF2B5EF4-FFF2-40B4-BE49-F238E27FC236}">
                <a16:creationId xmlns:a16="http://schemas.microsoft.com/office/drawing/2014/main" id="{855CE007-D8BC-4FD6-AEE6-042E25AC8A85}"/>
              </a:ext>
            </a:extLst>
          </p:cNvPr>
          <p:cNvGrpSpPr>
            <a:grpSpLocks/>
          </p:cNvGrpSpPr>
          <p:nvPr/>
        </p:nvGrpSpPr>
        <p:grpSpPr bwMode="auto">
          <a:xfrm>
            <a:off x="11236198" y="912947"/>
            <a:ext cx="427000" cy="336488"/>
            <a:chOff x="0" y="0"/>
            <a:chExt cx="666" cy="559"/>
          </a:xfrm>
        </p:grpSpPr>
        <p:sp>
          <p:nvSpPr>
            <p:cNvPr id="53" name="Freeform 12">
              <a:extLst>
                <a:ext uri="{FF2B5EF4-FFF2-40B4-BE49-F238E27FC236}">
                  <a16:creationId xmlns:a16="http://schemas.microsoft.com/office/drawing/2014/main" id="{E35F3811-0771-4500-A7B0-CC8765FB283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16934272"/>
      </p:ext>
    </p:extLst>
  </p:cSld>
  <p:clrMapOvr>
    <a:masterClrMapping/>
  </p:clrMapOvr>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15"/>
                </p:tgtEl>
              </p:cMediaNode>
            </p:audio>
            <p:seq concurrent="1" nextAc="seek">
              <p:cTn id="3" restart="whenNotActive" fill="hold" evtFilter="cancelBubble" nodeType="interactiveSeq">
                <p:stCondLst>
                  <p:cond evt="onClick" delay="0">
                    <p:tgtEl>
                      <p:spTgt spid="13"/>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afterEffect">
                                  <p:stCondLst>
                                    <p:cond delay="0"/>
                                  </p:stCondLst>
                                  <p:childTnLst>
                                    <p:set>
                                      <p:cBhvr>
                                        <p:cTn id="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subTnLst>
                                    <p:audio>
                                      <p:cMediaNode>
                                        <p:cTn display="0" masterRel="sameClick">
                                          <p:stCondLst>
                                            <p:cond evt="begin" delay="0">
                                              <p:tn val="53"/>
                                            </p:cond>
                                          </p:stCondLst>
                                          <p:endCondLst>
                                            <p:cond evt="onStopAudio" delay="0">
                                              <p:tgtEl>
                                                <p:sldTgt/>
                                              </p:tgtEl>
                                            </p:cond>
                                          </p:endCondLst>
                                        </p:cTn>
                                        <p:tgtEl>
                                          <p:sndTgt r:embed="rId6" name="applause.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subTnLst>
                                    <p:audio>
                                      <p:cMediaNode>
                                        <p:cTn display="0" masterRel="sameClick">
                                          <p:stCondLst>
                                            <p:cond evt="begin" delay="0">
                                              <p:tn val="59"/>
                                            </p:cond>
                                          </p:stCondLst>
                                          <p:endCondLst>
                                            <p:cond evt="onStopAudio" delay="0">
                                              <p:tgtEl>
                                                <p:sldTgt/>
                                              </p:tgtEl>
                                            </p:cond>
                                          </p:endCondLst>
                                        </p:cTn>
                                        <p:tgtEl>
                                          <p:sndTgt r:embed="rId6" name="applause.wav"/>
                                        </p:tgtEl>
                                      </p:cMediaNode>
                                    </p:audio>
                                  </p:sub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10" presetClass="entr" presetSubtype="0" fill="hold" grpId="0" nodeType="withEffect">
                                  <p:stCondLst>
                                    <p:cond delay="0"/>
                                  </p:stCondLst>
                                  <p:childTnLst>
                                    <p:set>
                                      <p:cBhvr>
                                        <p:cTn id="69" dur="1" fill="hold">
                                          <p:stCondLst>
                                            <p:cond delay="0"/>
                                          </p:stCondLst>
                                        </p:cTn>
                                        <p:tgtEl>
                                          <p:spTgt spid="1025"/>
                                        </p:tgtEl>
                                        <p:attrNameLst>
                                          <p:attrName>style.visibility</p:attrName>
                                        </p:attrNameLst>
                                      </p:cBhvr>
                                      <p:to>
                                        <p:strVal val="visible"/>
                                      </p:to>
                                    </p:set>
                                    <p:animEffect transition="in" filter="fade">
                                      <p:cBhvr>
                                        <p:cTn id="70" dur="500"/>
                                        <p:tgtEl>
                                          <p:spTgt spid="102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subTnLst>
                                    <p:audio>
                                      <p:cMediaNode>
                                        <p:cTn display="0" masterRel="sameClick">
                                          <p:stCondLst>
                                            <p:cond evt="begin" delay="0">
                                              <p:tn val="71"/>
                                            </p:cond>
                                          </p:stCondLst>
                                          <p:endCondLst>
                                            <p:cond evt="onStopAudio" delay="0">
                                              <p:tgtEl>
                                                <p:sldTgt/>
                                              </p:tgtEl>
                                            </p:cond>
                                          </p:endCondLst>
                                        </p:cTn>
                                        <p:tgtEl>
                                          <p:sndTgt r:embed="rId6" name="applause.wav"/>
                                        </p:tgtEl>
                                      </p:cMediaNode>
                                    </p:audio>
                                  </p:sub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par>
                                <p:cTn id="77" presetID="10" presetClass="entr" presetSubtype="0" fill="hold" grpId="0" nodeType="withEffect">
                                  <p:stCondLst>
                                    <p:cond delay="0"/>
                                  </p:stCondLst>
                                  <p:childTnLst>
                                    <p:set>
                                      <p:cBhvr>
                                        <p:cTn id="78" dur="1" fill="hold">
                                          <p:stCondLst>
                                            <p:cond delay="0"/>
                                          </p:stCondLst>
                                        </p:cTn>
                                        <p:tgtEl>
                                          <p:spTgt spid="1027"/>
                                        </p:tgtEl>
                                        <p:attrNameLst>
                                          <p:attrName>style.visibility</p:attrName>
                                        </p:attrNameLst>
                                      </p:cBhvr>
                                      <p:to>
                                        <p:strVal val="visible"/>
                                      </p:to>
                                    </p:set>
                                    <p:animEffect transition="in" filter="fade">
                                      <p:cBhvr>
                                        <p:cTn id="79" dur="500"/>
                                        <p:tgtEl>
                                          <p:spTgt spid="1027"/>
                                        </p:tgtEl>
                                      </p:cBhvr>
                                    </p:animEffect>
                                  </p:childTnLst>
                                </p:cTn>
                              </p:par>
                            </p:childTnLst>
                          </p:cTn>
                        </p:par>
                        <p:par>
                          <p:cTn id="80" fill="hold">
                            <p:stCondLst>
                              <p:cond delay="500"/>
                            </p:stCondLst>
                            <p:childTnLst>
                              <p:par>
                                <p:cTn id="81" presetID="1" presetClass="mediacall" presetSubtype="0" fill="hold" nodeType="afterEffect">
                                  <p:stCondLst>
                                    <p:cond delay="0"/>
                                  </p:stCondLst>
                                  <p:childTnLst>
                                    <p:cmd type="call" cmd="playFrom(0.0)">
                                      <p:cBhvr>
                                        <p:cTn id="82" dur="1" fill="hold"/>
                                        <p:tgtEl>
                                          <p:spTgt spid="15"/>
                                        </p:tgtEl>
                                      </p:cBhvr>
                                    </p:cmd>
                                  </p:childTnLst>
                                </p:cTn>
                              </p:par>
                            </p:childTnLst>
                          </p:cTn>
                        </p:par>
                      </p:childTnLst>
                    </p:cTn>
                  </p:par>
                </p:childTnLst>
              </p:cTn>
              <p:nextCondLst>
                <p:cond evt="onClick" delay="0">
                  <p:tgtEl>
                    <p:spTgt spid="37"/>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2" grpId="0" animBg="1"/>
      <p:bldP spid="43" grpId="0" animBg="1"/>
      <p:bldP spid="44" grpId="0" animBg="1"/>
      <p:bldP spid="45" grpId="0" animBg="1"/>
      <p:bldP spid="51" grpId="0" animBg="1"/>
      <p:bldP spid="62" grpId="0" animBg="1"/>
      <p:bldP spid="63" grpId="0" animBg="1"/>
      <p:bldP spid="1025" grpId="0" animBg="1"/>
      <p:bldP spid="10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4" y="1391171"/>
            <a:ext cx="4327411"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a:t>
            </a:r>
            <a:r>
              <a:rPr lang="en-US" sz="2400" dirty="0" err="1">
                <a:solidFill>
                  <a:srgbClr val="00B050"/>
                </a:solidFill>
                <a:effectLst/>
                <a:latin typeface="Times New Roman" panose="02020603050405020304" pitchFamily="18" charset="0"/>
                <a:cs typeface="Times New Roman" panose="02020603050405020304" pitchFamily="18" charset="0"/>
              </a:rPr>
              <a:t>số</a:t>
            </a:r>
            <a:r>
              <a:rPr lang="en-US" sz="2400" dirty="0">
                <a:solidFill>
                  <a:srgbClr val="00B050"/>
                </a:solidFill>
                <a:effectLst/>
                <a:latin typeface="Times New Roman" panose="02020603050405020304" pitchFamily="18" charset="0"/>
                <a:cs typeface="Times New Roman" panose="02020603050405020304" pitchFamily="18" charset="0"/>
              </a:rPr>
              <a:t> </a:t>
            </a:r>
            <a:r>
              <a:rPr lang="vi-VN" sz="2400" dirty="0">
                <a:solidFill>
                  <a:srgbClr val="00B050"/>
                </a:solidFill>
                <a:effectLst/>
                <a:latin typeface="Times New Roman" panose="02020603050405020304" pitchFamily="18" charset="0"/>
                <a:cs typeface="Times New Roman" panose="02020603050405020304" pitchFamily="18" charset="0"/>
              </a:rPr>
              <a:t>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vẻ</a:t>
            </a:r>
            <a:r>
              <a:rPr lang="en-US" sz="2400" i="1" dirty="0">
                <a:solidFill>
                  <a:srgbClr val="FF0000"/>
                </a:solidFill>
                <a:latin typeface="Times New Roman" panose="02020603050405020304" pitchFamily="18" charset="0"/>
                <a:cs typeface="Times New Roman" panose="02020603050405020304" pitchFamily="18" charset="0"/>
              </a:rPr>
              <a:t> vang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en-US" sz="2400" i="1" dirty="0">
                <a:solidFill>
                  <a:srgbClr val="FF0000"/>
                </a:solidFill>
                <a:effectLst/>
                <a:latin typeface="Times New Roman" panose="02020603050405020304" pitchFamily="18" charset="0"/>
                <a:cs typeface="Times New Roman" panose="02020603050405020304" pitchFamily="18" charset="0"/>
              </a:rPr>
              <a:t>“</a:t>
            </a:r>
            <a:r>
              <a:rPr lang="vi-VN" sz="2400" i="1" dirty="0">
                <a:solidFill>
                  <a:srgbClr val="FF0000"/>
                </a:solidFill>
                <a:latin typeface="Times New Roman" panose="02020603050405020304" pitchFamily="18" charset="0"/>
                <a:cs typeface="Times New Roman" panose="02020603050405020304" pitchFamily="18" charset="0"/>
              </a:rPr>
              <a:t>Công dân trong độ tuổi thực hiện nghĩa vụ quân sự, không phân biệt dân tộc, thành phần xã hội, tín ngưỡng, tôn giáo, trình độ học vấn, nghề nghiệp, nơi cư trú phải thực hiện nghĩa vụ quân sự theo quy định của Luật Nghĩa vụ quân sự.</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2DACDD6-313B-8687-E64A-EFF8C9E3E6A2}"/>
              </a:ext>
            </a:extLst>
          </p:cNvPr>
          <p:cNvPicPr>
            <a:picLocks noChangeAspect="1"/>
          </p:cNvPicPr>
          <p:nvPr/>
        </p:nvPicPr>
        <p:blipFill>
          <a:blip r:embed="rId3"/>
          <a:stretch>
            <a:fillRect/>
          </a:stretch>
        </p:blipFill>
        <p:spPr>
          <a:xfrm>
            <a:off x="5083238" y="1391170"/>
            <a:ext cx="6871268" cy="4524315"/>
          </a:xfrm>
          <a:prstGeom prst="rect">
            <a:avLst/>
          </a:prstGeom>
          <a:ln>
            <a:solidFill>
              <a:srgbClr val="00B050"/>
            </a:solidFill>
          </a:ln>
        </p:spPr>
      </p:pic>
      <p:pic>
        <p:nvPicPr>
          <p:cNvPr id="2" name="image4.png">
            <a:extLst>
              <a:ext uri="{FF2B5EF4-FFF2-40B4-BE49-F238E27FC236}">
                <a16:creationId xmlns:a16="http://schemas.microsoft.com/office/drawing/2014/main" id="{887D2807-6B35-E9BA-B5E3-3129A7C9036A}"/>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35330590-C78E-DDEC-0C28-9A184B87A212}"/>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77B31D04-BAD0-FB40-4F34-DE97351B2B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175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US" sz="2400" dirty="0">
                <a:solidFill>
                  <a:srgbClr val="00A23A"/>
                </a:solidFill>
                <a:effectLst/>
                <a:latin typeface="TimesNewRomanPSMT"/>
              </a:rPr>
              <a:t>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13</a:t>
            </a:r>
            <a:r>
              <a:rPr lang="vi-VN" sz="2200" dirty="0">
                <a:solidFill>
                  <a:srgbClr val="00B050"/>
                </a:solidFill>
                <a:latin typeface="TimesNewRomanPSMT"/>
              </a:rPr>
              <a:t> tương ứng với </a:t>
            </a:r>
            <a:r>
              <a:rPr lang="en-US" sz="2200" dirty="0">
                <a:solidFill>
                  <a:srgbClr val="00B050"/>
                </a:solidFill>
                <a:latin typeface="TimesNewRomanPSMT"/>
              </a:rPr>
              <a:t>13</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3" name="Picture 2">
            <a:extLst>
              <a:ext uri="{FF2B5EF4-FFF2-40B4-BE49-F238E27FC236}">
                <a16:creationId xmlns:a16="http://schemas.microsoft.com/office/drawing/2014/main" id="{03817444-2111-42F3-B41D-2B98854CC8A9}"/>
              </a:ext>
            </a:extLst>
          </p:cNvPr>
          <p:cNvPicPr>
            <a:picLocks noChangeAspect="1"/>
          </p:cNvPicPr>
          <p:nvPr/>
        </p:nvPicPr>
        <p:blipFill>
          <a:blip r:embed="rId3"/>
          <a:stretch>
            <a:fillRect/>
          </a:stretch>
        </p:blipFill>
        <p:spPr>
          <a:xfrm>
            <a:off x="4345663" y="2603836"/>
            <a:ext cx="3367889" cy="3686060"/>
          </a:xfrm>
          <a:prstGeom prst="rect">
            <a:avLst/>
          </a:prstGeom>
        </p:spPr>
      </p:pic>
      <p:pic>
        <p:nvPicPr>
          <p:cNvPr id="15" name="Picture 14">
            <a:extLst>
              <a:ext uri="{FF2B5EF4-FFF2-40B4-BE49-F238E27FC236}">
                <a16:creationId xmlns:a16="http://schemas.microsoft.com/office/drawing/2014/main" id="{0196094C-421C-47F0-A6BB-3E12C78DF142}"/>
              </a:ext>
            </a:extLst>
          </p:cNvPr>
          <p:cNvPicPr>
            <a:picLocks noChangeAspect="1"/>
          </p:cNvPicPr>
          <p:nvPr/>
        </p:nvPicPr>
        <p:blipFill>
          <a:blip r:embed="rId4"/>
          <a:stretch>
            <a:fillRect/>
          </a:stretch>
        </p:blipFill>
        <p:spPr>
          <a:xfrm>
            <a:off x="271604" y="2594166"/>
            <a:ext cx="3973137" cy="3598404"/>
          </a:xfrm>
          <a:prstGeom prst="rect">
            <a:avLst/>
          </a:prstGeom>
          <a:solidFill>
            <a:schemeClr val="bg1"/>
          </a:solidFill>
          <a:ln>
            <a:solidFill>
              <a:srgbClr val="00B050"/>
            </a:solidFill>
          </a:ln>
        </p:spPr>
      </p:pic>
      <p:pic>
        <p:nvPicPr>
          <p:cNvPr id="2" name="image4.png">
            <a:extLst>
              <a:ext uri="{FF2B5EF4-FFF2-40B4-BE49-F238E27FC236}">
                <a16:creationId xmlns:a16="http://schemas.microsoft.com/office/drawing/2014/main" id="{B57B096E-899E-A5D1-BFA3-C24DABD8AC9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A50519E7-6593-BD49-A000-AD629DF8D888}"/>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B16E0F88-8A90-E984-E8FF-9DFA37F3B52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574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a16="http://schemas.microsoft.com/office/drawing/2014/main" id="{69E5F3AE-F4EF-216F-1A80-6B31F04F8660}"/>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E43AB2DA-556F-67A6-AFD3-25735F18C9F2}"/>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FC732BF9-5A1E-BC90-B264-D9304541A26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56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5375C-D014-4233-AEFE-BD8F5542AD93}"/>
              </a:ext>
            </a:extLst>
          </p:cNvPr>
          <p:cNvPicPr>
            <a:picLocks noChangeAspect="1"/>
          </p:cNvPicPr>
          <p:nvPr/>
        </p:nvPicPr>
        <p:blipFill>
          <a:blip r:embed="rId3"/>
          <a:stretch>
            <a:fillRect/>
          </a:stretch>
        </p:blipFill>
        <p:spPr>
          <a:xfrm>
            <a:off x="2564425" y="5657397"/>
            <a:ext cx="9421540" cy="666843"/>
          </a:xfrm>
          <a:prstGeom prst="rect">
            <a:avLst/>
          </a:prstGeom>
        </p:spPr>
      </p:pic>
      <p:pic>
        <p:nvPicPr>
          <p:cNvPr id="29" name="Picture 28">
            <a:extLst>
              <a:ext uri="{FF2B5EF4-FFF2-40B4-BE49-F238E27FC236}">
                <a16:creationId xmlns:a16="http://schemas.microsoft.com/office/drawing/2014/main" id="{7AA09928-DAE6-4D34-B7CA-6440E4347C16}"/>
              </a:ext>
            </a:extLst>
          </p:cNvPr>
          <p:cNvPicPr>
            <a:picLocks noChangeAspect="1"/>
          </p:cNvPicPr>
          <p:nvPr/>
        </p:nvPicPr>
        <p:blipFill>
          <a:blip r:embed="rId4"/>
          <a:stretch>
            <a:fillRect/>
          </a:stretch>
        </p:blipFill>
        <p:spPr>
          <a:xfrm>
            <a:off x="3091054" y="4550032"/>
            <a:ext cx="1914792" cy="828791"/>
          </a:xfrm>
          <a:prstGeom prst="rect">
            <a:avLst/>
          </a:prstGeom>
        </p:spPr>
      </p:pic>
      <p:pic>
        <p:nvPicPr>
          <p:cNvPr id="31" name="Picture 30">
            <a:extLst>
              <a:ext uri="{FF2B5EF4-FFF2-40B4-BE49-F238E27FC236}">
                <a16:creationId xmlns:a16="http://schemas.microsoft.com/office/drawing/2014/main" id="{39D3AE11-9FBA-4A4A-BB62-D8FD877456EB}"/>
              </a:ext>
            </a:extLst>
          </p:cNvPr>
          <p:cNvPicPr>
            <a:picLocks noChangeAspect="1"/>
          </p:cNvPicPr>
          <p:nvPr/>
        </p:nvPicPr>
        <p:blipFill>
          <a:blip r:embed="rId5"/>
          <a:stretch>
            <a:fillRect/>
          </a:stretch>
        </p:blipFill>
        <p:spPr>
          <a:xfrm>
            <a:off x="5079297" y="4567450"/>
            <a:ext cx="6725589" cy="847843"/>
          </a:xfrm>
          <a:prstGeom prst="rect">
            <a:avLst/>
          </a:prstGeom>
        </p:spPr>
      </p:pic>
      <p:sp>
        <p:nvSpPr>
          <p:cNvPr id="20" name="TextBox 19">
            <a:extLst>
              <a:ext uri="{FF2B5EF4-FFF2-40B4-BE49-F238E27FC236}">
                <a16:creationId xmlns:a16="http://schemas.microsoft.com/office/drawing/2014/main" id="{6CCFC9B5-177D-4B65-BD37-DBC183A92363}"/>
              </a:ext>
            </a:extLst>
          </p:cNvPr>
          <p:cNvSpPr txBox="1"/>
          <p:nvPr/>
        </p:nvSpPr>
        <p:spPr>
          <a:xfrm>
            <a:off x="117512" y="1536174"/>
            <a:ext cx="2458199" cy="3785652"/>
          </a:xfrm>
          <a:prstGeom prst="rect">
            <a:avLst/>
          </a:prstGeom>
          <a:noFill/>
          <a:ln>
            <a:solidFill>
              <a:srgbClr val="00B050"/>
            </a:solidFill>
          </a:ln>
        </p:spPr>
        <p:txBody>
          <a:bodyPr wrap="square">
            <a:spAutoFit/>
          </a:bodyPr>
          <a:lstStyle/>
          <a:p>
            <a:r>
              <a:rPr lang="en-US" sz="2200" b="0" i="0" kern="0" spc="-240" dirty="0">
                <a:solidFill>
                  <a:srgbClr val="00B050"/>
                </a:solidFill>
                <a:effectLst/>
                <a:latin typeface="Noto Serif" panose="020B0604020202020204" pitchFamily="18" charset="0"/>
              </a:rPr>
              <a:t>HS </a:t>
            </a:r>
            <a:r>
              <a:rPr lang="en-US" sz="2200" b="0" i="0" kern="0" spc="-240" dirty="0" err="1">
                <a:solidFill>
                  <a:srgbClr val="00B050"/>
                </a:solidFill>
                <a:effectLst/>
                <a:latin typeface="Noto Serif" panose="020B0604020202020204" pitchFamily="18" charset="0"/>
              </a:rPr>
              <a:t>xem</a:t>
            </a:r>
            <a:r>
              <a:rPr lang="en-US" sz="2200" b="0" i="0" kern="0" spc="-240" dirty="0">
                <a:solidFill>
                  <a:srgbClr val="00B050"/>
                </a:solidFill>
                <a:effectLst/>
                <a:latin typeface="Noto Serif" panose="020B0604020202020204" pitchFamily="18" charset="0"/>
              </a:rPr>
              <a:t> </a:t>
            </a:r>
            <a:r>
              <a:rPr lang="en-US" sz="2200" b="0" i="0" kern="0" spc="-240" dirty="0" err="1">
                <a:solidFill>
                  <a:srgbClr val="00B050"/>
                </a:solidFill>
                <a:effectLst/>
                <a:latin typeface="Noto Serif" panose="020B0604020202020204" pitchFamily="18" charset="0"/>
              </a:rPr>
              <a:t>trước</a:t>
            </a:r>
            <a:r>
              <a:rPr lang="en-US" sz="2200" b="0" i="0" kern="0" spc="-240" dirty="0">
                <a:solidFill>
                  <a:srgbClr val="00B050"/>
                </a:solidFill>
                <a:effectLst/>
                <a:latin typeface="Noto Serif" panose="020B0604020202020204" pitchFamily="18" charset="0"/>
              </a:rPr>
              <a:t> ở </a:t>
            </a:r>
            <a:r>
              <a:rPr lang="en-US" sz="2200" b="0" i="0" kern="0" spc="-240" dirty="0" err="1">
                <a:solidFill>
                  <a:srgbClr val="00B050"/>
                </a:solidFill>
                <a:effectLst/>
                <a:latin typeface="Noto Serif" panose="020B0604020202020204" pitchFamily="18" charset="0"/>
              </a:rPr>
              <a:t>nhà</a:t>
            </a:r>
            <a:r>
              <a:rPr lang="en-US" sz="2200" b="0" i="0" kern="0" spc="-240" dirty="0">
                <a:solidFill>
                  <a:srgbClr val="00B050"/>
                </a:solidFill>
                <a:effectLst/>
                <a:latin typeface="Noto Serif" panose="020B0604020202020204" pitchFamily="18" charset="0"/>
              </a:rPr>
              <a:t>:</a:t>
            </a:r>
          </a:p>
          <a:p>
            <a:endParaRPr lang="en-US" sz="2200" b="0" i="0" kern="0" spc="-240" dirty="0">
              <a:solidFill>
                <a:srgbClr val="00B050"/>
              </a:solidFill>
              <a:effectLst/>
              <a:latin typeface="Noto Serif" panose="020B0604020202020204" pitchFamily="18" charset="0"/>
            </a:endParaRPr>
          </a:p>
          <a:p>
            <a:pPr algn="just"/>
            <a:r>
              <a:rPr lang="en-US" sz="1400" dirty="0">
                <a:solidFill>
                  <a:srgbClr val="00B050"/>
                </a:solidFill>
                <a:latin typeface="Times New Roman" panose="02020603050405020304" pitchFamily="18" charset="0"/>
                <a:cs typeface="Times New Roman" panose="02020603050405020304" pitchFamily="18" charset="0"/>
                <a:hlinkClick r:id="rId6"/>
              </a:rPr>
              <a:t>https://youtu.be/_DByBvC5fEI</a:t>
            </a:r>
            <a:r>
              <a:rPr lang="en-US" sz="1400" dirty="0">
                <a:solidFill>
                  <a:srgbClr val="00B05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vi-VN" sz="1400" dirty="0">
                <a:latin typeface="Times New Roman" panose="02020603050405020304" pitchFamily="18" charset="0"/>
                <a:cs typeface="Times New Roman" panose="02020603050405020304" pitchFamily="18" charset="0"/>
              </a:rPr>
              <a:t>Những điều cần biết về quyền lợi và nghĩa vụ của người thực hiện nghĩa vụ quân sự tại ngũ</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7"/>
              </a:rPr>
              <a:t>Các trường hợp nào thì được hoãn đi nghĩa vụ quân sự? - Tuổi Trẻ Online (tuoitre.vn)</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8"/>
              </a:rPr>
              <a:t>https://youtu.be/MR_uqWqgdrI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hút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vụ</a:t>
            </a:r>
            <a:r>
              <a:rPr lang="en-US" sz="1400" dirty="0">
                <a:latin typeface="Times New Roman" panose="02020603050405020304" pitchFamily="18" charset="0"/>
                <a:cs typeface="Times New Roman" panose="02020603050405020304" pitchFamily="18" charset="0"/>
              </a:rPr>
              <a:t> CAND) </a:t>
            </a:r>
            <a:endParaRPr lang="vi-VN" sz="1400" dirty="0">
              <a:latin typeface="Times New Roman" panose="02020603050405020304" pitchFamily="18" charset="0"/>
              <a:cs typeface="Times New Roman" panose="02020603050405020304" pitchFamily="18" charset="0"/>
            </a:endParaRPr>
          </a:p>
          <a:p>
            <a:endParaRPr lang="en-US" sz="1400" b="0" i="0" dirty="0">
              <a:solidFill>
                <a:srgbClr val="00B050"/>
              </a:solidFill>
              <a:effectLst/>
              <a:latin typeface="Noto Serif" panose="020B0604020202020204" pitchFamily="18" charset="0"/>
            </a:endParaRPr>
          </a:p>
        </p:txBody>
      </p:sp>
      <p:pic>
        <p:nvPicPr>
          <p:cNvPr id="4" name="Picture 3">
            <a:extLst>
              <a:ext uri="{FF2B5EF4-FFF2-40B4-BE49-F238E27FC236}">
                <a16:creationId xmlns:a16="http://schemas.microsoft.com/office/drawing/2014/main" id="{1D3DF038-104D-4670-8F49-FE062C23A4AF}"/>
              </a:ext>
            </a:extLst>
          </p:cNvPr>
          <p:cNvPicPr>
            <a:picLocks noChangeAspect="1"/>
          </p:cNvPicPr>
          <p:nvPr/>
        </p:nvPicPr>
        <p:blipFill>
          <a:blip r:embed="rId9"/>
          <a:stretch>
            <a:fillRect/>
          </a:stretch>
        </p:blipFill>
        <p:spPr>
          <a:xfrm>
            <a:off x="2718710" y="1733008"/>
            <a:ext cx="381053" cy="3933108"/>
          </a:xfrm>
          <a:prstGeom prst="rect">
            <a:avLst/>
          </a:prstGeom>
        </p:spPr>
      </p:pic>
      <p:pic>
        <p:nvPicPr>
          <p:cNvPr id="6" name="Picture 5">
            <a:extLst>
              <a:ext uri="{FF2B5EF4-FFF2-40B4-BE49-F238E27FC236}">
                <a16:creationId xmlns:a16="http://schemas.microsoft.com/office/drawing/2014/main" id="{D5B70FA6-30B9-4F82-AED3-4147B9AEBAF0}"/>
              </a:ext>
            </a:extLst>
          </p:cNvPr>
          <p:cNvPicPr>
            <a:picLocks noChangeAspect="1"/>
          </p:cNvPicPr>
          <p:nvPr/>
        </p:nvPicPr>
        <p:blipFill>
          <a:blip r:embed="rId10"/>
          <a:stretch>
            <a:fillRect/>
          </a:stretch>
        </p:blipFill>
        <p:spPr>
          <a:xfrm>
            <a:off x="3099763" y="1040026"/>
            <a:ext cx="6944694" cy="1257475"/>
          </a:xfrm>
          <a:prstGeom prst="rect">
            <a:avLst/>
          </a:prstGeom>
        </p:spPr>
      </p:pic>
      <p:pic>
        <p:nvPicPr>
          <p:cNvPr id="9" name="Picture 8">
            <a:extLst>
              <a:ext uri="{FF2B5EF4-FFF2-40B4-BE49-F238E27FC236}">
                <a16:creationId xmlns:a16="http://schemas.microsoft.com/office/drawing/2014/main" id="{D37D406A-8C22-4172-81C4-6AEF297D9D50}"/>
              </a:ext>
            </a:extLst>
          </p:cNvPr>
          <p:cNvPicPr>
            <a:picLocks noChangeAspect="1"/>
          </p:cNvPicPr>
          <p:nvPr/>
        </p:nvPicPr>
        <p:blipFill>
          <a:blip r:embed="rId11"/>
          <a:stretch>
            <a:fillRect/>
          </a:stretch>
        </p:blipFill>
        <p:spPr>
          <a:xfrm>
            <a:off x="3102803" y="2711603"/>
            <a:ext cx="8240275" cy="1476581"/>
          </a:xfrm>
          <a:prstGeom prst="rect">
            <a:avLst/>
          </a:prstGeom>
        </p:spPr>
      </p:pic>
      <p:pic>
        <p:nvPicPr>
          <p:cNvPr id="2" name="image4.png">
            <a:extLst>
              <a:ext uri="{FF2B5EF4-FFF2-40B4-BE49-F238E27FC236}">
                <a16:creationId xmlns:a16="http://schemas.microsoft.com/office/drawing/2014/main" id="{CC475F96-404B-6135-E53F-CFEF842C17AA}"/>
              </a:ext>
            </a:extLst>
          </p:cNvPr>
          <p:cNvPicPr>
            <a:picLocks noChangeAspect="1"/>
          </p:cNvPicPr>
          <p:nvPr/>
        </p:nvPicPr>
        <p:blipFill>
          <a:blip r:embed="rId12"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976D31F6-3703-BAC7-0907-99740D492BDD}"/>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D547862B-91C6-2AE1-51D2-3A272F6D60C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63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80">
                                          <p:stCondLst>
                                            <p:cond delay="0"/>
                                          </p:stCondLst>
                                        </p:cTn>
                                        <p:tgtEl>
                                          <p:spTgt spid="29"/>
                                        </p:tgtEl>
                                      </p:cBhvr>
                                    </p:animEffect>
                                    <p:anim calcmode="lin" valueType="num">
                                      <p:cBhvr>
                                        <p:cTn id="3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1" dur="26">
                                          <p:stCondLst>
                                            <p:cond delay="650"/>
                                          </p:stCondLst>
                                        </p:cTn>
                                        <p:tgtEl>
                                          <p:spTgt spid="29"/>
                                        </p:tgtEl>
                                      </p:cBhvr>
                                      <p:to x="100000" y="60000"/>
                                    </p:animScale>
                                    <p:animScale>
                                      <p:cBhvr>
                                        <p:cTn id="42" dur="166" decel="50000">
                                          <p:stCondLst>
                                            <p:cond delay="676"/>
                                          </p:stCondLst>
                                        </p:cTn>
                                        <p:tgtEl>
                                          <p:spTgt spid="29"/>
                                        </p:tgtEl>
                                      </p:cBhvr>
                                      <p:to x="100000" y="100000"/>
                                    </p:animScale>
                                    <p:animScale>
                                      <p:cBhvr>
                                        <p:cTn id="43" dur="26">
                                          <p:stCondLst>
                                            <p:cond delay="1312"/>
                                          </p:stCondLst>
                                        </p:cTn>
                                        <p:tgtEl>
                                          <p:spTgt spid="29"/>
                                        </p:tgtEl>
                                      </p:cBhvr>
                                      <p:to x="100000" y="80000"/>
                                    </p:animScale>
                                    <p:animScale>
                                      <p:cBhvr>
                                        <p:cTn id="44" dur="166" decel="50000">
                                          <p:stCondLst>
                                            <p:cond delay="1338"/>
                                          </p:stCondLst>
                                        </p:cTn>
                                        <p:tgtEl>
                                          <p:spTgt spid="29"/>
                                        </p:tgtEl>
                                      </p:cBhvr>
                                      <p:to x="100000" y="100000"/>
                                    </p:animScale>
                                    <p:animScale>
                                      <p:cBhvr>
                                        <p:cTn id="45" dur="26">
                                          <p:stCondLst>
                                            <p:cond delay="1642"/>
                                          </p:stCondLst>
                                        </p:cTn>
                                        <p:tgtEl>
                                          <p:spTgt spid="29"/>
                                        </p:tgtEl>
                                      </p:cBhvr>
                                      <p:to x="100000" y="90000"/>
                                    </p:animScale>
                                    <p:animScale>
                                      <p:cBhvr>
                                        <p:cTn id="46" dur="166" decel="50000">
                                          <p:stCondLst>
                                            <p:cond delay="1668"/>
                                          </p:stCondLst>
                                        </p:cTn>
                                        <p:tgtEl>
                                          <p:spTgt spid="29"/>
                                        </p:tgtEl>
                                      </p:cBhvr>
                                      <p:to x="100000" y="100000"/>
                                    </p:animScale>
                                    <p:animScale>
                                      <p:cBhvr>
                                        <p:cTn id="47" dur="26">
                                          <p:stCondLst>
                                            <p:cond delay="1808"/>
                                          </p:stCondLst>
                                        </p:cTn>
                                        <p:tgtEl>
                                          <p:spTgt spid="29"/>
                                        </p:tgtEl>
                                      </p:cBhvr>
                                      <p:to x="100000" y="95000"/>
                                    </p:animScale>
                                    <p:animScale>
                                      <p:cBhvr>
                                        <p:cTn id="48" dur="166" decel="50000">
                                          <p:stCondLst>
                                            <p:cond delay="1834"/>
                                          </p:stCondLst>
                                        </p:cTn>
                                        <p:tgtEl>
                                          <p:spTgt spid="2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80">
                                          <p:stCondLst>
                                            <p:cond delay="0"/>
                                          </p:stCondLst>
                                        </p:cTn>
                                        <p:tgtEl>
                                          <p:spTgt spid="31"/>
                                        </p:tgtEl>
                                      </p:cBhvr>
                                    </p:animEffect>
                                    <p:anim calcmode="lin" valueType="num">
                                      <p:cBhvr>
                                        <p:cTn id="5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9" dur="26">
                                          <p:stCondLst>
                                            <p:cond delay="650"/>
                                          </p:stCondLst>
                                        </p:cTn>
                                        <p:tgtEl>
                                          <p:spTgt spid="31"/>
                                        </p:tgtEl>
                                      </p:cBhvr>
                                      <p:to x="100000" y="60000"/>
                                    </p:animScale>
                                    <p:animScale>
                                      <p:cBhvr>
                                        <p:cTn id="60" dur="166" decel="50000">
                                          <p:stCondLst>
                                            <p:cond delay="676"/>
                                          </p:stCondLst>
                                        </p:cTn>
                                        <p:tgtEl>
                                          <p:spTgt spid="31"/>
                                        </p:tgtEl>
                                      </p:cBhvr>
                                      <p:to x="100000" y="100000"/>
                                    </p:animScale>
                                    <p:animScale>
                                      <p:cBhvr>
                                        <p:cTn id="61" dur="26">
                                          <p:stCondLst>
                                            <p:cond delay="1312"/>
                                          </p:stCondLst>
                                        </p:cTn>
                                        <p:tgtEl>
                                          <p:spTgt spid="31"/>
                                        </p:tgtEl>
                                      </p:cBhvr>
                                      <p:to x="100000" y="80000"/>
                                    </p:animScale>
                                    <p:animScale>
                                      <p:cBhvr>
                                        <p:cTn id="62" dur="166" decel="50000">
                                          <p:stCondLst>
                                            <p:cond delay="1338"/>
                                          </p:stCondLst>
                                        </p:cTn>
                                        <p:tgtEl>
                                          <p:spTgt spid="31"/>
                                        </p:tgtEl>
                                      </p:cBhvr>
                                      <p:to x="100000" y="100000"/>
                                    </p:animScale>
                                    <p:animScale>
                                      <p:cBhvr>
                                        <p:cTn id="63" dur="26">
                                          <p:stCondLst>
                                            <p:cond delay="1642"/>
                                          </p:stCondLst>
                                        </p:cTn>
                                        <p:tgtEl>
                                          <p:spTgt spid="31"/>
                                        </p:tgtEl>
                                      </p:cBhvr>
                                      <p:to x="100000" y="90000"/>
                                    </p:animScale>
                                    <p:animScale>
                                      <p:cBhvr>
                                        <p:cTn id="64" dur="166" decel="50000">
                                          <p:stCondLst>
                                            <p:cond delay="1668"/>
                                          </p:stCondLst>
                                        </p:cTn>
                                        <p:tgtEl>
                                          <p:spTgt spid="31"/>
                                        </p:tgtEl>
                                      </p:cBhvr>
                                      <p:to x="100000" y="100000"/>
                                    </p:animScale>
                                    <p:animScale>
                                      <p:cBhvr>
                                        <p:cTn id="65" dur="26">
                                          <p:stCondLst>
                                            <p:cond delay="1808"/>
                                          </p:stCondLst>
                                        </p:cTn>
                                        <p:tgtEl>
                                          <p:spTgt spid="31"/>
                                        </p:tgtEl>
                                      </p:cBhvr>
                                      <p:to x="100000" y="95000"/>
                                    </p:animScale>
                                    <p:animScale>
                                      <p:cBhvr>
                                        <p:cTn id="66" dur="166" decel="50000">
                                          <p:stCondLst>
                                            <p:cond delay="1834"/>
                                          </p:stCondLst>
                                        </p:cTn>
                                        <p:tgtEl>
                                          <p:spTgt spid="31"/>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8" name="Group 27">
            <a:extLst>
              <a:ext uri="{FF2B5EF4-FFF2-40B4-BE49-F238E27FC236}">
                <a16:creationId xmlns:a16="http://schemas.microsoft.com/office/drawing/2014/main" id="{B04A2772-A118-4E54-144B-7A80C2416C85}"/>
              </a:ext>
            </a:extLst>
          </p:cNvPr>
          <p:cNvGrpSpPr/>
          <p:nvPr/>
        </p:nvGrpSpPr>
        <p:grpSpPr>
          <a:xfrm>
            <a:off x="2736903" y="1303784"/>
            <a:ext cx="6715980" cy="4051928"/>
            <a:chOff x="2736903" y="1303784"/>
            <a:chExt cx="6715980" cy="4051928"/>
          </a:xfrm>
        </p:grpSpPr>
        <p:grpSp>
          <p:nvGrpSpPr>
            <p:cNvPr id="24" name="Group 23">
              <a:extLst>
                <a:ext uri="{FF2B5EF4-FFF2-40B4-BE49-F238E27FC236}">
                  <a16:creationId xmlns:a16="http://schemas.microsoft.com/office/drawing/2014/main" id="{C200F8CE-C9EF-91AD-15AF-F899AEEFAC3B}"/>
                </a:ext>
              </a:extLst>
            </p:cNvPr>
            <p:cNvGrpSpPr/>
            <p:nvPr/>
          </p:nvGrpSpPr>
          <p:grpSpPr>
            <a:xfrm>
              <a:off x="2736903" y="1303784"/>
              <a:ext cx="6715980" cy="4051928"/>
              <a:chOff x="2736903" y="1303784"/>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6903" y="1303784"/>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376678">
                <a:off x="6006784" y="215639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7965594">
                <a:off x="6430678" y="240023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9513406">
                <a:off x="6692480" y="280217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1668795">
                <a:off x="6751023" y="331552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3152134">
                <a:off x="6583512" y="375504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4434309">
                <a:off x="6221561" y="405491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6200000">
                <a:off x="5727885" y="4192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18150813">
                <a:off x="5241804" y="404615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19577096">
                <a:off x="4874559" y="37512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id="{8DD11B3B-BF76-BD02-FAE1-DC1FDA03E3DE}"/>
                  </a:ext>
                </a:extLst>
              </p:cNvPr>
              <p:cNvSpPr txBox="1"/>
              <p:nvPr/>
            </p:nvSpPr>
            <p:spPr>
              <a:xfrm rot="21253943">
                <a:off x="4565385" y="3282758"/>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id="{C7C60674-10B2-1648-992B-B4E10E580198}"/>
                  </a:ext>
                </a:extLst>
              </p:cNvPr>
              <p:cNvSpPr txBox="1"/>
              <p:nvPr/>
            </p:nvSpPr>
            <p:spPr>
              <a:xfrm rot="1391473">
                <a:off x="4636120" y="2744935"/>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id="{9E38B2A3-EC83-F126-3104-983541CAE94D}"/>
                  </a:ext>
                </a:extLst>
              </p:cNvPr>
              <p:cNvSpPr txBox="1"/>
              <p:nvPr/>
            </p:nvSpPr>
            <p:spPr>
              <a:xfrm rot="3067366">
                <a:off x="4943780" y="2327169"/>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id="{6E6547D4-DA68-EDDB-2E88-E998FDA71011}"/>
                  </a:ext>
                </a:extLst>
              </p:cNvPr>
              <p:cNvSpPr txBox="1"/>
              <p:nvPr/>
            </p:nvSpPr>
            <p:spPr>
              <a:xfrm rot="4616730">
                <a:off x="5435065" y="2085903"/>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Isosceles Triangle 34">
              <a:hlinkClick r:id="rId9" action="ppaction://hlinksldjump"/>
              <a:extLst>
                <a:ext uri="{FF2B5EF4-FFF2-40B4-BE49-F238E27FC236}">
                  <a16:creationId xmlns:a16="http://schemas.microsoft.com/office/drawing/2014/main" id="{ED64D852-C441-7789-0EC5-41E8B0E082B2}"/>
                </a:ext>
              </a:extLst>
            </p:cNvPr>
            <p:cNvSpPr/>
            <p:nvPr/>
          </p:nvSpPr>
          <p:spPr>
            <a:xfrm rot="14943351">
              <a:off x="6614297" y="2117865"/>
              <a:ext cx="790328" cy="173270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hlinkClick r:id="rId10" action="ppaction://hlinksldjump"/>
              <a:extLst>
                <a:ext uri="{FF2B5EF4-FFF2-40B4-BE49-F238E27FC236}">
                  <a16:creationId xmlns:a16="http://schemas.microsoft.com/office/drawing/2014/main" id="{23E39CFD-3742-84D9-6AA2-D0BCFD153A4F}"/>
                </a:ext>
              </a:extLst>
            </p:cNvPr>
            <p:cNvSpPr/>
            <p:nvPr/>
          </p:nvSpPr>
          <p:spPr>
            <a:xfrm rot="16522912">
              <a:off x="6670433" y="2576519"/>
              <a:ext cx="750812" cy="1721781"/>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hlinkClick r:id="rId11" action="ppaction://hlinksldjump"/>
              <a:extLst>
                <a:ext uri="{FF2B5EF4-FFF2-40B4-BE49-F238E27FC236}">
                  <a16:creationId xmlns:a16="http://schemas.microsoft.com/office/drawing/2014/main" id="{22C49EDD-5B02-1E5C-23E1-6ED96AFD4936}"/>
                </a:ext>
              </a:extLst>
            </p:cNvPr>
            <p:cNvSpPr/>
            <p:nvPr/>
          </p:nvSpPr>
          <p:spPr>
            <a:xfrm rot="18370302">
              <a:off x="6474394" y="3034000"/>
              <a:ext cx="801645" cy="1725509"/>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rId12" action="ppaction://hlinksldjump"/>
              <a:extLst>
                <a:ext uri="{FF2B5EF4-FFF2-40B4-BE49-F238E27FC236}">
                  <a16:creationId xmlns:a16="http://schemas.microsoft.com/office/drawing/2014/main" id="{0092415C-5093-9302-4FEF-D77C662F8353}"/>
                </a:ext>
              </a:extLst>
            </p:cNvPr>
            <p:cNvSpPr/>
            <p:nvPr/>
          </p:nvSpPr>
          <p:spPr>
            <a:xfrm rot="19954978">
              <a:off x="6113434" y="3305255"/>
              <a:ext cx="845626" cy="173648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hlinkClick r:id="rId13" action="ppaction://hlinksldjump"/>
              <a:extLst>
                <a:ext uri="{FF2B5EF4-FFF2-40B4-BE49-F238E27FC236}">
                  <a16:creationId xmlns:a16="http://schemas.microsoft.com/office/drawing/2014/main" id="{73E29A69-4FE3-4B69-EAFF-47DE432BEB80}"/>
                </a:ext>
              </a:extLst>
            </p:cNvPr>
            <p:cNvSpPr/>
            <p:nvPr/>
          </p:nvSpPr>
          <p:spPr>
            <a:xfrm>
              <a:off x="5692202" y="3439120"/>
              <a:ext cx="802171" cy="17128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hlinkClick r:id="rId14" action="ppaction://hlinksldjump"/>
              <a:extLst>
                <a:ext uri="{FF2B5EF4-FFF2-40B4-BE49-F238E27FC236}">
                  <a16:creationId xmlns:a16="http://schemas.microsoft.com/office/drawing/2014/main" id="{704F9CDE-41B0-63EC-6214-7FCA045D8D46}"/>
                </a:ext>
              </a:extLst>
            </p:cNvPr>
            <p:cNvSpPr/>
            <p:nvPr/>
          </p:nvSpPr>
          <p:spPr>
            <a:xfrm rot="1629483">
              <a:off x="5268094" y="3283612"/>
              <a:ext cx="796153" cy="1745516"/>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hlinkClick r:id="rId15" action="ppaction://hlinksldjump"/>
              <a:extLst>
                <a:ext uri="{FF2B5EF4-FFF2-40B4-BE49-F238E27FC236}">
                  <a16:creationId xmlns:a16="http://schemas.microsoft.com/office/drawing/2014/main" id="{2530780C-3E41-F78C-1D34-6C79DE9BA55D}"/>
                </a:ext>
              </a:extLst>
            </p:cNvPr>
            <p:cNvSpPr/>
            <p:nvPr/>
          </p:nvSpPr>
          <p:spPr>
            <a:xfrm rot="3345374">
              <a:off x="4855435" y="3035254"/>
              <a:ext cx="877068" cy="167780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hlinkClick r:id="rId16" action="ppaction://hlinksldjump"/>
              <a:extLst>
                <a:ext uri="{FF2B5EF4-FFF2-40B4-BE49-F238E27FC236}">
                  <a16:creationId xmlns:a16="http://schemas.microsoft.com/office/drawing/2014/main" id="{EBFBE9BE-52CC-319D-769B-0EFF98AC1E5D}"/>
                </a:ext>
              </a:extLst>
            </p:cNvPr>
            <p:cNvSpPr/>
            <p:nvPr/>
          </p:nvSpPr>
          <p:spPr>
            <a:xfrm rot="5035171">
              <a:off x="4751123" y="2582806"/>
              <a:ext cx="841562" cy="168671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hlinkClick r:id="rId17" action="ppaction://hlinksldjump"/>
              <a:extLst>
                <a:ext uri="{FF2B5EF4-FFF2-40B4-BE49-F238E27FC236}">
                  <a16:creationId xmlns:a16="http://schemas.microsoft.com/office/drawing/2014/main" id="{82B80F23-80F5-817A-0E0C-6F5FFB69AAB5}"/>
                </a:ext>
              </a:extLst>
            </p:cNvPr>
            <p:cNvSpPr/>
            <p:nvPr/>
          </p:nvSpPr>
          <p:spPr>
            <a:xfrm rot="6691378">
              <a:off x="4822307" y="2146160"/>
              <a:ext cx="784023" cy="168978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hlinkClick r:id="rId18" action="ppaction://hlinksldjump"/>
              <a:extLst>
                <a:ext uri="{FF2B5EF4-FFF2-40B4-BE49-F238E27FC236}">
                  <a16:creationId xmlns:a16="http://schemas.microsoft.com/office/drawing/2014/main" id="{21FE22B6-9815-E1E8-BCDD-B6208846E95C}"/>
                </a:ext>
              </a:extLst>
            </p:cNvPr>
            <p:cNvSpPr/>
            <p:nvPr/>
          </p:nvSpPr>
          <p:spPr>
            <a:xfrm rot="8256800">
              <a:off x="5096287" y="1764720"/>
              <a:ext cx="757678" cy="177292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hlinkClick r:id="rId7" action="ppaction://hlinksldjump"/>
              <a:extLst>
                <a:ext uri="{FF2B5EF4-FFF2-40B4-BE49-F238E27FC236}">
                  <a16:creationId xmlns:a16="http://schemas.microsoft.com/office/drawing/2014/main" id="{7650F4A4-F39E-7306-8135-2CDDC861552C}"/>
                </a:ext>
              </a:extLst>
            </p:cNvPr>
            <p:cNvSpPr/>
            <p:nvPr/>
          </p:nvSpPr>
          <p:spPr>
            <a:xfrm rot="11630752">
              <a:off x="5923532" y="1590869"/>
              <a:ext cx="794810" cy="1687680"/>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hlinkClick r:id="rId8" action="ppaction://hlinksldjump"/>
              <a:extLst>
                <a:ext uri="{FF2B5EF4-FFF2-40B4-BE49-F238E27FC236}">
                  <a16:creationId xmlns:a16="http://schemas.microsoft.com/office/drawing/2014/main" id="{44DBD774-BE7D-3A7B-0F45-E37753886554}"/>
                </a:ext>
              </a:extLst>
            </p:cNvPr>
            <p:cNvSpPr/>
            <p:nvPr/>
          </p:nvSpPr>
          <p:spPr>
            <a:xfrm rot="13196054">
              <a:off x="6317325" y="1751750"/>
              <a:ext cx="770011" cy="172743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hlinkClick r:id="rId19" action="ppaction://hlinksldjump"/>
              <a:extLst>
                <a:ext uri="{FF2B5EF4-FFF2-40B4-BE49-F238E27FC236}">
                  <a16:creationId xmlns:a16="http://schemas.microsoft.com/office/drawing/2014/main" id="{2B9F3064-39AF-B47D-1BB4-C0827A80E487}"/>
                </a:ext>
              </a:extLst>
            </p:cNvPr>
            <p:cNvSpPr/>
            <p:nvPr/>
          </p:nvSpPr>
          <p:spPr>
            <a:xfrm rot="9980674">
              <a:off x="5456397" y="1551754"/>
              <a:ext cx="827285" cy="174688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hlinkClick r:id="" action="ppaction://hlinkshowjump?jump=nextslide"/>
            <a:extLst>
              <a:ext uri="{FF2B5EF4-FFF2-40B4-BE49-F238E27FC236}">
                <a16:creationId xmlns:a16="http://schemas.microsoft.com/office/drawing/2014/main" id="{54FE199F-A562-79A2-7ACE-08675D3FBDF0}"/>
              </a:ext>
            </a:extLst>
          </p:cNvPr>
          <p:cNvSpPr txBox="1"/>
          <p:nvPr/>
        </p:nvSpPr>
        <p:spPr>
          <a:xfrm>
            <a:off x="8961662" y="6083588"/>
            <a:ext cx="3076876" cy="738664"/>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thư</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kí</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báo</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đã</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21" name="Graphic 20" descr="Right pointing backhand index with solid fill">
            <a:hlinkClick r:id="rId20" action="ppaction://hlinksldjump"/>
            <a:extLst>
              <a:ext uri="{FF2B5EF4-FFF2-40B4-BE49-F238E27FC236}">
                <a16:creationId xmlns:a16="http://schemas.microsoft.com/office/drawing/2014/main" id="{56BE43BB-D493-40FA-81EC-0E1B9750D7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012759" y="6294309"/>
            <a:ext cx="352541" cy="352541"/>
          </a:xfrm>
          <a:prstGeom prst="rect">
            <a:avLst/>
          </a:prstGeom>
        </p:spPr>
      </p:pic>
      <p:pic>
        <p:nvPicPr>
          <p:cNvPr id="12" name="image4.png">
            <a:extLst>
              <a:ext uri="{FF2B5EF4-FFF2-40B4-BE49-F238E27FC236}">
                <a16:creationId xmlns:a16="http://schemas.microsoft.com/office/drawing/2014/main" id="{754B90F8-853C-5BCD-5F74-E27DBC0BE594}"/>
              </a:ext>
            </a:extLst>
          </p:cNvPr>
          <p:cNvPicPr>
            <a:picLocks noChangeAspect="1"/>
          </p:cNvPicPr>
          <p:nvPr/>
        </p:nvPicPr>
        <p:blipFill>
          <a:blip r:embed="rId23" cstate="print"/>
          <a:stretch>
            <a:fillRect/>
          </a:stretch>
        </p:blipFill>
        <p:spPr>
          <a:xfrm>
            <a:off x="23160" y="21951"/>
            <a:ext cx="557988" cy="559401"/>
          </a:xfrm>
          <a:prstGeom prst="rect">
            <a:avLst/>
          </a:prstGeom>
        </p:spPr>
      </p:pic>
      <p:grpSp>
        <p:nvGrpSpPr>
          <p:cNvPr id="22" name="Group 11">
            <a:extLst>
              <a:ext uri="{FF2B5EF4-FFF2-40B4-BE49-F238E27FC236}">
                <a16:creationId xmlns:a16="http://schemas.microsoft.com/office/drawing/2014/main" id="{1812E3C7-6337-CBCC-8A44-BFE0DBCE8CEE}"/>
              </a:ext>
            </a:extLst>
          </p:cNvPr>
          <p:cNvGrpSpPr>
            <a:grpSpLocks/>
          </p:cNvGrpSpPr>
          <p:nvPr/>
        </p:nvGrpSpPr>
        <p:grpSpPr bwMode="auto">
          <a:xfrm>
            <a:off x="655690" y="77465"/>
            <a:ext cx="568337" cy="495261"/>
            <a:chOff x="0" y="0"/>
            <a:chExt cx="666" cy="559"/>
          </a:xfrm>
        </p:grpSpPr>
        <p:sp>
          <p:nvSpPr>
            <p:cNvPr id="23" name="Freeform 12">
              <a:extLst>
                <a:ext uri="{FF2B5EF4-FFF2-40B4-BE49-F238E27FC236}">
                  <a16:creationId xmlns:a16="http://schemas.microsoft.com/office/drawing/2014/main" id="{F39AC3B0-1A8F-EBE6-CB3B-EA64F46265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75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1" presetClass="mediacall" presetSubtype="0" fill="hold" nodeType="withEffect">
                                  <p:stCondLst>
                                    <p:cond delay="0"/>
                                  </p:stCondLst>
                                  <p:childTnLst>
                                    <p:cmd type="call" cmd="playFrom(0.0)">
                                      <p:cBhvr>
                                        <p:cTn id="35" dur="19199" fill="hold"/>
                                        <p:tgtEl>
                                          <p:spTgt spid="16"/>
                                        </p:tgtEl>
                                      </p:cBhvr>
                                    </p:cmd>
                                  </p:childTnLst>
                                </p:cTn>
                              </p:par>
                              <p:par>
                                <p:cTn id="36" presetID="8" presetClass="emph" presetSubtype="0" repeatCount="indefinite" fill="hold" nodeType="withEffect">
                                  <p:stCondLst>
                                    <p:cond delay="0"/>
                                  </p:stCondLst>
                                  <p:childTnLst>
                                    <p:animRot by="21600000">
                                      <p:cBhvr>
                                        <p:cTn id="37" dur="500" fill="hold"/>
                                        <p:tgtEl>
                                          <p:spTgt spid="2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989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63499"/>
            <a:ext cx="8597900" cy="14227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Hành động ghi vào sổ của cơ quan quản lí để chính thức được công nhận cho hưởng quyền lợi hay làm nghĩa vụ nào đó </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(ví dụ: nghĩa vụ quân sự, kết hôn, khai sinh,...).</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01501" y="1665475"/>
            <a:ext cx="5144698" cy="11272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ĐĂ</a:t>
            </a:r>
            <a:r>
              <a:rPr lang="en-GB" sz="3600" b="1">
                <a:solidFill>
                  <a:srgbClr val="FF0000"/>
                </a:solidFill>
                <a:latin typeface="Times New Roman" panose="02020603050405020304" pitchFamily="18" charset="0"/>
                <a:cs typeface="Times New Roman" panose="02020603050405020304" pitchFamily="18" charset="0"/>
              </a:rPr>
              <a:t>N</a:t>
            </a:r>
            <a:r>
              <a:rPr lang="en-GB" sz="3600" b="1">
                <a:solidFill>
                  <a:schemeClr val="tx1"/>
                </a:solidFill>
                <a:latin typeface="Times New Roman" panose="02020603050405020304" pitchFamily="18" charset="0"/>
                <a:cs typeface="Times New Roman" panose="02020603050405020304" pitchFamily="18" charset="0"/>
              </a:rPr>
              <a:t>G KÍ</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24F447B2-C109-3C3D-2F9D-88755664B4B7}"/>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D826AE70-B196-2F9C-1E73-BDCC4CD058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FA85398E-8A7E-6DCD-3A01-16A09D5D2A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6" name="Oval 1035">
            <a:extLst>
              <a:ext uri="{FF2B5EF4-FFF2-40B4-BE49-F238E27FC236}">
                <a16:creationId xmlns:a16="http://schemas.microsoft.com/office/drawing/2014/main" id="{DE4367CB-4818-9CBE-E8FE-31B7A84A36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89814B05-30EF-95F6-8BA4-1DAEC92DDC7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4A886B2B-0549-3333-2D3C-94DDC7C4D8B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BBAA0269-287D-44C4-029D-99018B3CC3B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6ED3D81C-E2C1-B534-8FCF-F5C7F2091A9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F16A7545-2810-CCEB-6588-794A6F26629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4967F522-8B83-7C98-6D06-72514D0370A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EF96707C-98B0-C1D6-E1CD-E8799966226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7C9917BA-4CD0-2E4C-9A06-8352749A860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BDA7D268-A781-2EBE-DF28-324F4A2823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1117CB58-3EBB-F666-1BB9-6E1D22EA59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204DAAD6-CA3F-E9F0-AB14-B3A4FB96D4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50D8A0E7-58BF-5C99-2517-FB7A1AA7196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7E0DE4FD-3F66-D091-76BB-25CB21A7C2D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BCCF97E2-514F-712C-BA22-E4907582DF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 name="TextBox 3">
            <a:extLst>
              <a:ext uri="{FF2B5EF4-FFF2-40B4-BE49-F238E27FC236}">
                <a16:creationId xmlns:a16="http://schemas.microsoft.com/office/drawing/2014/main" id="{768333B8-6579-D353-CC53-7C47A6543298}"/>
              </a:ext>
            </a:extLst>
          </p:cNvPr>
          <p:cNvSpPr txBox="1"/>
          <p:nvPr/>
        </p:nvSpPr>
        <p:spPr>
          <a:xfrm>
            <a:off x="1550428" y="3671389"/>
            <a:ext cx="101187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dirty="0">
                <a:solidFill>
                  <a:srgbClr val="00B050"/>
                </a:solidFill>
              </a:rPr>
              <a:t>Mục I Bài 2 SGK:</a:t>
            </a:r>
            <a:r>
              <a:rPr lang="vi-VN" sz="2400" dirty="0"/>
              <a:t> Đối tượng </a:t>
            </a:r>
            <a:r>
              <a:rPr lang="vi-VN" sz="2400" dirty="0">
                <a:solidFill>
                  <a:srgbClr val="FF0000"/>
                </a:solidFill>
              </a:rPr>
              <a:t>đăng kí </a:t>
            </a:r>
            <a:r>
              <a:rPr lang="vi-VN" sz="2400" dirty="0"/>
              <a:t>nghĩa vụ quân sự:</a:t>
            </a:r>
          </a:p>
          <a:p>
            <a:r>
              <a:rPr lang="vi-VN" sz="2400" dirty="0"/>
              <a:t>– Công dân nam đủ 17 tuổi trở lên.</a:t>
            </a:r>
          </a:p>
          <a:p>
            <a:r>
              <a:rPr lang="vi-VN" sz="2400" dirty="0"/>
              <a:t>– Công dân nữ đủ 18 tuổi trở lên có ngành, nghề chuyên môn phù hợp yêu cầu của Quân đội nhân dân.</a:t>
            </a:r>
            <a:endParaRPr lang="en-US" sz="2400" dirty="0"/>
          </a:p>
        </p:txBody>
      </p:sp>
      <p:pic>
        <p:nvPicPr>
          <p:cNvPr id="29" name="image4.png">
            <a:extLst>
              <a:ext uri="{FF2B5EF4-FFF2-40B4-BE49-F238E27FC236}">
                <a16:creationId xmlns:a16="http://schemas.microsoft.com/office/drawing/2014/main" id="{D5681DD4-B2A6-4D1A-978A-4096A8CD6F6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30" name="Group 11">
            <a:extLst>
              <a:ext uri="{FF2B5EF4-FFF2-40B4-BE49-F238E27FC236}">
                <a16:creationId xmlns:a16="http://schemas.microsoft.com/office/drawing/2014/main" id="{E41AD558-1928-4C73-BDBD-475EC8743041}"/>
              </a:ext>
            </a:extLst>
          </p:cNvPr>
          <p:cNvGrpSpPr>
            <a:grpSpLocks/>
          </p:cNvGrpSpPr>
          <p:nvPr/>
        </p:nvGrpSpPr>
        <p:grpSpPr bwMode="auto">
          <a:xfrm>
            <a:off x="806095" y="167994"/>
            <a:ext cx="625171" cy="541918"/>
            <a:chOff x="0" y="0"/>
            <a:chExt cx="666" cy="559"/>
          </a:xfrm>
        </p:grpSpPr>
        <p:sp>
          <p:nvSpPr>
            <p:cNvPr id="31" name="Freeform 12">
              <a:extLst>
                <a:ext uri="{FF2B5EF4-FFF2-40B4-BE49-F238E27FC236}">
                  <a16:creationId xmlns:a16="http://schemas.microsoft.com/office/drawing/2014/main" id="{05BE5E35-CAE1-443B-A0E5-E9B723BBF70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21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3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afterEffect">
                                  <p:stCondLst>
                                    <p:cond delay="0"/>
                                  </p:stCondLst>
                                  <p:childTnLst>
                                    <p:set>
                                      <p:cBhvr>
                                        <p:cTn id="18"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1036"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736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36392" y="97702"/>
            <a:ext cx="9025182"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Khoảng thời gian hằng năm Chỉ huy trưởng Ban Chỉ huy quân sự cấp huyện ra lệnh gọi công dân đăng kí nghĩa vụ quân sự lần đầu.</a:t>
            </a:r>
          </a:p>
        </p:txBody>
      </p:sp>
      <p:sp>
        <p:nvSpPr>
          <p:cNvPr id="15" name="Đáp án B">
            <a:extLst>
              <a:ext uri="{FF2B5EF4-FFF2-40B4-BE49-F238E27FC236}">
                <a16:creationId xmlns:a16="http://schemas.microsoft.com/office/drawing/2014/main" id="{B504175A-062C-3F1D-4DEA-BCD56D2C9EB0}"/>
              </a:ext>
            </a:extLst>
          </p:cNvPr>
          <p:cNvSpPr/>
          <p:nvPr/>
        </p:nvSpPr>
        <p:spPr>
          <a:xfrm>
            <a:off x="4709850" y="1640112"/>
            <a:ext cx="4077099"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THÁN</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 TƯ</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7C9D198A-5351-C1B3-4B14-55F0EF4D89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1C885720-5F8B-9A9D-5C9D-61E4296BA5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F5471A8B-6051-CC62-F6C3-9F9EBE5DDC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92107DAF-5FFB-E488-D64C-F740E431A54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776B13D6-E6F8-AD23-CD9D-792A256C64C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188BCBC9-8CDF-65F5-800A-7994E40D42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634F7A73-C18D-4743-2FE5-3371041A3A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95AA6EF5-793A-FB38-D76E-2990A4CAB0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907ED054-DCDC-5E1C-AEE2-0E9842F64A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3F915E48-5889-B105-88EB-3FA7E9AB5E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E4B2E148-F450-427C-F9FE-0EF510FADC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D5225132-5F59-F52A-FCA7-C7CAA5C7437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DD4890F2-923D-3C39-472D-9C27E12092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2C5508C3-FAFE-7A70-C06B-45FC3EBFE5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14FAEAA8-570E-1C82-5FE7-2F34F0C6779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46AE2CE6-6FB7-9859-020F-0AD4AA84FC4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6CA62399-B3ED-D88E-E575-CEEF0BDBEA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6FAB6C98-CACB-7804-26B5-4E6FFCF2D0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FF7B76A1-FC55-B89D-5C2F-661E3AB79F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962E201A-FE0D-242A-4278-1B6099A838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D306F209-F059-EE3D-3C02-3124C60C2E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9E037611-43C7-6603-0FB7-9B6B72544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933FE044-4804-B26F-F010-8E1B9B4E86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C94B271D-BFAF-52E9-D205-63536E9FCA1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9029E6B4-B348-9590-9E60-B31765BAB32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F1803A4B-0A5A-9064-81C8-B54344115B2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6F9DC1DA-5A42-A05B-66EC-0C29B25678E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6FC8A37B-1E0B-C200-B116-43177B6846D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5C53BF61-8881-0861-2B5C-EB60B29E5E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D32A0597-B411-FC7C-ACFB-D80F0D276DB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0A539187-D48D-C046-6F5B-61876083B64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DD25A149-BB9F-5DF6-B2D8-B1288F5B40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7" name="Arrow: Left 1036">
            <a:hlinkClick r:id="rId9" action="ppaction://hlinksldjump"/>
            <a:extLst>
              <a:ext uri="{FF2B5EF4-FFF2-40B4-BE49-F238E27FC236}">
                <a16:creationId xmlns:a16="http://schemas.microsoft.com/office/drawing/2014/main" id="{D253B998-33C0-7903-37AD-2AAB607E705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66C282AA-1ADA-8374-7F7B-AC4ED77181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88357CAF-E1D9-91DE-DC2F-DE49A65534E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5" name="Oval 1034">
            <a:extLst>
              <a:ext uri="{FF2B5EF4-FFF2-40B4-BE49-F238E27FC236}">
                <a16:creationId xmlns:a16="http://schemas.microsoft.com/office/drawing/2014/main" id="{83EB877D-AD72-6F0C-2008-69EFAB25964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6" name="Oval 1035">
            <a:extLst>
              <a:ext uri="{FF2B5EF4-FFF2-40B4-BE49-F238E27FC236}">
                <a16:creationId xmlns:a16="http://schemas.microsoft.com/office/drawing/2014/main" id="{C15BCDE1-67FC-6373-A2DE-37FC729B705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8" name="Oval 1037">
            <a:extLst>
              <a:ext uri="{FF2B5EF4-FFF2-40B4-BE49-F238E27FC236}">
                <a16:creationId xmlns:a16="http://schemas.microsoft.com/office/drawing/2014/main" id="{82445097-B500-F742-FEF2-A28E1087D80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39" name="Oval 1038">
            <a:extLst>
              <a:ext uri="{FF2B5EF4-FFF2-40B4-BE49-F238E27FC236}">
                <a16:creationId xmlns:a16="http://schemas.microsoft.com/office/drawing/2014/main" id="{543CD481-3F46-78AE-DDC3-8327BD1817B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0" name="Oval 1039">
            <a:extLst>
              <a:ext uri="{FF2B5EF4-FFF2-40B4-BE49-F238E27FC236}">
                <a16:creationId xmlns:a16="http://schemas.microsoft.com/office/drawing/2014/main" id="{5519B9EA-8AF3-5FD6-778F-ADE6CEA782C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1" name="Oval 1040">
            <a:extLst>
              <a:ext uri="{FF2B5EF4-FFF2-40B4-BE49-F238E27FC236}">
                <a16:creationId xmlns:a16="http://schemas.microsoft.com/office/drawing/2014/main" id="{4456D269-808D-9F89-CA6D-197F653C06A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2" name="Oval 1041">
            <a:extLst>
              <a:ext uri="{FF2B5EF4-FFF2-40B4-BE49-F238E27FC236}">
                <a16:creationId xmlns:a16="http://schemas.microsoft.com/office/drawing/2014/main" id="{8807D828-27DD-7E55-97BA-D59009616C8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3" name="Oval 1042">
            <a:extLst>
              <a:ext uri="{FF2B5EF4-FFF2-40B4-BE49-F238E27FC236}">
                <a16:creationId xmlns:a16="http://schemas.microsoft.com/office/drawing/2014/main" id="{60CE13F9-4B7D-BF78-59A5-B65394664BB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4" name="Oval 1043">
            <a:extLst>
              <a:ext uri="{FF2B5EF4-FFF2-40B4-BE49-F238E27FC236}">
                <a16:creationId xmlns:a16="http://schemas.microsoft.com/office/drawing/2014/main" id="{69CD3508-FAA1-1DFA-7659-0E11A324865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5" name="Oval 1044">
            <a:extLst>
              <a:ext uri="{FF2B5EF4-FFF2-40B4-BE49-F238E27FC236}">
                <a16:creationId xmlns:a16="http://schemas.microsoft.com/office/drawing/2014/main" id="{B054F698-C8D0-D3A9-9DEB-E04124FD691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6" name="Oval 1045">
            <a:extLst>
              <a:ext uri="{FF2B5EF4-FFF2-40B4-BE49-F238E27FC236}">
                <a16:creationId xmlns:a16="http://schemas.microsoft.com/office/drawing/2014/main" id="{D7D4E11F-3B15-DB0E-5002-47CEC1CC1E6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7" name="Oval 1046">
            <a:extLst>
              <a:ext uri="{FF2B5EF4-FFF2-40B4-BE49-F238E27FC236}">
                <a16:creationId xmlns:a16="http://schemas.microsoft.com/office/drawing/2014/main" id="{1250CF02-5715-9BA7-FEFD-EEBF3114DA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8" name="Oval 1047">
            <a:extLst>
              <a:ext uri="{FF2B5EF4-FFF2-40B4-BE49-F238E27FC236}">
                <a16:creationId xmlns:a16="http://schemas.microsoft.com/office/drawing/2014/main" id="{922EEE1E-A6BF-5943-4201-A555E7F14F8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49" name="Oval 1048">
            <a:extLst>
              <a:ext uri="{FF2B5EF4-FFF2-40B4-BE49-F238E27FC236}">
                <a16:creationId xmlns:a16="http://schemas.microsoft.com/office/drawing/2014/main" id="{ED69E0D2-04A3-55AE-C9C6-4CCD58D83ED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0" name="Oval 1049">
            <a:extLst>
              <a:ext uri="{FF2B5EF4-FFF2-40B4-BE49-F238E27FC236}">
                <a16:creationId xmlns:a16="http://schemas.microsoft.com/office/drawing/2014/main" id="{3A7EDFCE-2173-465D-9011-2BA8AA0BBF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1" name="TextBox 1050">
            <a:extLst>
              <a:ext uri="{FF2B5EF4-FFF2-40B4-BE49-F238E27FC236}">
                <a16:creationId xmlns:a16="http://schemas.microsoft.com/office/drawing/2014/main" id="{FA0205A2-44BC-1D62-BAE0-27A8C5D21A29}"/>
              </a:ext>
            </a:extLst>
          </p:cNvPr>
          <p:cNvSpPr txBox="1"/>
          <p:nvPr/>
        </p:nvSpPr>
        <p:spPr>
          <a:xfrm>
            <a:off x="1689605" y="3715288"/>
            <a:ext cx="101187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B050"/>
                </a:solidFill>
              </a:rPr>
              <a:t>Mục I Bài 2 SGK:</a:t>
            </a:r>
            <a:r>
              <a:rPr lang="vi-VN" sz="2400"/>
              <a:t> </a:t>
            </a:r>
            <a:r>
              <a:rPr lang="vi-VN" sz="2400">
                <a:solidFill>
                  <a:srgbClr val="FF0000"/>
                </a:solidFill>
              </a:rPr>
              <a:t>Tháng Tư </a:t>
            </a:r>
            <a:r>
              <a:rPr lang="vi-VN" sz="2400"/>
              <a:t>hằng năm, Chỉ huy trưởng Ban Chỉ huy quân sự cấp huyện ra lệnh gọi công dân nam đủ 17 tuổi trong năm và công dân nam trong độ tuổi thực hiện nghĩa vụ quân sự chưa đăng kí nghĩa vụ quân sự để đăng kí nghĩa vụ quân sự lần đầu.</a:t>
            </a:r>
            <a:endParaRPr lang="en-US" sz="2400" dirty="0"/>
          </a:p>
        </p:txBody>
      </p:sp>
      <p:pic>
        <p:nvPicPr>
          <p:cNvPr id="60" name="image4.png">
            <a:extLst>
              <a:ext uri="{FF2B5EF4-FFF2-40B4-BE49-F238E27FC236}">
                <a16:creationId xmlns:a16="http://schemas.microsoft.com/office/drawing/2014/main" id="{BC6AB8B0-E774-4009-B331-EF121C056539}"/>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1" name="Group 11">
            <a:extLst>
              <a:ext uri="{FF2B5EF4-FFF2-40B4-BE49-F238E27FC236}">
                <a16:creationId xmlns:a16="http://schemas.microsoft.com/office/drawing/2014/main" id="{EA9C4132-EEFF-4E2E-8793-501E16EFA424}"/>
              </a:ext>
            </a:extLst>
          </p:cNvPr>
          <p:cNvGrpSpPr>
            <a:grpSpLocks/>
          </p:cNvGrpSpPr>
          <p:nvPr/>
        </p:nvGrpSpPr>
        <p:grpSpPr bwMode="auto">
          <a:xfrm>
            <a:off x="806095" y="167994"/>
            <a:ext cx="625171" cy="541918"/>
            <a:chOff x="0" y="0"/>
            <a:chExt cx="666" cy="559"/>
          </a:xfrm>
        </p:grpSpPr>
        <p:sp>
          <p:nvSpPr>
            <p:cNvPr id="62" name="Freeform 12">
              <a:extLst>
                <a:ext uri="{FF2B5EF4-FFF2-40B4-BE49-F238E27FC236}">
                  <a16:creationId xmlns:a16="http://schemas.microsoft.com/office/drawing/2014/main" id="{17064816-131F-421A-9CAA-4846774C4F9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6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1"/>
                                        </p:tgtEl>
                                        <p:attrNameLst>
                                          <p:attrName>style.visibility</p:attrName>
                                        </p:attrNameLst>
                                      </p:cBhvr>
                                      <p:to>
                                        <p:strVal val="visible"/>
                                      </p:to>
                                    </p:set>
                                    <p:animEffect transition="in" filter="barn(inVertical)">
                                      <p:cBhvr>
                                        <p:cTn id="12"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5" grpId="0" animBg="1"/>
      <p:bldP spid="1036"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0478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76905" y="187616"/>
            <a:ext cx="8597900" cy="12419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Công việc mà công dân thuộc diện gọi nhập ngũ được gọi thực hiện từ ngày 01 tháng 11 đến hết ngày 31 tháng 12 hằng năm.</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77091" y="1814027"/>
            <a:ext cx="4801743" cy="124192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ÁM SỨC KHỎE</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FA94F95B-0D5E-08EF-62BC-60C2EA2E31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5CFDD094-3971-5086-9044-12B6018723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9F4C25C6-A660-AFCF-29A3-223B39661F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B92C3813-8BD9-F0E7-A542-2CA8E0C6EF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5B014C7A-7396-70C2-10AE-7588636010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5106D61D-908A-2DF6-2EF1-8A9BF572BF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3B091CE4-74E5-A3A2-629D-1A5979BBAB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BF9CDDE8-36EB-85F1-955F-3AEAE3AF61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8317A3A2-FEEB-944F-47B6-3C746853B7B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DAA5F0F3-765D-77FB-C618-B4BC56D9EB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1EC601C1-A6AA-128A-A59F-C1DA91BF362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B611DE0E-059B-838C-D1FE-E584DEBC1C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BC01F512-9ABC-91FB-AC42-436B90629F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167F97FE-B930-3245-A85D-3E742DAB4B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BF02099C-FC61-1B43-0717-0D0B56EACC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AE10C1EF-3537-25E9-D573-E2F9BCD7977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2872E235-10C0-ADD6-F86D-1C8C7D9259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7817513D-45AC-635A-34BB-30CBEEBDBA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473DF722-DCA9-2273-BEAA-B3C29C2EB4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9FE4FC8B-9AD3-32F6-E0AC-AD444F32EE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7D723AB7-793F-77D1-65F7-68E735D162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AC200355-56B8-4053-A564-A4572091D6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F62D0C4A-037D-7960-77E5-28E6F6F220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73C06998-16F4-DD6F-3250-C3442266B86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EBBA2803-088E-5422-AAC7-A94EEDA2D97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0224BD21-BF2B-798C-1CB4-CF42AB3542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C5BAC5C7-5907-0F08-CFFC-BB2DD334500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8D140147-B0F0-DECF-8CAA-617C132016F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16518520-B54B-6246-E84B-55923C3356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45DE2304-9557-9115-FD8A-A9C8B0B0D8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F42FDFA4-47B0-166A-9C4D-12E3838146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4CD067E7-043D-8C15-3896-DFCE5441A91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13B6A418-C09D-02D0-150F-7DE25D93CBD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381426F9-2CD1-F003-6080-607D871DC5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C94ABC40-08B3-8DF8-703F-EA29B03775A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8E49A0F4-C185-0ADE-A0FB-4B1B00C9585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6A6CF0FC-A2E9-D846-21D6-FEDFBF00453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9F7448E0-3296-3C00-18C1-C6A0E384E04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09BDD3F1-01A7-249D-5D11-EE36AE87A9E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E6D02F5E-2633-3338-32D4-835679A732F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F1A3EB6F-E310-17DB-50D9-E3B5D6475E1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1D27DF64-B88C-93E3-B62B-F360655AA63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C347AE18-13D9-4603-47D2-4973D8250A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CB55088F-FA0A-A24F-06CF-56FA942C2D4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C77B25EF-A3E8-3AE8-E5B0-B1DC66E44CE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5F9BD111-0051-06F7-DE97-75AD661170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ABCDE852-20CE-34CD-3B92-223336E9A31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57E0FEEF-77B3-608E-C285-6DA856419BE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606C8006-4889-8FED-CF05-3895F6B7EF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757C041E-B30D-7CFA-C091-53D03461E0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C3EB3819-BC20-500B-33C4-EB5FAAFB4637}"/>
              </a:ext>
            </a:extLst>
          </p:cNvPr>
          <p:cNvSpPr txBox="1"/>
          <p:nvPr/>
        </p:nvSpPr>
        <p:spPr>
          <a:xfrm>
            <a:off x="1910019" y="3534329"/>
            <a:ext cx="993167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B050"/>
                </a:solidFill>
              </a:rPr>
              <a:t>Mục I Bài 2 SGK:</a:t>
            </a:r>
            <a:r>
              <a:rPr lang="vi-VN" sz="2400"/>
              <a:t> “Công dân thuộc diện gọi nhập ngũ được gọi </a:t>
            </a:r>
            <a:r>
              <a:rPr lang="vi-VN" sz="2400">
                <a:solidFill>
                  <a:srgbClr val="FF0000"/>
                </a:solidFill>
              </a:rPr>
              <a:t>khám sức khoẻ</a:t>
            </a:r>
            <a:r>
              <a:rPr lang="vi-VN" sz="2400"/>
              <a:t>. Thời gian </a:t>
            </a:r>
            <a:r>
              <a:rPr lang="vi-VN" sz="2400">
                <a:solidFill>
                  <a:srgbClr val="FF0000"/>
                </a:solidFill>
              </a:rPr>
              <a:t>khám sức khoẻ </a:t>
            </a:r>
            <a:r>
              <a:rPr lang="vi-VN" sz="2400"/>
              <a:t>từ ngày 01 tháng 11 đến hết ngày 31 tháng 12 hằng năm.”</a:t>
            </a:r>
            <a:endParaRPr lang="en-US" sz="2400" dirty="0"/>
          </a:p>
        </p:txBody>
      </p:sp>
      <p:pic>
        <p:nvPicPr>
          <p:cNvPr id="61" name="image4.png">
            <a:extLst>
              <a:ext uri="{FF2B5EF4-FFF2-40B4-BE49-F238E27FC236}">
                <a16:creationId xmlns:a16="http://schemas.microsoft.com/office/drawing/2014/main" id="{A144FE05-2EAF-407D-9DBE-4E307094E785}"/>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27665A21-EB4D-4DF1-97FD-ECE0A47BA133}"/>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EB1DB3D9-3F1A-40D3-9F31-A2C58F0A731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577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4"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3474" y="21173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788005" y="97702"/>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Q</a:t>
            </a:r>
            <a:r>
              <a:rPr lang="vi-VN" sz="2400" b="1" dirty="0">
                <a:solidFill>
                  <a:schemeClr val="tx1"/>
                </a:solidFill>
                <a:latin typeface="Times New Roman" panose="02020603050405020304" pitchFamily="18" charset="0"/>
                <a:cs typeface="Times New Roman" panose="02020603050405020304" pitchFamily="18" charset="0"/>
              </a:rPr>
              <a:t>uân nhân có cấp bậc quân hàm: binh nhất, binh nhì và thời hạn phục vụ tại ngũ trong thời bình là 24 tháng.</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42851" y="1768111"/>
            <a:ext cx="4296646"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BINH S</a:t>
            </a:r>
            <a:r>
              <a:rPr lang="en-US" sz="3200" b="1">
                <a:solidFill>
                  <a:srgbClr val="FF0000"/>
                </a:solidFill>
                <a:latin typeface="Times New Roman" panose="02020603050405020304" pitchFamily="18" charset="0"/>
                <a:cs typeface="Times New Roman" panose="02020603050405020304" pitchFamily="18" charset="0"/>
              </a:rPr>
              <a:t>Ĩ</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CC343F79-C14C-9CC9-5DBC-C65F404A23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BA1C1020-DBF6-90A7-ED3B-1F5679AF64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915971B6-7514-E5CC-6AE2-CBC6ADF985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D59F48B5-9365-C304-59D0-C930C0F5AF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C0294324-FFCF-74D2-8D88-EA79B78E9F9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8B92F163-E7C1-AB29-CC5F-3ADF08BE06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92A313DC-8590-0631-D2FB-5F42AA9477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FA6FB065-985D-0647-8378-3798FAD64F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0E433893-CD73-755C-1EF6-D4CB4B40E9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6A9FA08E-087F-1771-1233-396EDF1B28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EF103B7D-ED23-BED0-2455-FC7153EE7A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002D6CBA-0D34-7A89-0F1C-07E0D4F133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552CBB77-5355-63C0-4D4A-5ACADD0396B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F5AEAC6E-2B72-2407-16FC-0C8C19AF3B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F7EE29B8-E18A-D779-0D42-2553915C84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6385734B-96BD-0670-1256-0BBD79FDD5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A4D3A621-D810-3B80-8A26-6E99D129EE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D18E9F3C-200F-3226-AB1F-C0DFD47E5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190304B4-B4C4-C6BC-EE8C-7E7BE78B42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200BE347-C130-1C1D-F72B-07D70B925DA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7B50F47E-79F7-615A-CE75-FB00F167D8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74E51DD9-1B10-18CA-5387-6B05CFAF76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8D3A51AA-F891-ACC7-C19D-F6BA3937E66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075AD61A-B2D9-DEF1-FFF8-71FBB5DD54F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9789132A-B0EB-CD3E-080B-A845F690897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FC0C8A2F-126C-BE7A-BB92-1F172E867CF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0E01C47F-3B69-63C2-68BE-CDF334A506F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54A008D2-CE97-81DC-94BB-451F7B9E777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03096907-9562-A7FF-5416-F58325A38A3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142FA637-80AB-4618-BAA4-ADC5F1394F2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54A7D2C7-1F77-1A8B-DFD6-851D86FC4F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1FEC370D-81FE-C01E-F02F-2961AE5798D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CBEFF033-6BC6-AB09-AFB4-CFD83B667F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2BFC1DC7-6AFE-0736-8580-58CFC4CAF2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C9B2B791-7983-1A01-438E-EE9C156375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1611D9B3-AAA9-5FBE-9D4F-879C13C351F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AACF6FCF-710B-CB4F-AACE-652BC384A71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755875A0-9DF5-7AB9-F827-95B897A7B22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3DBAA2E4-4D1D-F669-D07F-63210A7D455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ADF090FF-0987-E44E-33AF-B127D18B332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091CB2D7-2BB7-6C85-6A16-64233194048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DB006EAF-A98D-CD27-C208-B774DB6E86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30206142-F04F-07A1-7BFC-A0A5DB735C8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7D44A96E-F30A-AB7C-2816-90369F4BE8D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67FB28C1-48BB-6323-9F9D-391FB060DD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01C8778C-C4E0-7342-5E73-313DBDBCF50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01BBF505-E1C5-05D1-AF45-47CA37A4F15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ACA6CEF0-B0A8-8EA7-ABBA-861129B987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EBE289CF-3A40-16CE-BB0E-13AC5731C5E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E911694D-FFC1-FA59-3EBA-8BA26DA5511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DF8102B1-EA7D-D48C-412B-9840C3B58E0B}"/>
              </a:ext>
            </a:extLst>
          </p:cNvPr>
          <p:cNvSpPr txBox="1"/>
          <p:nvPr/>
        </p:nvSpPr>
        <p:spPr>
          <a:xfrm>
            <a:off x="248429" y="3322601"/>
            <a:ext cx="1169514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B050"/>
                </a:solidFill>
              </a:rPr>
              <a:t>Mục I Bài 2 SGK:</a:t>
            </a:r>
            <a:r>
              <a:rPr lang="vi-VN" sz="2400" dirty="0"/>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nghiêm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sĩ</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sĩ</a:t>
            </a:r>
            <a:r>
              <a:rPr lang="en-US" sz="2400" dirty="0">
                <a:solidFill>
                  <a:srgbClr val="FF0000"/>
                </a:solidFill>
                <a:latin typeface="Arial" panose="020B0604020202020204" pitchFamily="34" charset="0"/>
                <a:cs typeface="Arial" panose="020B0604020202020204" pitchFamily="34" charset="0"/>
              </a:rPr>
              <a:t>.</a:t>
            </a:r>
            <a:r>
              <a:rPr lang="vi-VN" sz="2400" dirty="0"/>
              <a:t>”</a:t>
            </a:r>
            <a:endParaRPr lang="en-US" sz="2400" dirty="0"/>
          </a:p>
        </p:txBody>
      </p:sp>
      <p:pic>
        <p:nvPicPr>
          <p:cNvPr id="61" name="image4.png">
            <a:extLst>
              <a:ext uri="{FF2B5EF4-FFF2-40B4-BE49-F238E27FC236}">
                <a16:creationId xmlns:a16="http://schemas.microsoft.com/office/drawing/2014/main" id="{13CE662C-1B0B-4960-B234-D53BBAC079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BD61AD2F-E1E8-4F16-989B-564F2A09E4F6}"/>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BF9504EB-8210-412A-B7DB-03A81E54AF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969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7581" y="19762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2710" y="167994"/>
            <a:ext cx="7864959"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Người còn trẻ, đang ở độ tuổi trưởng thành</a:t>
            </a:r>
            <a:r>
              <a:rPr lang="vi-VN" sz="2400" b="1">
                <a:solidFill>
                  <a:schemeClr val="tx1"/>
                </a:solidFill>
                <a:latin typeface="Times New Roman" panose="02020603050405020304" pitchFamily="18" charset="0"/>
                <a:cs typeface="Times New Roman" panose="02020603050405020304" pitchFamily="18" charset="0"/>
              </a:rPr>
              <a:t>.</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56711" y="1784748"/>
            <a:ext cx="4296955"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t>
            </a:r>
            <a:r>
              <a:rPr lang="en-US" sz="3200" b="1">
                <a:solidFill>
                  <a:srgbClr val="FF0000"/>
                </a:solidFill>
                <a:latin typeface="Times New Roman" panose="02020603050405020304" pitchFamily="18" charset="0"/>
                <a:cs typeface="Times New Roman" panose="02020603050405020304" pitchFamily="18" charset="0"/>
              </a:rPr>
              <a:t>A</a:t>
            </a:r>
            <a:r>
              <a:rPr lang="en-US" sz="3200" b="1">
                <a:solidFill>
                  <a:schemeClr val="tx1"/>
                </a:solidFill>
                <a:latin typeface="Times New Roman" panose="02020603050405020304" pitchFamily="18" charset="0"/>
                <a:cs typeface="Times New Roman" panose="02020603050405020304" pitchFamily="18" charset="0"/>
              </a:rPr>
              <a:t>NH NIÊN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3C71F83C-0A4F-2770-56D8-D10B10DFC2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B0103557-A119-01FD-38F5-56B799074C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7EA596F1-6CC3-232A-941E-AF8B93DD7D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522B4E2A-8B74-ADC8-3F5B-978488EDE1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04F3A83B-28BE-7AA9-27C2-92951D4741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2B6A35F6-1E69-E776-F8DA-E788C2AF79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26A7426A-8CAA-A400-5F38-6248208CA2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3DCC428F-525A-078A-8B2F-37646F9443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34059474-72F5-E8F6-BBB8-76218767CE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33CF21E0-8303-70B1-2645-3FAC78379B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C8BE6479-A39B-F785-C8EE-159C165AF1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B3A24B9E-0DA9-6333-BF41-5DA2F77C1F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76A889D8-7F63-DCB6-E7C0-2892B8DDEE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EA0536A-4A1F-63C9-9138-06AA747E517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9438F9C0-CD98-713D-6BFC-C1C98DE71A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DDECAB97-FEE2-AC4C-5D0A-47CB6F4E8E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77233A7C-137E-8AF5-3DB0-9448139766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C0415B52-A4A2-1351-913F-D55BF44D77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B9785467-F3A7-71B9-02FC-4AF4F88337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FEDAB664-35DE-7A1B-FAFD-C5A2D9D7E9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F0FEBE9E-25D6-12A4-F41F-A5E3B5A28D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48D84777-CFBD-667D-785E-B7464F26F19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469FB5BC-AC7A-BCE9-CFBB-73B34DD3A3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CF5062A0-18C9-1DAF-1C06-EB9485561A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D5BA2196-D033-4080-2DE2-5D271C0726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E9FCB04B-787E-0136-62D2-A8C4CF2626A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EB85EBD4-03E4-6B86-C8C8-EECA900FCD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D7D327D6-0B41-B1C1-C9C5-4AEFC1CDA4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0D1382B7-8259-7878-73D7-EB60B85D76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BD06B34A-0BDB-3B08-70C2-5B1507147A0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7C55A0C6-1A97-1D98-732C-F7F6ACBF213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D203A24B-A718-5ABB-7250-23ED43BD93D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5A404193-3087-A053-2967-93DA0E4D62E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A3EFDB94-078B-7F73-EA73-AC15A9D7D3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65BDDBCD-6F71-C493-C2AE-370C2FECCB3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032BBAB4-9148-5BBA-E292-67B7ECCEEE6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566588E0-6C4B-3274-F49C-2414BC3ACBF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87D1F330-62B6-D16E-6B11-461A16D2CC9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7B206F2F-D7AB-3D43-2342-22623C659EB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39D441A8-4067-649B-2011-5A52E8D36B5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A52114E7-8164-EBEE-E4E9-66BFF08D57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D5ED0F09-3375-40FA-B94F-C38C41BD401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D6D24C40-660C-1C8B-49D2-BC3A85F5770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8B1BDCC2-EECC-C055-7ED2-9597A12B763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705C7A7A-B17B-CA9D-FE49-4423F1F556F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A75FF448-6F41-A2CB-219F-C65E608179D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99453364-20D0-D87D-D878-6E791AEC1A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10B87CB7-89FF-2C6E-6293-096DDC89BB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451B9933-2543-B1FC-9426-5BB51CAD975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4FAE8895-39E6-08E2-BA2A-FAB2BF20ABC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B03EFFAD-609E-EF00-60CF-834842C9493E}"/>
              </a:ext>
            </a:extLst>
          </p:cNvPr>
          <p:cNvSpPr txBox="1"/>
          <p:nvPr/>
        </p:nvSpPr>
        <p:spPr>
          <a:xfrm>
            <a:off x="1866475" y="3390616"/>
            <a:ext cx="1011875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rPr>
              <a:t>Mục I Bài 2 SGK: </a:t>
            </a:r>
            <a:r>
              <a:rPr lang="en-US" sz="2400">
                <a:latin typeface="Arial" panose="020B0604020202020204" pitchFamily="34" charset="0"/>
                <a:cs typeface="Arial" panose="020B0604020202020204" pitchFamily="34" charset="0"/>
              </a:rPr>
              <a:t>Công nhận hoàn thành nghĩa vụ quân sự tại ngũ trong thời bình:</a:t>
            </a:r>
          </a:p>
          <a:p>
            <a:pPr algn="just"/>
            <a:r>
              <a:rPr lang="vi-VN" sz="2400"/>
              <a:t>– </a:t>
            </a:r>
            <a:r>
              <a:rPr lang="vi-VN" sz="2400">
                <a:solidFill>
                  <a:srgbClr val="FF0000"/>
                </a:solidFill>
              </a:rPr>
              <a:t>Thanh niên </a:t>
            </a:r>
            <a:r>
              <a:rPr lang="vi-VN" sz="2400"/>
              <a:t>đã tốt nghiệp đại học, cao đẳng, trung cấp, tình nguyện phục vụ tại đoàn kinh tế – quốc phòng từ đủ 24 tháng trở lên theo Đề án do Thủ tướng Chính phủ quyết định.</a:t>
            </a:r>
            <a:endParaRPr lang="en-US" sz="2400" dirty="0"/>
          </a:p>
        </p:txBody>
      </p:sp>
      <p:pic>
        <p:nvPicPr>
          <p:cNvPr id="61" name="image4.png">
            <a:extLst>
              <a:ext uri="{FF2B5EF4-FFF2-40B4-BE49-F238E27FC236}">
                <a16:creationId xmlns:a16="http://schemas.microsoft.com/office/drawing/2014/main" id="{E69E83A0-52B2-4CE2-8028-3C87090280F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DC14256C-79E6-4FD6-B66C-B2BF05C4A25E}"/>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4975BCF2-CD74-48F0-A656-99D421B29A2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7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6055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676592" y="97702"/>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Lệnh cần phải ban hành trong tình trạng chiến tranh hoặc tình trạng khẩn cấp về quốc phòng.</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57550" y="1634218"/>
            <a:ext cx="4272655" cy="111308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TỔNG ĐỘNG </a:t>
            </a:r>
            <a:r>
              <a:rPr lang="en-US" sz="3200" b="1">
                <a:solidFill>
                  <a:srgbClr val="FF0000"/>
                </a:solidFill>
                <a:latin typeface="Times New Roman" panose="02020603050405020304" pitchFamily="18" charset="0"/>
                <a:cs typeface="Times New Roman" panose="02020603050405020304" pitchFamily="18" charset="0"/>
              </a:rPr>
              <a:t>V</a:t>
            </a:r>
            <a:r>
              <a:rPr lang="en-US" sz="3200" b="1">
                <a:solidFill>
                  <a:schemeClr val="tx1"/>
                </a:solidFill>
                <a:latin typeface="Times New Roman" panose="02020603050405020304" pitchFamily="18" charset="0"/>
                <a:cs typeface="Times New Roman" panose="02020603050405020304" pitchFamily="18" charset="0"/>
              </a:rPr>
              <a:t>IÊN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780555D0-C716-F993-017E-DFCE45BE0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E06FE8D5-466F-AA85-3BBD-DB3A044F73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8F72842C-67D8-D679-E69B-26547AC2D4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5FA2EA82-3835-5F71-59E2-A3529765B1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194B2330-28D4-27FD-0816-882CD823D04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41A89590-EE9C-7A30-63C7-D8A9594495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6EC59C90-38B0-5359-6414-5062EE8F48F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5AE9DC55-F79E-FFA4-5A8E-3C3EB124D0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FD68B049-AC44-FFDE-835E-87ADDBCDAD0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7789538D-F1E3-F628-7F2B-59F6619F98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599565D9-B9B6-0915-989B-CA139E0305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021A2A3F-A8E7-EECA-F76D-BEA630E2A3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DB06EC96-CCFE-9060-FDEE-10338C9F5A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CBD70D51-B876-2675-2436-E87210EA08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78D1D856-A47A-6C3D-BFE4-8C0BE61731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B82B6594-8EFC-AF35-4E53-E68F3FC65F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BA7E58C4-9137-8076-EA3E-3E77282D4F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7077BAC1-E2E3-E954-6EBF-D833347539B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F19DA8C0-5A34-9505-D84D-645AD644C7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7E4F9AD0-4EB6-006F-36D4-409DF35281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42FE1134-C24A-EC82-33FA-699A9CA37A2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9B47D0EB-7354-908B-B0E4-D0A20536AE5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A32C8DCE-FF3C-3C50-6ACF-C403A4679ED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E235EBB0-5C56-186D-0E82-8BB88201576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9CB3204F-7AC6-04EA-92B1-A445967D9D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8C3E2C4B-160E-BCEC-453B-44E20EB74A8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85A9B0D7-D7D7-B153-4F4D-D4EF5DA8FA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F3A6C809-CD37-ABA3-AAA5-011E7B41FA1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5CB20730-6E79-D62A-1D7D-3CA533B41C7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67FF6DF3-AD6F-0C94-7E7B-63168964C0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F29F2333-5CBA-553E-3D06-02640863E6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FB77B684-E1B2-A4FC-D451-73915A60C7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1B0A4E2D-651A-81C2-5020-8E777231803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64BB9147-1AAF-11E5-8115-5E0658929E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B4BEF7B3-7BEC-963F-DBAC-645E0EA4588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EF4C565D-4547-6A63-C682-441F41328D1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63646914-D91E-6D58-ACF9-DA022D63023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3FE1787A-E640-97A3-6C0B-7ED338C7771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A970F937-6B5F-983E-F704-D0BE8373C9F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579DB43D-F967-50B2-D5B9-FB86E27810C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0F3FF828-7C5F-5387-04D9-90E72E7B8A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99D2E7DB-5D16-389A-4709-8F965C1112D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47410384-62D4-C3F1-D69B-BDC272CA1FA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96CD3B2F-939E-BD6D-AEEF-7B4F114B1F2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8B19787E-DC35-40F7-A656-BB12444E1B3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C9D3A3A6-F8B1-BFEF-4F02-EFD9AFCF6D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97A6DAD2-BCDE-7239-458C-ABCCE424DB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FB736C55-070D-F65A-E9DD-5DD17EA6BF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D0127580-A126-F571-01B9-F2F703E919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C7EF0F61-3568-DE5B-D6FF-DD18F6A98C1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F162AA04-9C49-80BC-AFCA-76E7F9C8F4F2}"/>
              </a:ext>
            </a:extLst>
          </p:cNvPr>
          <p:cNvSpPr txBox="1"/>
          <p:nvPr/>
        </p:nvSpPr>
        <p:spPr>
          <a:xfrm>
            <a:off x="1689605" y="3038199"/>
            <a:ext cx="1040854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B050"/>
                </a:solidFill>
              </a:rPr>
              <a:t>Mục I Bài 2 SGK:</a:t>
            </a:r>
            <a:r>
              <a:rPr lang="vi-VN" sz="2400" dirty="0"/>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sĩ</a:t>
            </a:r>
            <a:r>
              <a:rPr lang="vi-VN" sz="2400" dirty="0">
                <a:cs typeface="Arial" panose="020B0604020202020204" pitchFamily="34" charset="0"/>
              </a:rPr>
              <a:t>:</a:t>
            </a:r>
          </a:p>
          <a:p>
            <a:pPr algn="just"/>
            <a:r>
              <a:rPr lang="vi-VN" sz="2400" dirty="0">
                <a:cs typeface="Arial" panose="020B0604020202020204" pitchFamily="34" charset="0"/>
              </a:rPr>
              <a:t>-...</a:t>
            </a:r>
          </a:p>
          <a:p>
            <a:pPr algn="just"/>
            <a:r>
              <a:rPr lang="vi-VN" sz="2400" dirty="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tổng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a:t>
            </a:r>
          </a:p>
        </p:txBody>
      </p:sp>
      <p:pic>
        <p:nvPicPr>
          <p:cNvPr id="61" name="image4.png">
            <a:extLst>
              <a:ext uri="{FF2B5EF4-FFF2-40B4-BE49-F238E27FC236}">
                <a16:creationId xmlns:a16="http://schemas.microsoft.com/office/drawing/2014/main" id="{A0AE4D8D-D6DD-479A-A3B5-F413974B703F}"/>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E00FF2AF-FCB3-4E83-8BDC-3A0309C02C75}"/>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625A055A-4F22-46D9-917B-6F3D08B4E41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59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293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78308" y="89697"/>
            <a:ext cx="8245977"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 Một trong những nghĩa vụ phục vụ của công dân nam trong </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độ tuổi thực hiện nghĩa vụ quân sự.</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02329" y="1699696"/>
            <a:ext cx="4811043"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PHỤC V</a:t>
            </a:r>
            <a:r>
              <a:rPr lang="en-US" sz="3200" b="1">
                <a:solidFill>
                  <a:srgbClr val="FF0000"/>
                </a:solidFill>
                <a:latin typeface="Times New Roman" panose="02020603050405020304" pitchFamily="18" charset="0"/>
                <a:cs typeface="Times New Roman" panose="02020603050405020304" pitchFamily="18" charset="0"/>
              </a:rPr>
              <a:t>Ụ</a:t>
            </a:r>
            <a:r>
              <a:rPr lang="en-US" sz="3200" b="1">
                <a:solidFill>
                  <a:schemeClr val="tx1"/>
                </a:solidFill>
                <a:latin typeface="Times New Roman" panose="02020603050405020304" pitchFamily="18" charset="0"/>
                <a:cs typeface="Times New Roman" panose="02020603050405020304" pitchFamily="18" charset="0"/>
              </a:rPr>
              <a:t> TẠI NGŨ</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C7F9FA57-0EDF-496B-B3C0-061D58778B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8D03CB65-6745-7419-6AC8-4D53550EDF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62C585EC-8A02-F053-BA40-F2B1A9D010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E7957E62-A7B8-1A61-4967-92445213EB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74F056DD-A53B-5EC2-498C-EB2F30C25B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A560DA68-A56C-727C-BDD3-13E7CC225D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BF20C103-2BDC-4DDD-22E6-463C45DD90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9C3D7464-CB99-EAE5-EE56-A1A53FF7576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12EAF6BD-48F3-F54F-7AC9-157D46556EB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1CE01CC4-0336-AAB3-5AE5-09E045581B2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8BDCEE3E-D3D8-CF6F-4B3A-6B024785C7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D9CC0B14-A066-3F12-C72F-B11AD67ED3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DDA1C73F-3E25-9B5B-CC55-C9B8626845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E45008F-7BA6-0478-0797-6305491F6E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975C1CD0-8897-480A-9676-3DDE9B424B8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B688EF44-D2D0-924B-8A94-1F1663CF97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77EC37E1-1DD8-3291-703F-B4A7D3A4937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52B27502-BFC2-4532-2EA6-3EB37470FE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8349F452-AC7B-D02F-71ED-8413C7BCAC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DA8B0BB9-95E3-E3CE-54C9-A289B4712D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A33D046F-72AD-6E7E-2C7A-54ADB8A7F3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C2182FCA-FBCD-C654-2515-D5034218C5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75458599-8A49-6B1F-BB17-A38420E9599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F8890A4B-0628-7408-4FF2-15E4C38F1B8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32D32195-A993-C200-201B-DCB750516F0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F8F44EF0-9426-FC7F-6C40-2918086A226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D57F7FDE-15A7-AE18-05EA-2E732B1FD1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FAAEB992-D210-4D3A-8C1E-AE16309DF38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3CE31EDE-EF46-6EFE-1CCC-204C08D7609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81F184B4-386F-8DD7-1CB1-9EDB5D0966D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89C7186E-0B05-3F25-7348-678300C10A9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BE2BEF78-AED2-5181-35C0-9ACA3FCFFB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146E55E4-629D-0183-AC1B-68C5A006913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F6B3A173-1477-C1A0-6235-E138EAE4F6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1D243AD0-0CC5-ED57-5DB6-8DDE391D289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53CBADB6-99E4-9A00-46A8-F0D7BB9F19C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E6F15E98-42A1-D4DE-7B49-BB8DB160DD3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7D6D4FA6-847A-D50B-C6E0-386A4C8DFCF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02208E98-ACA0-59CC-E53D-3367C30AE80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9B5A3D28-201D-1350-0AE5-2A0D5F7976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106E8050-7ABF-9462-B47F-1635F901525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E3749B48-EA6E-756A-5216-81D9A2BCBC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506EC6C6-BCAA-D9E7-0D14-58B52D3D240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48F9E66D-A3C5-5078-BE36-67CD83C58B3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16A3B9A9-86D1-B7FC-0CCB-5E278A2C5E8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3A69BBDB-4FCB-75FC-52DB-6FBFBD9B160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D6F7B59F-1D0D-13F1-DAD4-758231FA1A6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CEE693B2-2E52-02BD-447F-4C3A5E9844B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017861AF-838D-284E-C355-7961DD60E68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3CDEFE25-AB71-FD5E-A554-87909EBA090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578E5716-63E8-62C8-52E2-D0F2E2F176E7}"/>
              </a:ext>
            </a:extLst>
          </p:cNvPr>
          <p:cNvSpPr txBox="1"/>
          <p:nvPr/>
        </p:nvSpPr>
        <p:spPr>
          <a:xfrm>
            <a:off x="1118680" y="3429000"/>
            <a:ext cx="10819947"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B050"/>
                </a:solidFill>
              </a:rPr>
              <a:t>Mục I Bài 2 SGK:</a:t>
            </a:r>
            <a:r>
              <a:rPr lang="vi-VN" sz="2400" dirty="0"/>
              <a:t> Công dân nam trong độ tuổi thực hiện nghĩa vụ quân sự có nghĩa vụ </a:t>
            </a:r>
            <a:r>
              <a:rPr lang="vi-VN" sz="2400" dirty="0">
                <a:solidFill>
                  <a:srgbClr val="FF0000"/>
                </a:solidFill>
              </a:rPr>
              <a:t>phục vụ tại ngũ </a:t>
            </a:r>
            <a:r>
              <a:rPr lang="vi-VN" sz="2400" dirty="0"/>
              <a:t>trong Quân đội nhân dân. Công dân nữ trong độ tuổi thực hiện nghĩa vụ quân sự trong thời bình, nếu tự nguyện và quân đội có nhu cầu thì được phục vụ tại ngũ. </a:t>
            </a:r>
            <a:endParaRPr lang="en-US" sz="2400" dirty="0"/>
          </a:p>
        </p:txBody>
      </p:sp>
      <p:pic>
        <p:nvPicPr>
          <p:cNvPr id="61" name="image4.png">
            <a:extLst>
              <a:ext uri="{FF2B5EF4-FFF2-40B4-BE49-F238E27FC236}">
                <a16:creationId xmlns:a16="http://schemas.microsoft.com/office/drawing/2014/main" id="{106DA57F-7887-431F-BED5-74ACC6745A8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6FC6964F-66B4-4FBB-8381-86CB272723B2}"/>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29E77FF9-2DDC-400E-A08D-02699930AF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570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173953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76905" y="149680"/>
            <a:ext cx="8597900"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Q</a:t>
            </a:r>
            <a:r>
              <a:rPr lang="vi-VN" sz="2400" b="1" dirty="0">
                <a:solidFill>
                  <a:schemeClr val="tx1"/>
                </a:solidFill>
                <a:latin typeface="Times New Roman" panose="02020603050405020304" pitchFamily="18" charset="0"/>
                <a:cs typeface="Times New Roman" panose="02020603050405020304" pitchFamily="18" charset="0"/>
              </a:rPr>
              <a:t>uân nhân có cấp bậc quân hàm: thượng sĩ, trung sĩ, hạ sĩ </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và thời hạn phục vụ tại ngũ trong thời bình là 24 tháng.</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83491" y="1514111"/>
            <a:ext cx="3951206"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HẠ SĨ </a:t>
            </a:r>
            <a:r>
              <a:rPr lang="en-US" sz="3200" b="1">
                <a:solidFill>
                  <a:srgbClr val="FF0000"/>
                </a:solidFill>
                <a:latin typeface="Times New Roman" panose="02020603050405020304" pitchFamily="18" charset="0"/>
                <a:cs typeface="Times New Roman" panose="02020603050405020304" pitchFamily="18" charset="0"/>
              </a:rPr>
              <a:t>Q</a:t>
            </a:r>
            <a:r>
              <a:rPr lang="en-US" sz="3200" b="1">
                <a:solidFill>
                  <a:schemeClr val="tx1"/>
                </a:solidFill>
                <a:latin typeface="Times New Roman" panose="02020603050405020304" pitchFamily="18" charset="0"/>
                <a:cs typeface="Times New Roman" panose="02020603050405020304" pitchFamily="18" charset="0"/>
              </a:rPr>
              <a:t>UAN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2836CDCD-D03E-B860-8939-397BED06BF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629E5F34-8E04-2A5B-D49A-613979EF7B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96BE0D45-15B5-0A27-23CF-571759B874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176D5390-86F8-F8FE-FAE3-BFEDD0CDB4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63660690-108D-96A3-5577-FCBE11F6CF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A1E7811A-5E85-B679-5AF7-A3614D275D7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38E8CFDC-6E4F-8F41-BA14-3B065B4299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58F6AB38-2360-AEE1-9528-1C365EEF91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B00D0B75-36D8-1775-4A4F-0C69B7AD6D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67B26FE8-1E74-7AE0-1041-47AB0EF3D5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041BD4D1-4886-72A5-F7B5-CD30F6AA199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F832EE86-76AD-DEF8-D1B5-11EAFAC11B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395A19BF-9383-134F-DDEB-BB2E6900C88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2DBDD3E8-5095-6716-D5F6-BA751C8A49F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46C82FDA-3408-612C-8D52-54ED9A96D3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2CAA6CB9-9BE0-331E-0565-BEEC97013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377C0610-6533-6301-7639-41041132F0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903395C3-B6C0-0B78-EF54-E4BE80ED0D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DC19F5FB-5977-2680-17DE-A8CC74FE51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38AE88D9-F258-7588-3961-ABC7CA1DF3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7C5D25DE-FF97-9F19-7916-45449BE88F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7034FB66-B846-3AE2-A147-8799EB5CC2E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722A0AF9-01F2-E99C-99EF-A3E5943364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B5A730B2-3CFD-7BCF-FB99-4EADCA12FB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5EA35FCA-CB8A-38D3-6950-3711C36FA0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E01966DF-DEEE-5B19-AEB3-F25AE1E0E07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B2DC9FA8-4BA2-8423-FD48-A040875B4B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B30E1ACA-8E27-BC3D-00A1-FAD39DE303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0227D2EE-8705-9148-1A80-C16C6F9378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CD524E57-3A39-2DF5-2A64-413117AAEA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E8A1862C-F8EF-16F3-60A0-BE023C8C29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5BF07DD6-7425-7630-1BAC-2D963DB11C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E2A625EF-2DF0-F42B-4A9E-EB559EFB06E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4697CC97-E798-C05C-30CA-C3856D0217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17FBC761-A436-A834-4188-C94DE5FCC26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EF5C6E06-2AE6-CB88-5E40-DB48196C21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75065927-E7CF-9975-6074-333FD1ECFA2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44F42731-4A79-1284-AA4E-1723529F926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BB8AE8CD-E814-83F9-8F67-B6EC242F38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4FFEC7D2-030F-7C44-94A6-FC519705FE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FB5CE9D7-FF8C-E34E-7942-986285DB596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BFDDF2C3-C495-72B7-A2D6-70C4DAA7434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0754DF06-07D6-CBCF-2E4D-2E480BB8C1F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385E6935-413E-0035-57E5-E7C65569E56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28D1D552-530E-435B-AB6B-9864B1A5ED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FCE0FC22-09B8-3143-82A7-49D590B470C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7F5EC6FA-B0B6-4B92-021E-13403D9787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D50D90C8-153F-BB18-AD82-0A03D2CCB60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08CF1C23-716A-09EA-6D0F-42A5DB97B64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3FB327FB-50E2-61C9-39B2-CF32894828F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CCC159B7-CDB5-4B71-8467-44D4309FF57B}"/>
              </a:ext>
            </a:extLst>
          </p:cNvPr>
          <p:cNvSpPr txBox="1"/>
          <p:nvPr/>
        </p:nvSpPr>
        <p:spPr>
          <a:xfrm>
            <a:off x="1699716" y="3197187"/>
            <a:ext cx="1011875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solidFill>
                  <a:srgbClr val="00B050"/>
                </a:solidFill>
              </a:rPr>
              <a:t>Mục I Bài 2 SGK: </a:t>
            </a:r>
            <a:r>
              <a:rPr lang="vi-VN" sz="2400"/>
              <a:t>Thời hạn phục vụ tại ngũ của </a:t>
            </a:r>
            <a:r>
              <a:rPr lang="vi-VN" sz="2400">
                <a:solidFill>
                  <a:srgbClr val="FF0000"/>
                </a:solidFill>
              </a:rPr>
              <a:t>hạ sĩ quan</a:t>
            </a:r>
            <a:r>
              <a:rPr lang="vi-VN" sz="2400"/>
              <a:t>, binh sĩ</a:t>
            </a:r>
            <a:endParaRPr lang="en-US" sz="2400"/>
          </a:p>
          <a:p>
            <a:pPr algn="just"/>
            <a:r>
              <a:rPr lang="en-US" sz="2400"/>
              <a:t>-…..</a:t>
            </a:r>
          </a:p>
          <a:p>
            <a:pPr algn="just"/>
            <a:r>
              <a:rPr lang="en-US" sz="2400"/>
              <a:t>-</a:t>
            </a:r>
            <a:r>
              <a:rPr lang="vi-VN" sz="2400"/>
              <a:t> Thanh niên đã tốt nghiệp đại học, cao đẳng, trung cấp, tình nguyện phục vụ tại đoàn kinh tế – quốc phòng từ đủ 24 tháng trở lên theo Đề án do Thủ tướng Chính phủ quyết định.</a:t>
            </a:r>
            <a:endParaRPr lang="vi-VN" sz="2400" dirty="0"/>
          </a:p>
        </p:txBody>
      </p:sp>
      <p:pic>
        <p:nvPicPr>
          <p:cNvPr id="61" name="image4.png">
            <a:extLst>
              <a:ext uri="{FF2B5EF4-FFF2-40B4-BE49-F238E27FC236}">
                <a16:creationId xmlns:a16="http://schemas.microsoft.com/office/drawing/2014/main" id="{16511C0D-2E86-4A69-A193-47368C4E66F9}"/>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19D2AC8E-2B2F-4B82-8551-DE8C10965604}"/>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BA053090-997E-420E-B655-41A9584A894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450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6889" y="156937"/>
            <a:ext cx="7947396"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 Việc hạ sĩ quan, binh sĩ thôi phục vụ tại ngũ trong Quân đội nhân dân và lực lượng Cảnh sát biển.</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03490" y="1839231"/>
            <a:ext cx="404412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X</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ẤT NGŨ</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B923DAB5-A608-B5A2-DB51-C6AAECBEFB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7483D56B-609F-496A-3F62-82644AA1DD4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DA345CF4-E6F1-4B56-9D96-7165FD5826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1686BA61-D3D7-5D31-54D8-02C926B5E0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47AF3F0E-464B-858B-3CE2-D49E7389A5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5940ECEF-C44A-B8EC-2D51-1D58CCD6271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5C6D3778-E403-3B1D-2EC1-464EC0BCC5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911335E4-4875-2BD2-51E0-8AECAF5426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C7FF25E7-79C4-1628-A323-8B501D7F61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E8C18806-8598-AEFE-3B97-4603479B45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D23841BC-AADA-CEFB-4BA7-62FA17F000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244637A6-C653-494A-C90D-EF656A78DD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FA306887-88A3-E5A6-74D5-0F3189AF2C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90EB0934-DA6D-42EE-0B46-D944A9CA2C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2FE667C8-3A2C-987D-7188-E14A5F3964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293619C9-EE86-2EB9-05B6-EA493C22002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77ED220A-BBF7-E47A-461B-A9C708E0AF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93B64891-8A47-DF8C-1CFB-AB02DC6BCC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CBF73439-E6E8-ED31-624D-F0E4FFBBE7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9EE8055A-96CC-9DCC-0FA5-AF1D7FC81CC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A692A718-DD2A-9D3A-198A-A75AA8E860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41C8FBF2-F243-EC2E-343B-6E7EA07B66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2AC731B7-D3D0-ABE5-D388-226527E374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B86F3A4F-9E71-D389-BC86-DFED839F84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FB1E4988-B960-19F3-CB43-66F9650BD3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6336F123-97C2-D621-FF17-AA3A90C1A88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BCA299A9-4306-45B9-1F03-C89F73C55F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1B39A677-292D-61EC-CC53-8EB2805BA7D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EE8B555A-AC69-AA17-595B-B3D232146CB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CBCE96A9-8DCB-3AEC-5281-75E79607F7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0A82517D-42D0-FFF7-83B1-151F86447B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7E871E35-1825-B18A-814B-C3655BE8D6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8CFBD397-1817-B9A2-A9C4-0CF8DC96021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19716E9F-C12E-587C-A1B6-A1DC3E3E8C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1D17DD0E-B6E2-1630-11F9-88017DB1C10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34365EED-26C8-D3BD-D09E-3F4DC59E093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9E752D7B-2DD4-EA30-721A-E91BF5D7861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38E02AA5-C2B9-B18C-DDDD-FE3A1A0A329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20FB7E24-880D-6BAC-35D5-3C9EA2EE4A3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6E89B237-A175-C144-2D6F-3AF7179CAC9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03FA8E86-87C9-5763-3EF8-1A40A718414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63E6F7F1-C96B-7C60-D493-789881159E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376CE2C0-214B-5904-C901-E7E8052BD80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905088A5-84D5-CD8E-B519-6F20E145AB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F8B3889E-B2D8-4022-50C0-F21900FA1E9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33B61A92-EC00-E653-48CA-1D401B1CB2E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24A536B4-D364-BB74-D4F2-6F41435C2E9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BB6E6419-22D1-22CE-03EE-8C7F350E07D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2A24BEEA-1089-DFD5-21ED-F71BBC329F4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F5AD266A-7DE5-DC82-B9CC-71ADF7E2F67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F6AFF047-1BD3-ED32-49B1-0E33B641FAC0}"/>
              </a:ext>
            </a:extLst>
          </p:cNvPr>
          <p:cNvSpPr txBox="1"/>
          <p:nvPr/>
        </p:nvSpPr>
        <p:spPr>
          <a:xfrm>
            <a:off x="1791209" y="3519402"/>
            <a:ext cx="1011875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B050"/>
                </a:solidFill>
              </a:rPr>
              <a:t>Mục I Bài 2 SGK</a:t>
            </a:r>
            <a:r>
              <a:rPr lang="vi-VN" sz="2400"/>
              <a:t>: </a:t>
            </a:r>
            <a:r>
              <a:rPr lang="en-US" sz="2400">
                <a:latin typeface="Arial" panose="020B0604020202020204" pitchFamily="34" charset="0"/>
                <a:cs typeface="Arial" panose="020B0604020202020204" pitchFamily="34" charset="0"/>
              </a:rPr>
              <a:t>Nghị định số 27/2016/NĐ-CP ngày 06-4-2016 của Chính phủ quy định một số chế độ, chính sách đối với hạ sĩ quan, binh sĩ phục vụ tại ngũ, </a:t>
            </a:r>
            <a:r>
              <a:rPr lang="en-US" sz="2400">
                <a:solidFill>
                  <a:srgbClr val="FF0000"/>
                </a:solidFill>
                <a:latin typeface="Arial" panose="020B0604020202020204" pitchFamily="34" charset="0"/>
                <a:cs typeface="Arial" panose="020B0604020202020204" pitchFamily="34" charset="0"/>
              </a:rPr>
              <a:t>xuất ngũ </a:t>
            </a:r>
            <a:r>
              <a:rPr lang="en-US" sz="2400">
                <a:latin typeface="Arial" panose="020B0604020202020204" pitchFamily="34" charset="0"/>
                <a:cs typeface="Arial" panose="020B0604020202020204" pitchFamily="34" charset="0"/>
              </a:rPr>
              <a:t>và thân nhân của hạ sĩ quan, binh sĩ tại ngũ.</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a16="http://schemas.microsoft.com/office/drawing/2014/main" id="{87AE2C58-B6D2-4895-B45C-6B4E7290559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190F61B9-970F-4D69-8158-3278B97F85DA}"/>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55537445-5F15-4768-B4FB-F19596F631F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2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 y="863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274423" y="1128467"/>
            <a:ext cx="8734697"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1)</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L</a:t>
            </a: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UẬT NGHĨA VỤ QUÂN SỰ                    VÀ TRÁCH NHIỆM CỦA HỌC SINH</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11</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A289FCED-2409-1DA3-929F-B549788068C0}"/>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2CD203F0-FFCC-E4E4-AD19-513CA9F98A4C}"/>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1ACD811F-1CBE-F21B-A081-C5F161AC1AD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55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wheel(1)">
                                      <p:cBhvr>
                                        <p:cTn id="10"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2399" y="167994"/>
            <a:ext cx="8583632"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latin typeface="Times New Roman" panose="02020603050405020304" pitchFamily="18" charset="0"/>
                <a:cs typeface="Times New Roman" panose="02020603050405020304" pitchFamily="18" charset="0"/>
              </a:rPr>
              <a:t>N</a:t>
            </a:r>
            <a:r>
              <a:rPr lang="vi-VN" sz="2400" b="1" i="0">
                <a:solidFill>
                  <a:srgbClr val="000000"/>
                </a:solidFill>
                <a:effectLst/>
                <a:latin typeface="Times New Roman" panose="02020603050405020304" pitchFamily="18" charset="0"/>
                <a:cs typeface="Times New Roman" panose="02020603050405020304" pitchFamily="18" charset="0"/>
              </a:rPr>
              <a:t>gười dân, về mặt có quyền lợi và nghĩa vụ với nhà nước</a:t>
            </a:r>
            <a:r>
              <a:rPr lang="en-US" sz="2400" b="1" i="0">
                <a:solidFill>
                  <a:srgbClr val="000000"/>
                </a:solidFill>
                <a:effectLst/>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280" y="1839231"/>
            <a:ext cx="4681217"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CÔNG D</a:t>
            </a:r>
            <a:r>
              <a:rPr lang="en-GB" sz="3200" b="1">
                <a:solidFill>
                  <a:srgbClr val="FF0000"/>
                </a:solidFill>
                <a:latin typeface="Times New Roman" panose="02020603050405020304" pitchFamily="18" charset="0"/>
                <a:cs typeface="Times New Roman" panose="02020603050405020304" pitchFamily="18" charset="0"/>
              </a:rPr>
              <a:t>Â</a:t>
            </a:r>
            <a:r>
              <a:rPr lang="en-GB" sz="3200" b="1">
                <a:solidFill>
                  <a:schemeClr val="tx1"/>
                </a:solidFill>
                <a:latin typeface="Times New Roman" panose="02020603050405020304" pitchFamily="18" charset="0"/>
                <a:cs typeface="Times New Roman" panose="02020603050405020304" pitchFamily="18" charset="0"/>
              </a:rPr>
              <a:t>N</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9E90092D-2C75-3CE8-4287-E8058E875E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A740083E-BC2B-3293-4569-0252165F58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1D7B43E6-4A29-0D9D-12AC-043A8A5FCF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A3297DE2-F21E-5CC0-ABF1-E54B7A4FEE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DA401D88-9E29-13E1-DE45-AF099A07F9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410F0D15-9991-F16B-97C9-8EEE813C81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C2B80851-7E3C-8EA0-5301-FD797DFFA1B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5DE383B5-E640-1982-D88C-A925D96608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ED48F53F-5E83-7496-57AE-76C3710BE2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4E978B14-24B4-3825-39A2-E672B529DE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47947E31-A7E5-9C4A-1C44-979D755403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E199BBCE-E799-C8B1-F555-CAAE0385C1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73CA7177-DECC-7387-7FE9-3A3B8C5A888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9A985403-01BC-509E-97B0-4501DE4980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3A6453FD-598B-B7E6-563C-02E71A8E4A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FF3FCA3B-1B60-9DFB-1701-9F3AC1EB82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C0E1DB08-3873-3EDD-241C-5B13F90C46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CC5BFFF4-A264-E5E7-7E0C-F75A7F0B98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CA7FCA71-69AA-1982-B3DD-94EDDE9484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38A62D4D-82FC-D849-A580-961BAB214F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DCAC6000-1B83-B3F9-04A2-F79E32D596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E31DE650-CEDF-01E2-2522-F381D6ACFD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8E3DFE8A-8D92-FBAC-57C8-E22FE1BE8D0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0E31A05F-4381-6C43-4656-7553D5946F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F2CCC47E-B124-74FC-3B26-3C504BD8063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32DE3A8D-C333-7766-15CA-0221762AF9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43FFB993-DCDB-14A1-227E-12C9483002F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C8716A0B-C2E3-264F-D715-34B9D71F192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9600F5CA-11B9-B45E-315B-C290DD5D66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660409A7-E361-B6FA-2E52-11442D6275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589718D2-4DD6-67D4-E965-1AE5246F143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D4D3CFF0-1AAC-9AD5-71E5-366CC124B83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B29FF12F-BAF7-791A-2FBF-F8F4D74B5B7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3E9538C8-9ECD-7D9D-A5C3-079B1721CD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0117023D-6381-AE81-A949-BDCC28C99A4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6CF8AF69-1E70-1343-E25A-4F35CA99D3C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A0A0A8D0-7982-C97D-D530-2D02F77AE81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496A9FB8-11E8-C17B-4479-A9688E449D0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D2194324-9038-12FB-5052-46AEE4B33B3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D663AB5D-6457-69D5-FA02-BEC8E23806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5FC31D00-4374-67F9-D347-9596359968E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79C2DB27-A5A1-10A2-D64E-6DBFFA300F9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2A7C9E4D-BBDF-D2F6-01DD-E39200B3BD1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11B5412B-ADF7-8F1D-8BB2-C1CF0A1A80C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9FF14EDB-3707-9B4B-5E42-CC78B926515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7BD3526E-3D13-DD89-6F90-07EB2B45F30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0F5DFEC0-BE2B-EF57-8498-526A197D42D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2AAD0D01-31E6-54D5-8196-43276805CBB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3A3EE0EC-59BD-F3F5-248D-40A86EFBB23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FAF07C24-6A52-51C7-9267-AA482844645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80DAF521-9DCD-A036-2CCB-A9BA08A5F275}"/>
              </a:ext>
            </a:extLst>
          </p:cNvPr>
          <p:cNvSpPr txBox="1"/>
          <p:nvPr/>
        </p:nvSpPr>
        <p:spPr>
          <a:xfrm>
            <a:off x="1518715" y="3627306"/>
            <a:ext cx="101187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a:t>
            </a:r>
            <a:r>
              <a:rPr lang="en-US" sz="2400">
                <a:solidFill>
                  <a:srgbClr val="FF0000"/>
                </a:solidFill>
                <a:latin typeface="Arial" panose="020B0604020202020204" pitchFamily="34" charset="0"/>
                <a:cs typeface="Arial" panose="020B0604020202020204" pitchFamily="34" charset="0"/>
              </a:rPr>
              <a:t> </a:t>
            </a:r>
            <a:r>
              <a:rPr lang="vi-VN" sz="2400">
                <a:solidFill>
                  <a:srgbClr val="FF0000"/>
                </a:solidFill>
                <a:cs typeface="Arial" panose="020B0604020202020204" pitchFamily="34" charset="0"/>
              </a:rPr>
              <a:t>Công dân </a:t>
            </a:r>
            <a:r>
              <a:rPr lang="vi-VN" sz="2400">
                <a:cs typeface="Arial" panose="020B0604020202020204" pitchFamily="34" charset="0"/>
              </a:rPr>
              <a:t>thuộc diện tạm hoãn gọi nhập ngũ, nếu không còn lí do tạm hoãn thì được gọi nhập ngũ. </a:t>
            </a:r>
            <a:r>
              <a:rPr lang="vi-VN" sz="2400">
                <a:solidFill>
                  <a:srgbClr val="FF0000"/>
                </a:solidFill>
                <a:cs typeface="Arial" panose="020B0604020202020204" pitchFamily="34" charset="0"/>
              </a:rPr>
              <a:t>Công dân </a:t>
            </a:r>
            <a:r>
              <a:rPr lang="vi-VN" sz="2400">
                <a:cs typeface="Arial" panose="020B0604020202020204" pitchFamily="34" charset="0"/>
              </a:rPr>
              <a:t>thuộc diện được tạm hoãn gọi nhập ngũ hoặc được miễn gọi nhập ngũ, nếu tình nguyện thì được xem xét tuyển chọn và gọi nhập ngũ.</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a16="http://schemas.microsoft.com/office/drawing/2014/main" id="{9514FBA6-83E3-4249-8B6B-3E0D689CCA0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2268C8E9-7CF0-4B53-A268-A71248AC4DDC}"/>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148E6AEE-7785-4577-9CC2-F9F1540D813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50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309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33816" y="149680"/>
            <a:ext cx="9851567"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Việc công dân vào phục vụ có thời hạn trong lực lượng thường trực của</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Quân đội nhân dân, lực lượng Cảnh sát biển và Công an nhân dân.</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9752" y="1487735"/>
            <a:ext cx="5144698"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NHẬP</a:t>
            </a:r>
            <a:r>
              <a:rPr lang="en-GB" sz="3200" b="1">
                <a:solidFill>
                  <a:srgbClr val="FF0000"/>
                </a:solidFill>
                <a:latin typeface="Times New Roman" panose="02020603050405020304" pitchFamily="18" charset="0"/>
                <a:cs typeface="Times New Roman" panose="02020603050405020304" pitchFamily="18" charset="0"/>
              </a:rPr>
              <a:t> N</a:t>
            </a:r>
            <a:r>
              <a:rPr lang="en-GB" sz="3200" b="1">
                <a:solidFill>
                  <a:schemeClr val="tx1"/>
                </a:solidFill>
                <a:latin typeface="Times New Roman" panose="02020603050405020304" pitchFamily="18" charset="0"/>
                <a:cs typeface="Times New Roman" panose="02020603050405020304" pitchFamily="18" charset="0"/>
              </a:rPr>
              <a:t>GŨ</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59C43C91-ED0B-932B-A664-091EE6786E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D82CE6D8-664D-FD3A-D4F0-3EB6ABFE5A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384730AD-DE69-702D-43DF-93A8B7C540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F5645E0F-9FDE-D17C-079F-80A5C801FFC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7CB09FF4-CCCA-3756-3E2A-A83CAFDFFAE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A619E771-615C-542A-D4BA-E62E13A665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E202F5F8-E604-EBB6-5125-E06BC68FEA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4D1D5F08-8B06-8FE4-FA6F-1C16CEDD220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C6298948-AE19-3DFE-D110-71BC6ACE6E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B994A2AD-7996-BF8B-0247-5DBCFB0175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16C1881-C00B-1475-84DA-2FD739588B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4E74B8FD-D1B8-3E65-1A5F-3DAE1B09F3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019EB307-D23E-E094-8B5F-CC288B84DE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5890C4D2-A4C2-7B21-4434-02D53AE659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E94CF18D-D8D9-6DDF-3D22-6A12FCF0CF8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7C662B7F-29E1-0A50-CD5C-7798111AD1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2F73F4AA-0206-FBE5-8F4F-E0EB8739A1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056F84D4-3155-1CED-CD23-661A79D822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9C71DE43-E2CF-0C97-B53B-7FDCB76029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D7126C43-D604-D482-AAC6-32C33DFA23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A43DEE2B-FF44-EB07-A33E-352CD7CCE0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DD5A32ED-3FB6-9B71-A0B8-01C09F6FE8B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4BBBBBDB-AC67-AB4B-F1CE-0AD39C00705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8A62064C-6023-D3DE-5157-F5527267C93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C8F7D680-B0D3-5403-48B8-72AED98A2E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E7A5DB9B-2EB8-D8DD-EB92-1167251CD0F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06B8CF27-B911-DE34-E9E1-904DFF9D8A5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9ABD2E01-F6AB-2F37-03CF-A4FF4DFC526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84B8AF9D-6383-5B2B-8077-03B1E3E5EB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EC47F7F0-037F-719C-3862-BC43035285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CAB0D684-05AD-EA7F-5672-1C1578611FA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6A34E74F-9D18-D38F-742F-6D558BB903C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30F4668E-D33E-A0BC-2E06-7BA9DAB63A6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97393A66-507B-DED1-3916-4AE7BF4E4D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8A5D67B5-C0E5-96C4-C7F9-3965C1F66BD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DD377CF6-9EBF-C190-FBD5-FD8371FF706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FEC7D917-643B-6CA9-AE9B-FA38B2A7023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6ED93E39-3372-7BCC-A314-985DFB6C4C4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4544707B-D7ED-AA6B-425E-3421FDD86AC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4523F7CE-01C0-AAA6-5130-6476D01CB65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F2305304-03AD-B59E-276A-DF4D48BDE5B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02A12C9F-6F59-83C3-FA5C-01344F33C90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6B16FA8E-ECCB-ED66-B792-0CEE053F74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F9B6926D-70B2-EFC5-DAD3-8EB361D7749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8B82BDA5-518F-B20C-42FD-9EEF1A39D9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263509AC-F013-4363-5C83-862AD474AD5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2BD5D54A-14BD-4B57-87E8-C87A4D5F5EC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F6E15D1A-5B38-3FE4-3A3A-34FFBA97E56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962A9E9B-34C9-A030-34D2-9D7D2E3ED48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BBFF147F-2958-A41A-EF2F-545F4BC458C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BBD1E5CD-D08A-0D83-6978-CDCD5DDEC13E}"/>
              </a:ext>
            </a:extLst>
          </p:cNvPr>
          <p:cNvSpPr txBox="1"/>
          <p:nvPr/>
        </p:nvSpPr>
        <p:spPr>
          <a:xfrm>
            <a:off x="325661" y="2922136"/>
            <a:ext cx="11540678"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solidFill>
                  <a:srgbClr val="00B050"/>
                </a:solidFill>
              </a:rPr>
              <a:t>Mục I Bài 2 SGK: </a:t>
            </a:r>
            <a:r>
              <a:rPr lang="en-US" sz="2400">
                <a:latin typeface="Arial" panose="020B0604020202020204" pitchFamily="34" charset="0"/>
                <a:cs typeface="Arial" panose="020B0604020202020204" pitchFamily="34" charset="0"/>
              </a:rPr>
              <a:t>Xử phạt bằng hình thức cảnh cáo hoặc phạt tiền đối với các hành vi sau:</a:t>
            </a:r>
            <a:endParaRPr lang="vi-VN" sz="2400">
              <a:cs typeface="Arial" panose="020B0604020202020204" pitchFamily="34" charset="0"/>
            </a:endParaRPr>
          </a:p>
          <a:p>
            <a:pPr algn="just"/>
            <a:r>
              <a:rPr lang="vi-VN" sz="2400">
                <a:cs typeface="Arial" panose="020B0604020202020204" pitchFamily="34" charset="0"/>
              </a:rPr>
              <a:t>-...</a:t>
            </a:r>
          </a:p>
          <a:p>
            <a:pPr algn="just"/>
            <a:r>
              <a:rPr lang="en-US" sz="2400">
                <a:latin typeface="Arial" panose="020B0604020202020204" pitchFamily="34" charset="0"/>
                <a:cs typeface="Arial" panose="020B0604020202020204" pitchFamily="34" charset="0"/>
              </a:rPr>
              <a:t>– Không có mặt đúng thời gian hoặc địa điểm tập trung ghi trong lệnh gọi nhập ngũ mà không có lí do chính đáng; gian dối nhằm trốn tránh thực hiện lệnh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sau khi đã có kết quả khám tuyển sức khoẻ nghĩa vụ quân sự đủ điều kiện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theo quy định; không chấp hành lệnh gọi </a:t>
            </a:r>
            <a:r>
              <a:rPr lang="en-US" sz="2400">
                <a:solidFill>
                  <a:srgbClr val="FF0000"/>
                </a:solidFill>
                <a:latin typeface="Arial" panose="020B0604020202020204" pitchFamily="34" charset="0"/>
                <a:cs typeface="Arial" panose="020B0604020202020204" pitchFamily="34" charset="0"/>
              </a:rPr>
              <a:t>nhập ngũ</a:t>
            </a:r>
            <a:r>
              <a:rPr lang="en-US" sz="240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a16="http://schemas.microsoft.com/office/drawing/2014/main" id="{FA1067B7-12EC-4F96-998C-87EE1A6DC7EE}"/>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45913EEC-167C-4DCA-BDDF-321151B67683}"/>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EF7BA088-4C24-45C8-B03E-0384ED5BCF0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213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783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657956" y="156937"/>
            <a:ext cx="864754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Danh từ chỉ hệ thống nguyên tắc có chủ ý hướng dẫn các quyết định và đạt được các kết quả hợp lí.</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9379" y="182907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CHÍNH </a:t>
            </a:r>
            <a:r>
              <a:rPr lang="en-US" sz="3200" b="1">
                <a:solidFill>
                  <a:srgbClr val="FF0000"/>
                </a:solidFill>
                <a:latin typeface="Times New Roman" panose="02020603050405020304" pitchFamily="18" charset="0"/>
                <a:cs typeface="Times New Roman" panose="02020603050405020304" pitchFamily="18" charset="0"/>
              </a:rPr>
              <a:t>S</a:t>
            </a:r>
            <a:r>
              <a:rPr lang="en-US" sz="3200" b="1">
                <a:solidFill>
                  <a:schemeClr val="tx1"/>
                </a:solidFill>
                <a:latin typeface="Times New Roman" panose="02020603050405020304" pitchFamily="18" charset="0"/>
                <a:cs typeface="Times New Roman" panose="02020603050405020304" pitchFamily="18" charset="0"/>
              </a:rPr>
              <a:t>ÁCH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E73B5DD9-5906-D055-409D-944D9B51CF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A2273729-689D-D09D-A357-9889DEBB17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6D0C91D2-599F-0468-6AA9-127A46173B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335A9841-E0EF-CE6A-7FEC-BA10FD3593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108AEFAE-30DA-F791-31B6-1B82C559FA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C36B7D40-27CD-CA90-3E49-28FE5756CD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9C6DE674-18AF-AAC3-A1FA-38A7121C61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DBA032A8-4426-0956-C4A9-E18879CDD4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D6466FDC-D1C5-527C-DB51-9071E14135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BE47C092-9938-A75D-9486-8D2C59596A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5DADF777-7434-37FD-B70C-16DC01AE78A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B77A6CF7-930B-DF26-C7B0-B5FF0990EB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D5E85CA3-7D01-4AC5-2BEE-BF86102063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BD5E0040-8EAF-9D69-C509-9767F52CAF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95F5854A-D1D4-9B5E-D68D-79BED64530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567EEBF5-EE1A-BE56-3B07-CB23B72D88C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528E2760-6C14-D87B-B276-F544EAECEF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D1B64075-FC61-EEF3-0246-44CF436642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FCE3DBD7-D82C-E0DB-5B22-0BE4BD4636F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03C1F0D9-F8B8-2FC8-3E8F-D46F07B301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FDD11AAE-1769-0385-5CFE-D35A7C0A85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45407557-B994-8192-04CE-92A2C4BC78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878A505E-2D3A-4863-4AF9-623ADAFB2D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2D625082-A11D-ED56-E60F-EAC5AE08CC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FF0F96AE-A487-DC7F-30DD-B280EA4A4F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6F7C8F1F-BAB1-D4B6-EFDB-9E2588A2548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45AA1C2A-38B8-66E6-CBA8-C97AA180BA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CA63E60B-1402-1818-2470-B3570994F0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18CB6C74-B1D6-31B8-3CBC-EE7045919E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E8F51415-04F3-55ED-94AA-A09A5104478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C3511A5E-964B-B690-BA16-89A7C93A270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B107590F-2422-75B0-72BB-CA896A0B23F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60B82D62-4053-0AED-E748-DD7D0936C49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10EE9F80-09C2-9E4A-2926-8A6225CF59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28D72628-191A-0CA9-05CA-22676BC436E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1B891455-7721-6B69-92A0-2421D909FE6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81C0524C-4F28-8614-74C7-8A877116F2B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111590B7-942D-7D88-639A-4FE40A0F352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EDB356E4-17F7-DB06-66E0-3267FC4C34C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AA7CEC20-AEE9-8F6D-B83B-535D856E890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662E6EEA-97A7-EBD3-3626-C1E9D74BF5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B5D5FBFC-8EF6-BB59-1E1C-84996D0A4E4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9ABB9886-6BB8-0471-7147-038BFF506F9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EB80595E-412A-1AF5-5BD7-0080399F295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808BC89C-ACE6-61C1-F07A-65BE4BDEEF5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E337DFC4-1CCE-E39A-2AFC-D582B7A4D9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1E9F2325-12C4-5BFB-0BC4-3058226F918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3BE6B6A8-82A6-C85D-A2EF-45EACD2C1C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92A44ECF-4C01-2053-98E3-8F3E44E96E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3372E0ED-22FA-CBC3-05AE-BB8B317C3BC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2F4C70DA-B945-15C8-DD43-FC7097454244}"/>
              </a:ext>
            </a:extLst>
          </p:cNvPr>
          <p:cNvSpPr txBox="1"/>
          <p:nvPr/>
        </p:nvSpPr>
        <p:spPr>
          <a:xfrm>
            <a:off x="1867091" y="3665371"/>
            <a:ext cx="10007945"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a:solidFill>
                  <a:srgbClr val="00B050"/>
                </a:solidFill>
              </a:rPr>
              <a:t>Mục I Bài 2 SGK: </a:t>
            </a:r>
            <a:r>
              <a:rPr lang="vi-VN" sz="2400"/>
              <a:t>Nghị định số 13/2016/NĐ-CP ngày 19-02-2016 của Chính phủ có Chương III gồm 4 điều (từ Điều 11 đến Điều 14) quy định chế độ, </a:t>
            </a:r>
            <a:r>
              <a:rPr lang="vi-VN" sz="2400">
                <a:solidFill>
                  <a:srgbClr val="FF0000"/>
                </a:solidFill>
              </a:rPr>
              <a:t>chính sách </a:t>
            </a:r>
            <a:r>
              <a:rPr lang="vi-VN" sz="2400"/>
              <a:t>của công dân trong thời gian đăng kí, khám, kiểm tra sức khoẻ nghĩa vụ quân sự. </a:t>
            </a:r>
            <a:endParaRPr lang="en-US" sz="2400" dirty="0"/>
          </a:p>
        </p:txBody>
      </p:sp>
      <p:pic>
        <p:nvPicPr>
          <p:cNvPr id="61" name="image4.png">
            <a:extLst>
              <a:ext uri="{FF2B5EF4-FFF2-40B4-BE49-F238E27FC236}">
                <a16:creationId xmlns:a16="http://schemas.microsoft.com/office/drawing/2014/main" id="{B0BB93A7-6C7D-4052-84B8-3AC09040A3B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13DDFDB4-ADC9-4E63-95DC-17204C328F40}"/>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0009E267-41B0-424D-8450-E2A7B4F5C32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90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681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05587" y="134794"/>
            <a:ext cx="886921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Động từ chỉ việc làm cho (ví dụ: ước mơ, kế hoạch,...) trở thành sự thật bằng những việc làm hoặc hành động cụ thể.</a:t>
            </a: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63637" y="1818911"/>
            <a:ext cx="3831723"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TH</a:t>
            </a:r>
            <a:r>
              <a:rPr lang="en-GB" sz="3200" b="1">
                <a:solidFill>
                  <a:srgbClr val="FF0000"/>
                </a:solidFill>
                <a:latin typeface="Times New Roman" panose="02020603050405020304" pitchFamily="18" charset="0"/>
                <a:cs typeface="Times New Roman" panose="02020603050405020304" pitchFamily="18" charset="0"/>
              </a:rPr>
              <a:t>Ự</a:t>
            </a:r>
            <a:r>
              <a:rPr lang="en-GB" sz="3200" b="1">
                <a:solidFill>
                  <a:schemeClr val="tx1"/>
                </a:solidFill>
                <a:latin typeface="Times New Roman" panose="02020603050405020304" pitchFamily="18" charset="0"/>
                <a:cs typeface="Times New Roman" panose="02020603050405020304" pitchFamily="18" charset="0"/>
              </a:rPr>
              <a:t>C HIỆN</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808F66C3-1FFF-8F92-BF4B-8FE73570C2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6539C7D0-8B52-0E45-3EBD-8970B01C15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D35DF149-9BB0-C880-E6C1-05FE2B6E758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59A41108-2BE6-3278-A1C2-692640DD2C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EDCBDC41-E834-B243-0BD7-22BA022CC28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35E0E22D-E67A-8333-64B7-CE5D5B7696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B45AD1FD-3D99-19E5-E5A6-CA9769847E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AE817B77-3F4C-63B4-12DC-BF989122F1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DCA0F493-9426-D436-51BD-48858BD52F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C9CDAF49-A726-7651-C8A8-5AAAA68877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5ADBDC23-4CBA-D308-78FE-F74C9735C9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669F2C1A-C77B-EB9B-692E-B8DC05FC540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FD249322-1FE2-4B94-0204-C41C493138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E3843831-8CF7-09A2-0A7B-B45AD85A19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BFA91212-E327-21BC-7B89-F73903E643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53D9B056-5256-94BE-9144-E0C6F617E2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22F4C961-F6C9-9A4C-5DB7-1BACB2372E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23C1D55A-F17A-00C4-0AEA-F8173101B7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6079359F-C350-9934-E8EA-1B80F66560C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DC56E199-A3F6-82C1-4F05-40E0DFDB9D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4E8797ED-ED8E-D8EF-6612-0EE2F65FCB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CAF2316F-E6D5-BB15-D9A2-5AB3E5C039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078D4347-03B3-6BD8-8B15-D037398EB8B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3C228E89-8351-0E8A-18DC-B8166C7351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6C18EA5D-4D73-7677-B687-5B037BC8590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249CDEA5-BE8E-C3FB-A419-ACC430C68AB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2AA417DC-1B46-B82A-C9CD-02B7984B0B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608EDBDA-31FB-7F8D-8153-F5A3B82DF5B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BC7A3518-ED37-6C58-9E62-820798F8BE1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33C8A61B-A7DD-A532-9AB6-B4DA99D5906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3780EE1B-9FF7-95F4-D1BE-57DD7075AA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B03E90F6-14F7-7959-EABC-6B4F2292880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5" name="Arrow: Left 1034">
            <a:hlinkClick r:id="rId7" action="ppaction://hlinksldjump"/>
            <a:extLst>
              <a:ext uri="{FF2B5EF4-FFF2-40B4-BE49-F238E27FC236}">
                <a16:creationId xmlns:a16="http://schemas.microsoft.com/office/drawing/2014/main" id="{BCC077B3-7809-DA30-25A8-7182AE26B6A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3" name="Picture 1032" descr="A blue and white alarm clock with bells&#10;&#10;Description automatically generated">
            <a:extLst>
              <a:ext uri="{FF2B5EF4-FFF2-40B4-BE49-F238E27FC236}">
                <a16:creationId xmlns:a16="http://schemas.microsoft.com/office/drawing/2014/main" id="{29979AA5-010B-21BD-90E0-E23BCB8CDB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4" name="Oval 1033">
            <a:extLst>
              <a:ext uri="{FF2B5EF4-FFF2-40B4-BE49-F238E27FC236}">
                <a16:creationId xmlns:a16="http://schemas.microsoft.com/office/drawing/2014/main" id="{6F5C8274-F7F5-069D-43A8-AA1FC77710A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37" name="Oval 1036">
            <a:extLst>
              <a:ext uri="{FF2B5EF4-FFF2-40B4-BE49-F238E27FC236}">
                <a16:creationId xmlns:a16="http://schemas.microsoft.com/office/drawing/2014/main" id="{6673CF48-9718-A733-94AA-DBECEA9356E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38" name="Oval 1037">
            <a:extLst>
              <a:ext uri="{FF2B5EF4-FFF2-40B4-BE49-F238E27FC236}">
                <a16:creationId xmlns:a16="http://schemas.microsoft.com/office/drawing/2014/main" id="{94DD5426-7CBD-87B2-EA0D-109528B2B46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39" name="Oval 1038">
            <a:extLst>
              <a:ext uri="{FF2B5EF4-FFF2-40B4-BE49-F238E27FC236}">
                <a16:creationId xmlns:a16="http://schemas.microsoft.com/office/drawing/2014/main" id="{7E96A059-C891-9B60-7DB6-0CB6A6D46BA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40" name="Oval 1039">
            <a:extLst>
              <a:ext uri="{FF2B5EF4-FFF2-40B4-BE49-F238E27FC236}">
                <a16:creationId xmlns:a16="http://schemas.microsoft.com/office/drawing/2014/main" id="{0138B26B-BF73-EC64-65DD-85250EDB835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41" name="Oval 1040">
            <a:extLst>
              <a:ext uri="{FF2B5EF4-FFF2-40B4-BE49-F238E27FC236}">
                <a16:creationId xmlns:a16="http://schemas.microsoft.com/office/drawing/2014/main" id="{F3B29A01-BA7F-02C3-1E50-9D7DE74FF2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42" name="Oval 1041">
            <a:extLst>
              <a:ext uri="{FF2B5EF4-FFF2-40B4-BE49-F238E27FC236}">
                <a16:creationId xmlns:a16="http://schemas.microsoft.com/office/drawing/2014/main" id="{3FDD178F-41E2-D1CB-C692-415EC0E134D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43" name="Oval 1042">
            <a:extLst>
              <a:ext uri="{FF2B5EF4-FFF2-40B4-BE49-F238E27FC236}">
                <a16:creationId xmlns:a16="http://schemas.microsoft.com/office/drawing/2014/main" id="{B33010F5-493A-198F-AE9C-DF688A62F9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44" name="Oval 1043">
            <a:extLst>
              <a:ext uri="{FF2B5EF4-FFF2-40B4-BE49-F238E27FC236}">
                <a16:creationId xmlns:a16="http://schemas.microsoft.com/office/drawing/2014/main" id="{2145378A-6BF9-C44F-FB40-FCB0527BEE8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45" name="Oval 1044">
            <a:extLst>
              <a:ext uri="{FF2B5EF4-FFF2-40B4-BE49-F238E27FC236}">
                <a16:creationId xmlns:a16="http://schemas.microsoft.com/office/drawing/2014/main" id="{748F1844-1CC7-2531-D5EF-7B74E702B20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46" name="Oval 1045">
            <a:extLst>
              <a:ext uri="{FF2B5EF4-FFF2-40B4-BE49-F238E27FC236}">
                <a16:creationId xmlns:a16="http://schemas.microsoft.com/office/drawing/2014/main" id="{F04620FA-4495-A0EA-A8C9-83011AF9EAC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47" name="Oval 1046">
            <a:extLst>
              <a:ext uri="{FF2B5EF4-FFF2-40B4-BE49-F238E27FC236}">
                <a16:creationId xmlns:a16="http://schemas.microsoft.com/office/drawing/2014/main" id="{016E9BC4-639E-150C-3723-B895E86110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48" name="Oval 1047">
            <a:extLst>
              <a:ext uri="{FF2B5EF4-FFF2-40B4-BE49-F238E27FC236}">
                <a16:creationId xmlns:a16="http://schemas.microsoft.com/office/drawing/2014/main" id="{E7080C35-4FFE-B90B-47B2-530B9E42F8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49" name="Oval 1048">
            <a:extLst>
              <a:ext uri="{FF2B5EF4-FFF2-40B4-BE49-F238E27FC236}">
                <a16:creationId xmlns:a16="http://schemas.microsoft.com/office/drawing/2014/main" id="{EECF514F-D183-4A0B-A146-EED5913BBB6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50" name="Oval 1049">
            <a:extLst>
              <a:ext uri="{FF2B5EF4-FFF2-40B4-BE49-F238E27FC236}">
                <a16:creationId xmlns:a16="http://schemas.microsoft.com/office/drawing/2014/main" id="{0B5B2714-163E-0FB6-18D4-5B2C9C45888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51" name="Oval 1050">
            <a:extLst>
              <a:ext uri="{FF2B5EF4-FFF2-40B4-BE49-F238E27FC236}">
                <a16:creationId xmlns:a16="http://schemas.microsoft.com/office/drawing/2014/main" id="{D44A515F-A028-0615-7449-10A7F3E433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52" name="TextBox 1051">
            <a:extLst>
              <a:ext uri="{FF2B5EF4-FFF2-40B4-BE49-F238E27FC236}">
                <a16:creationId xmlns:a16="http://schemas.microsoft.com/office/drawing/2014/main" id="{D6579B05-583F-302D-3D06-9DE9ADB31067}"/>
              </a:ext>
            </a:extLst>
          </p:cNvPr>
          <p:cNvSpPr txBox="1"/>
          <p:nvPr/>
        </p:nvSpPr>
        <p:spPr>
          <a:xfrm>
            <a:off x="1753781" y="3644877"/>
            <a:ext cx="997282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vi-VN" sz="2400">
                <a:cs typeface="Arial" panose="020B0604020202020204" pitchFamily="34" charset="0"/>
              </a:rPr>
              <a:t>Công dân phục vụ trong lực lượng Cảnh sát biển hoặc </a:t>
            </a:r>
            <a:r>
              <a:rPr lang="vi-VN" sz="2400">
                <a:solidFill>
                  <a:srgbClr val="FF0000"/>
                </a:solidFill>
                <a:cs typeface="Arial" panose="020B0604020202020204" pitchFamily="34" charset="0"/>
              </a:rPr>
              <a:t>thực hiện </a:t>
            </a:r>
            <a:r>
              <a:rPr lang="vi-VN" sz="2400">
                <a:cs typeface="Arial" panose="020B0604020202020204" pitchFamily="34" charset="0"/>
              </a:rPr>
              <a:t>nghĩa vụ tham gia Công an nhân dân được coi là </a:t>
            </a:r>
            <a:r>
              <a:rPr lang="vi-VN" sz="2400">
                <a:solidFill>
                  <a:srgbClr val="FF0000"/>
                </a:solidFill>
                <a:cs typeface="Arial" panose="020B0604020202020204" pitchFamily="34" charset="0"/>
              </a:rPr>
              <a:t>thực hiện </a:t>
            </a:r>
            <a:r>
              <a:rPr lang="vi-VN" sz="2400">
                <a:cs typeface="Arial" panose="020B0604020202020204" pitchFamily="34" charset="0"/>
              </a:rPr>
              <a:t>nghĩa vụ quân sự tại ngũ.</a:t>
            </a:r>
            <a:endParaRPr lang="en-US" sz="2400" dirty="0">
              <a:latin typeface="Arial" panose="020B0604020202020204" pitchFamily="34" charset="0"/>
              <a:cs typeface="Arial" panose="020B0604020202020204" pitchFamily="34" charset="0"/>
            </a:endParaRPr>
          </a:p>
        </p:txBody>
      </p:sp>
      <p:pic>
        <p:nvPicPr>
          <p:cNvPr id="61" name="image4.png">
            <a:extLst>
              <a:ext uri="{FF2B5EF4-FFF2-40B4-BE49-F238E27FC236}">
                <a16:creationId xmlns:a16="http://schemas.microsoft.com/office/drawing/2014/main" id="{72D11A3D-B2C5-426F-83F3-26EBCA8605EC}"/>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62" name="Group 11">
            <a:extLst>
              <a:ext uri="{FF2B5EF4-FFF2-40B4-BE49-F238E27FC236}">
                <a16:creationId xmlns:a16="http://schemas.microsoft.com/office/drawing/2014/main" id="{C1A1B766-C4EB-463C-8067-4B1D474BA872}"/>
              </a:ext>
            </a:extLst>
          </p:cNvPr>
          <p:cNvGrpSpPr>
            <a:grpSpLocks/>
          </p:cNvGrpSpPr>
          <p:nvPr/>
        </p:nvGrpSpPr>
        <p:grpSpPr bwMode="auto">
          <a:xfrm>
            <a:off x="806095" y="167994"/>
            <a:ext cx="625171" cy="541918"/>
            <a:chOff x="0" y="0"/>
            <a:chExt cx="666" cy="559"/>
          </a:xfrm>
        </p:grpSpPr>
        <p:sp>
          <p:nvSpPr>
            <p:cNvPr id="63" name="Freeform 12">
              <a:extLst>
                <a:ext uri="{FF2B5EF4-FFF2-40B4-BE49-F238E27FC236}">
                  <a16:creationId xmlns:a16="http://schemas.microsoft.com/office/drawing/2014/main" id="{EC8842B0-317A-4D40-9461-28DC33F627E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48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4"/>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after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4"/>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4" y="1391171"/>
            <a:ext cx="4327411"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Times New Roman" panose="02020603050405020304" pitchFamily="18" charset="0"/>
                <a:cs typeface="Times New Roman" panose="02020603050405020304" pitchFamily="18" charset="0"/>
              </a:rPr>
              <a:t>Một </a:t>
            </a:r>
            <a:r>
              <a:rPr lang="en-US" sz="2400" dirty="0" err="1">
                <a:solidFill>
                  <a:srgbClr val="00B050"/>
                </a:solidFill>
                <a:effectLst/>
                <a:latin typeface="Times New Roman" panose="02020603050405020304" pitchFamily="18" charset="0"/>
                <a:cs typeface="Times New Roman" panose="02020603050405020304" pitchFamily="18" charset="0"/>
              </a:rPr>
              <a:t>số</a:t>
            </a:r>
            <a:r>
              <a:rPr lang="en-US" sz="2400" dirty="0">
                <a:solidFill>
                  <a:srgbClr val="00B050"/>
                </a:solidFill>
                <a:effectLst/>
                <a:latin typeface="Times New Roman" panose="02020603050405020304" pitchFamily="18" charset="0"/>
                <a:cs typeface="Times New Roman" panose="02020603050405020304" pitchFamily="18" charset="0"/>
              </a:rPr>
              <a:t> </a:t>
            </a:r>
            <a:r>
              <a:rPr lang="vi-VN" sz="2400" dirty="0">
                <a:solidFill>
                  <a:srgbClr val="00B050"/>
                </a:solidFill>
                <a:effectLst/>
                <a:latin typeface="Times New Roman" panose="02020603050405020304" pitchFamily="18" charset="0"/>
                <a:cs typeface="Times New Roman" panose="02020603050405020304" pitchFamily="18" charset="0"/>
              </a:rPr>
              <a:t>thông điệp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khoá</a:t>
            </a:r>
            <a:r>
              <a:rPr lang="vi-VN" sz="2400" dirty="0">
                <a:solidFill>
                  <a:srgbClr val="00B050"/>
                </a:solidFill>
                <a:effectLst/>
                <a:latin typeface="Times New Roman" panose="02020603050405020304" pitchFamily="18" charset="0"/>
                <a:cs typeface="Times New Roman" panose="02020603050405020304" pitchFamily="18" charset="0"/>
              </a:rPr>
              <a:t>:</a:t>
            </a:r>
            <a:endParaRPr lang="en-US" sz="2400" dirty="0">
              <a:solidFill>
                <a:srgbClr val="00B050"/>
              </a:solidFill>
              <a:effectLst/>
              <a:latin typeface="Times New Roman" panose="02020603050405020304" pitchFamily="18" charset="0"/>
              <a:cs typeface="Times New Roman" panose="02020603050405020304" pitchFamily="18" charset="0"/>
            </a:endParaRPr>
          </a:p>
          <a:p>
            <a:pPr algn="just"/>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vẻ</a:t>
            </a:r>
            <a:r>
              <a:rPr lang="en-US" sz="2400" i="1" dirty="0">
                <a:solidFill>
                  <a:srgbClr val="FF0000"/>
                </a:solidFill>
                <a:latin typeface="Times New Roman" panose="02020603050405020304" pitchFamily="18" charset="0"/>
                <a:cs typeface="Times New Roman" panose="02020603050405020304" pitchFamily="18" charset="0"/>
              </a:rPr>
              <a:t> vang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en-US" sz="2400" i="1" dirty="0">
                <a:solidFill>
                  <a:srgbClr val="FF0000"/>
                </a:solidFill>
                <a:effectLst/>
                <a:latin typeface="Times New Roman" panose="02020603050405020304" pitchFamily="18" charset="0"/>
                <a:cs typeface="Times New Roman" panose="02020603050405020304" pitchFamily="18" charset="0"/>
              </a:rPr>
              <a:t>“</a:t>
            </a:r>
            <a:r>
              <a:rPr lang="vi-VN" sz="2400" i="1" dirty="0">
                <a:solidFill>
                  <a:srgbClr val="FF0000"/>
                </a:solidFill>
                <a:latin typeface="Times New Roman" panose="02020603050405020304" pitchFamily="18" charset="0"/>
                <a:cs typeface="Times New Roman" panose="02020603050405020304" pitchFamily="18" charset="0"/>
              </a:rPr>
              <a:t>Công dân trong độ tuổi thực hiện nghĩa vụ quân sự, không phân biệt dân tộc, thành phần xã hội, tín ngưỡng, tôn giáo, trình độ học vấn, nghề nghiệp, nơi cư trú phải thực hiện nghĩa vụ quân sự theo quy định của Luật Nghĩa vụ quân sự.</a:t>
            </a:r>
            <a:r>
              <a:rPr lang="en-US" sz="2400" i="1" dirty="0">
                <a:solidFill>
                  <a:srgbClr val="FF0000"/>
                </a:solidFill>
                <a:latin typeface="Times New Roman" panose="02020603050405020304" pitchFamily="18" charset="0"/>
                <a:cs typeface="Times New Roman" panose="02020603050405020304" pitchFamily="18" charset="0"/>
              </a:rPr>
              <a:t>”</a:t>
            </a:r>
            <a:endParaRPr lang="vi-VN" sz="2400" i="1" dirty="0">
              <a:solidFill>
                <a:srgbClr val="FF0000"/>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2DACDD6-313B-8687-E64A-EFF8C9E3E6A2}"/>
              </a:ext>
            </a:extLst>
          </p:cNvPr>
          <p:cNvPicPr>
            <a:picLocks noChangeAspect="1"/>
          </p:cNvPicPr>
          <p:nvPr/>
        </p:nvPicPr>
        <p:blipFill>
          <a:blip r:embed="rId3"/>
          <a:stretch>
            <a:fillRect/>
          </a:stretch>
        </p:blipFill>
        <p:spPr>
          <a:xfrm>
            <a:off x="5083238" y="1391170"/>
            <a:ext cx="6871268" cy="4524315"/>
          </a:xfrm>
          <a:prstGeom prst="rect">
            <a:avLst/>
          </a:prstGeom>
          <a:ln>
            <a:solidFill>
              <a:srgbClr val="00B050"/>
            </a:solidFill>
          </a:ln>
        </p:spPr>
      </p:pic>
      <p:pic>
        <p:nvPicPr>
          <p:cNvPr id="2" name="image4.png">
            <a:extLst>
              <a:ext uri="{FF2B5EF4-FFF2-40B4-BE49-F238E27FC236}">
                <a16:creationId xmlns:a16="http://schemas.microsoft.com/office/drawing/2014/main" id="{685D9CA0-6E37-9DCF-3461-15624E45C031}"/>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53E133BC-ABD8-620D-A50F-2D3488979713}"/>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CE88B4EF-18DB-95D6-33E1-C1D2E289B98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998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 y="863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274423" y="1128467"/>
            <a:ext cx="8734697"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L</a:t>
            </a: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UẬT NGHĨA VỤ QUÂN SỰ                    VÀ TRÁCH NHIỆM CỦA HỌC SINH</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11</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3EFFE130-58DA-DE48-FD56-D7A2FBF105CF}"/>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BD5DA516-A6BA-7D82-7788-28605B25D6E3}"/>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AAC230AE-556C-F966-5ECE-1415DD6FA8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547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2000"/>
                                        <p:tgtEl>
                                          <p:spTgt spid="19">
                                            <p:txEl>
                                              <p:pRg st="1" end="1"/>
                                            </p:txEl>
                                          </p:spTgt>
                                        </p:tgtEl>
                                      </p:cBhvr>
                                    </p:animEffect>
                                    <p:anim calcmode="lin" valueType="num">
                                      <p:cBhvr>
                                        <p:cTn id="13" dur="2000" fill="hold"/>
                                        <p:tgtEl>
                                          <p:spTgt spid="19">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DD1516-0BC9-4882-9A69-1E1527D3ADDE}"/>
              </a:ext>
            </a:extLst>
          </p:cNvPr>
          <p:cNvSpPr txBox="1"/>
          <p:nvPr/>
        </p:nvSpPr>
        <p:spPr>
          <a:xfrm>
            <a:off x="6335257" y="97702"/>
            <a:ext cx="2106099" cy="461665"/>
          </a:xfrm>
          <a:prstGeom prst="rect">
            <a:avLst/>
          </a:prstGeom>
          <a:noFill/>
        </p:spPr>
        <p:txBody>
          <a:bodyPr wrap="square">
            <a:spAutoFit/>
          </a:bodyPr>
          <a:lstStyle/>
          <a:p>
            <a:pPr algn="ctr"/>
            <a:r>
              <a:rPr lang="vi-VN" sz="2400" b="1" dirty="0">
                <a:solidFill>
                  <a:srgbClr val="00B050"/>
                </a:solidFill>
                <a:latin typeface="Times New Roman" panose="02020603050405020304" pitchFamily="18" charset="0"/>
                <a:cs typeface="Times New Roman" panose="02020603050405020304" pitchFamily="18" charset="0"/>
              </a:rPr>
              <a:t>KHỞI ĐỘNG</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653609B-EE28-4A4D-BFAD-7BE05A15DC9F}"/>
              </a:ext>
            </a:extLst>
          </p:cNvPr>
          <p:cNvSpPr txBox="1"/>
          <p:nvPr/>
        </p:nvSpPr>
        <p:spPr>
          <a:xfrm>
            <a:off x="266473" y="3550685"/>
            <a:ext cx="1684247" cy="1754326"/>
          </a:xfrm>
          <a:prstGeom prst="rect">
            <a:avLst/>
          </a:prstGeom>
          <a:noFill/>
        </p:spPr>
        <p:txBody>
          <a:bodyPr wrap="square">
            <a:spAutoFit/>
          </a:bodyPr>
          <a:lstStyle/>
          <a:p>
            <a:pPr algn="r"/>
            <a:r>
              <a:rPr lang="en-US" dirty="0">
                <a:hlinkClick r:id="rId3"/>
              </a:rPr>
              <a:t>Bing Videos</a:t>
            </a:r>
            <a:r>
              <a:rPr lang="en-US" dirty="0"/>
              <a:t> </a:t>
            </a:r>
          </a:p>
          <a:p>
            <a:pPr algn="r"/>
            <a:r>
              <a:rPr lang="en-US" dirty="0"/>
              <a:t>(10 ca </a:t>
            </a:r>
            <a:r>
              <a:rPr lang="en-US" dirty="0" err="1"/>
              <a:t>khúc</a:t>
            </a:r>
            <a:r>
              <a:rPr lang="en-US" dirty="0"/>
              <a:t> </a:t>
            </a:r>
            <a:r>
              <a:rPr lang="en-US" dirty="0" err="1"/>
              <a:t>truyền</a:t>
            </a:r>
            <a:r>
              <a:rPr lang="en-US" dirty="0"/>
              <a:t> </a:t>
            </a:r>
            <a:r>
              <a:rPr lang="en-US" dirty="0" err="1"/>
              <a:t>thống</a:t>
            </a:r>
            <a:r>
              <a:rPr lang="en-US" dirty="0"/>
              <a:t> </a:t>
            </a:r>
            <a:r>
              <a:rPr lang="en-US" dirty="0" err="1"/>
              <a:t>của</a:t>
            </a:r>
            <a:r>
              <a:rPr lang="en-US" dirty="0"/>
              <a:t> </a:t>
            </a:r>
            <a:r>
              <a:rPr lang="en-US" dirty="0" err="1"/>
              <a:t>lực</a:t>
            </a:r>
            <a:r>
              <a:rPr lang="en-US" dirty="0"/>
              <a:t> </a:t>
            </a:r>
            <a:r>
              <a:rPr lang="en-US" dirty="0" err="1"/>
              <a:t>lượng</a:t>
            </a:r>
            <a:r>
              <a:rPr lang="en-US" dirty="0"/>
              <a:t> </a:t>
            </a:r>
            <a:r>
              <a:rPr lang="en-US" dirty="0" err="1"/>
              <a:t>Công</a:t>
            </a:r>
            <a:r>
              <a:rPr lang="en-US" dirty="0"/>
              <a:t> an </a:t>
            </a:r>
            <a:r>
              <a:rPr lang="en-US" dirty="0" err="1"/>
              <a:t>nhân</a:t>
            </a:r>
            <a:r>
              <a:rPr lang="en-US" dirty="0"/>
              <a:t> </a:t>
            </a:r>
            <a:r>
              <a:rPr lang="en-US" dirty="0" err="1"/>
              <a:t>dân</a:t>
            </a:r>
            <a:r>
              <a:rPr lang="en-US" dirty="0"/>
              <a:t> </a:t>
            </a:r>
            <a:r>
              <a:rPr lang="en-US" dirty="0" err="1"/>
              <a:t>Việt</a:t>
            </a:r>
            <a:r>
              <a:rPr lang="en-US" dirty="0"/>
              <a:t> Nam)</a:t>
            </a:r>
          </a:p>
        </p:txBody>
      </p:sp>
      <p:pic>
        <p:nvPicPr>
          <p:cNvPr id="3" name="Picture 2">
            <a:extLst>
              <a:ext uri="{FF2B5EF4-FFF2-40B4-BE49-F238E27FC236}">
                <a16:creationId xmlns:a16="http://schemas.microsoft.com/office/drawing/2014/main" id="{6428C5F3-F0B2-48AA-91C7-B86039EF29E1}"/>
              </a:ext>
            </a:extLst>
          </p:cNvPr>
          <p:cNvPicPr>
            <a:picLocks noChangeAspect="1"/>
          </p:cNvPicPr>
          <p:nvPr/>
        </p:nvPicPr>
        <p:blipFill>
          <a:blip r:embed="rId4"/>
          <a:stretch>
            <a:fillRect/>
          </a:stretch>
        </p:blipFill>
        <p:spPr>
          <a:xfrm>
            <a:off x="1950720" y="702924"/>
            <a:ext cx="10079310" cy="5629928"/>
          </a:xfrm>
          <a:prstGeom prst="rect">
            <a:avLst/>
          </a:prstGeom>
        </p:spPr>
      </p:pic>
      <p:pic>
        <p:nvPicPr>
          <p:cNvPr id="2" name="image4.png">
            <a:extLst>
              <a:ext uri="{FF2B5EF4-FFF2-40B4-BE49-F238E27FC236}">
                <a16:creationId xmlns:a16="http://schemas.microsoft.com/office/drawing/2014/main" id="{298621A6-1AEB-C743-4297-3E9B9FFEFF54}"/>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EDCACF66-72DD-047B-0496-07E30110F948}"/>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9E785223-225A-A171-1B03-AABE2B33BF1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925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57</a:t>
            </a:fld>
            <a:endParaRPr lang="en-US" dirty="0"/>
          </a:p>
        </p:txBody>
      </p:sp>
      <p:sp>
        <p:nvSpPr>
          <p:cNvPr id="8" name="TextBox 7">
            <a:extLst>
              <a:ext uri="{FF2B5EF4-FFF2-40B4-BE49-F238E27FC236}">
                <a16:creationId xmlns:a16="http://schemas.microsoft.com/office/drawing/2014/main" id="{CA2BE11E-BC64-458B-A71B-9E19E4CEFE5F}"/>
              </a:ext>
            </a:extLst>
          </p:cNvPr>
          <p:cNvSpPr txBox="1"/>
          <p:nvPr/>
        </p:nvSpPr>
        <p:spPr>
          <a:xfrm>
            <a:off x="1814849" y="212700"/>
            <a:ext cx="9811093" cy="830997"/>
          </a:xfrm>
          <a:prstGeom prst="rect">
            <a:avLst/>
          </a:prstGeom>
          <a:noFill/>
        </p:spPr>
        <p:txBody>
          <a:bodyPr wrap="square">
            <a:spAutoFit/>
          </a:bodyPr>
          <a:lstStyle/>
          <a:p>
            <a:r>
              <a:rPr lang="vi-VN" sz="2400" b="1" dirty="0">
                <a:solidFill>
                  <a:srgbClr val="017F49"/>
                </a:solidFill>
                <a:latin typeface="Roboto-Bold"/>
              </a:rPr>
              <a:t>II. MỘT SỐ NỘI DUNG CƠ BẢN NGHỊ ĐỊNH CỦA CHÍNH PHỦ VỀ THỰC HIỆN</a:t>
            </a:r>
            <a:r>
              <a:rPr lang="en-US" sz="2400" b="1" dirty="0">
                <a:solidFill>
                  <a:srgbClr val="017F49"/>
                </a:solidFill>
                <a:latin typeface="Roboto-Bold"/>
              </a:rPr>
              <a:t> </a:t>
            </a:r>
            <a:r>
              <a:rPr lang="vi-VN" sz="2400" b="1" dirty="0">
                <a:solidFill>
                  <a:srgbClr val="017F49"/>
                </a:solidFill>
                <a:latin typeface="Roboto-Bold"/>
              </a:rPr>
              <a:t>NGHĨA VỤ THAM GIA CÔNG AN NHÂN DÂN</a:t>
            </a:r>
            <a:r>
              <a:rPr lang="vi-VN" sz="2400" dirty="0"/>
              <a:t> </a:t>
            </a:r>
            <a:endParaRPr lang="en-US" sz="2400" dirty="0"/>
          </a:p>
        </p:txBody>
      </p:sp>
      <p:sp>
        <p:nvSpPr>
          <p:cNvPr id="10" name="TextBox 9">
            <a:extLst>
              <a:ext uri="{FF2B5EF4-FFF2-40B4-BE49-F238E27FC236}">
                <a16:creationId xmlns:a16="http://schemas.microsoft.com/office/drawing/2014/main" id="{5309C245-2288-450A-A11A-7955F855460D}"/>
              </a:ext>
            </a:extLst>
          </p:cNvPr>
          <p:cNvSpPr txBox="1"/>
          <p:nvPr/>
        </p:nvSpPr>
        <p:spPr>
          <a:xfrm>
            <a:off x="1963509" y="1175438"/>
            <a:ext cx="9845314" cy="1640193"/>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Arial" panose="020B0604020202020204" pitchFamily="34" charset="0"/>
                <a:cs typeface="Arial" panose="020B0604020202020204" pitchFamily="34" charset="0"/>
              </a:rPr>
              <a:t>1</a:t>
            </a:r>
            <a:r>
              <a:rPr lang="en-US" sz="2400" dirty="0">
                <a:solidFill>
                  <a:srgbClr val="FF0000"/>
                </a:solidFill>
                <a:latin typeface="Arial" panose="020B0604020202020204" pitchFamily="34" charset="0"/>
                <a:cs typeface="Arial" panose="020B0604020202020204" pitchFamily="34" charset="0"/>
              </a:rPr>
              <a:t>0</a:t>
            </a:r>
            <a:r>
              <a:rPr lang="vi-VN" sz="2400" dirty="0">
                <a:solidFill>
                  <a:srgbClr val="FF0000"/>
                </a:solidFill>
              </a:rPr>
              <a:t>. </a:t>
            </a:r>
            <a:r>
              <a:rPr lang="vi-VN" sz="2400" dirty="0"/>
              <a:t>Đối tượng, tiêu chuẩn và hồ sơ, thủ tục tuyển chọn công dân thực hiện nghĩa vụ tham gia Công an nhân dân</a:t>
            </a:r>
            <a:r>
              <a:rPr lang="en-US" sz="2400" dirty="0"/>
              <a:t> (CAND)</a:t>
            </a:r>
            <a:r>
              <a:rPr lang="vi-VN" sz="2400" dirty="0"/>
              <a:t> được quy định như thế nào?</a:t>
            </a:r>
            <a:endParaRPr lang="en-US" sz="2400" dirty="0"/>
          </a:p>
        </p:txBody>
      </p:sp>
      <p:sp>
        <p:nvSpPr>
          <p:cNvPr id="12" name="TextBox 11">
            <a:extLst>
              <a:ext uri="{FF2B5EF4-FFF2-40B4-BE49-F238E27FC236}">
                <a16:creationId xmlns:a16="http://schemas.microsoft.com/office/drawing/2014/main" id="{7AF87FD2-4402-4C70-88D3-1F9213F4F70E}"/>
              </a:ext>
            </a:extLst>
          </p:cNvPr>
          <p:cNvSpPr txBox="1"/>
          <p:nvPr/>
        </p:nvSpPr>
        <p:spPr>
          <a:xfrm>
            <a:off x="1963509" y="3070469"/>
            <a:ext cx="9845314" cy="3185487"/>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4</a:t>
            </a:r>
          </a:p>
          <a:p>
            <a:pPr marL="285750" indent="-285750">
              <a:lnSpc>
                <a:spcPts val="25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1</a:t>
            </a:r>
            <a:r>
              <a:rPr lang="en-US" sz="2400" dirty="0">
                <a:latin typeface="Times New Roman" panose="02020603050405020304" pitchFamily="18" charset="0"/>
                <a:cs typeface="Times New Roman" panose="02020603050405020304" pitchFamily="18" charset="0"/>
              </a:rPr>
              <a:t>0</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vi-VN" sz="2400" i="1" dirty="0">
                <a:latin typeface="Times New Roman" panose="02020603050405020304" pitchFamily="18" charset="0"/>
                <a:cs typeface="Times New Roman" panose="02020603050405020304" pitchFamily="18" charset="0"/>
              </a:rPr>
              <a:t>Đối tượng, tiêu chuẩn tuyển chọn </a:t>
            </a:r>
            <a:r>
              <a:rPr lang="en-US" sz="2400" i="1" dirty="0">
                <a:latin typeface="Times New Roman" panose="02020603050405020304" pitchFamily="18" charset="0"/>
                <a:cs typeface="Times New Roman" panose="02020603050405020304" pitchFamily="18" charset="0"/>
              </a:rPr>
              <a:t>CD </a:t>
            </a:r>
            <a:r>
              <a:rPr lang="vi-VN" sz="2400" i="1" dirty="0">
                <a:latin typeface="Times New Roman" panose="02020603050405020304" pitchFamily="18" charset="0"/>
                <a:cs typeface="Times New Roman" panose="02020603050405020304" pitchFamily="18" charset="0"/>
              </a:rPr>
              <a:t>thực hiện nghĩa vụ tham gia C</a:t>
            </a:r>
            <a:r>
              <a:rPr lang="en-US" sz="2400" i="1" dirty="0">
                <a:latin typeface="Times New Roman" panose="02020603050405020304" pitchFamily="18" charset="0"/>
                <a:cs typeface="Times New Roman" panose="02020603050405020304" pitchFamily="18" charset="0"/>
              </a:rPr>
              <a:t>AND.</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câu hỏi Khám phá </a:t>
            </a:r>
            <a:r>
              <a:rPr lang="en-US" sz="2400" dirty="0">
                <a:latin typeface="Times New Roman" panose="02020603050405020304" pitchFamily="18" charset="0"/>
                <a:cs typeface="Times New Roman" panose="02020603050405020304" pitchFamily="18" charset="0"/>
              </a:rPr>
              <a:t>10</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Hồ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tục</a:t>
            </a:r>
            <a:r>
              <a:rPr lang="vi-VN" sz="2400" i="1" dirty="0">
                <a:latin typeface="Times New Roman" panose="02020603050405020304" pitchFamily="18" charset="0"/>
                <a:cs typeface="Times New Roman" panose="02020603050405020304" pitchFamily="18" charset="0"/>
              </a:rPr>
              <a:t> tuyển chọn </a:t>
            </a:r>
            <a:r>
              <a:rPr lang="en-US" sz="2400" i="1" dirty="0">
                <a:latin typeface="Times New Roman" panose="02020603050405020304" pitchFamily="18" charset="0"/>
                <a:cs typeface="Times New Roman" panose="02020603050405020304" pitchFamily="18" charset="0"/>
              </a:rPr>
              <a:t>CD </a:t>
            </a:r>
            <a:r>
              <a:rPr lang="vi-VN" sz="2400" i="1" dirty="0">
                <a:latin typeface="Times New Roman" panose="02020603050405020304" pitchFamily="18" charset="0"/>
                <a:cs typeface="Times New Roman" panose="02020603050405020304" pitchFamily="18" charset="0"/>
              </a:rPr>
              <a:t>thực hiện nghĩa vụ tham gia C</a:t>
            </a:r>
            <a:r>
              <a:rPr lang="en-US" sz="2400" i="1" dirty="0">
                <a:latin typeface="Times New Roman" panose="02020603050405020304" pitchFamily="18" charset="0"/>
                <a:cs typeface="Times New Roman" panose="02020603050405020304" pitchFamily="18" charset="0"/>
              </a:rPr>
              <a:t>AND.</a:t>
            </a:r>
          </a:p>
          <a:p>
            <a:pPr marL="342900" indent="-342900">
              <a:lnSpc>
                <a:spcPts val="25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50B0F1F6-E967-204B-8809-D04A179E265D}"/>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8D89383A-5786-5EA5-7EA6-6CAA52DF9234}"/>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D94020E7-6DAB-B777-F2E1-24F9ACF1054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7666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2451" y="68244"/>
            <a:ext cx="419225" cy="420286"/>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479968" y="130447"/>
            <a:ext cx="516670" cy="38013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8C966CCF-71A2-46E1-8338-1C0DA518C343}"/>
              </a:ext>
            </a:extLst>
          </p:cNvPr>
          <p:cNvPicPr>
            <a:picLocks noChangeAspect="1"/>
          </p:cNvPicPr>
          <p:nvPr/>
        </p:nvPicPr>
        <p:blipFill>
          <a:blip r:embed="rId4"/>
          <a:stretch>
            <a:fillRect/>
          </a:stretch>
        </p:blipFill>
        <p:spPr>
          <a:xfrm>
            <a:off x="245872" y="6365966"/>
            <a:ext cx="11822175" cy="492034"/>
          </a:xfrm>
          <a:prstGeom prst="rect">
            <a:avLst/>
          </a:prstGeom>
        </p:spPr>
      </p:pic>
      <p:pic>
        <p:nvPicPr>
          <p:cNvPr id="5" name="Picture 4">
            <a:extLst>
              <a:ext uri="{FF2B5EF4-FFF2-40B4-BE49-F238E27FC236}">
                <a16:creationId xmlns:a16="http://schemas.microsoft.com/office/drawing/2014/main" id="{B2757D88-5589-4F1B-ACF3-E5CBAFF96712}"/>
              </a:ext>
            </a:extLst>
          </p:cNvPr>
          <p:cNvPicPr>
            <a:picLocks noChangeAspect="1"/>
          </p:cNvPicPr>
          <p:nvPr/>
        </p:nvPicPr>
        <p:blipFill>
          <a:blip r:embed="rId5"/>
          <a:stretch>
            <a:fillRect/>
          </a:stretch>
        </p:blipFill>
        <p:spPr>
          <a:xfrm>
            <a:off x="654148" y="781662"/>
            <a:ext cx="333422" cy="5636558"/>
          </a:xfrm>
          <a:prstGeom prst="rect">
            <a:avLst/>
          </a:prstGeom>
        </p:spPr>
      </p:pic>
      <p:pic>
        <p:nvPicPr>
          <p:cNvPr id="9" name="Picture 8">
            <a:extLst>
              <a:ext uri="{FF2B5EF4-FFF2-40B4-BE49-F238E27FC236}">
                <a16:creationId xmlns:a16="http://schemas.microsoft.com/office/drawing/2014/main" id="{B156733D-1D4A-4EB5-AB3E-36C54A769B33}"/>
              </a:ext>
            </a:extLst>
          </p:cNvPr>
          <p:cNvPicPr>
            <a:picLocks noChangeAspect="1"/>
          </p:cNvPicPr>
          <p:nvPr/>
        </p:nvPicPr>
        <p:blipFill>
          <a:blip r:embed="rId6"/>
          <a:stretch>
            <a:fillRect/>
          </a:stretch>
        </p:blipFill>
        <p:spPr>
          <a:xfrm>
            <a:off x="1008869" y="268260"/>
            <a:ext cx="1229234" cy="1057423"/>
          </a:xfrm>
          <a:prstGeom prst="rect">
            <a:avLst/>
          </a:prstGeom>
        </p:spPr>
      </p:pic>
      <p:pic>
        <p:nvPicPr>
          <p:cNvPr id="12" name="Picture 11">
            <a:extLst>
              <a:ext uri="{FF2B5EF4-FFF2-40B4-BE49-F238E27FC236}">
                <a16:creationId xmlns:a16="http://schemas.microsoft.com/office/drawing/2014/main" id="{9F2C71D3-E8EC-4400-8D17-3FB1626AD9ED}"/>
              </a:ext>
            </a:extLst>
          </p:cNvPr>
          <p:cNvPicPr>
            <a:picLocks noChangeAspect="1"/>
          </p:cNvPicPr>
          <p:nvPr/>
        </p:nvPicPr>
        <p:blipFill>
          <a:blip r:embed="rId7"/>
          <a:stretch>
            <a:fillRect/>
          </a:stretch>
        </p:blipFill>
        <p:spPr>
          <a:xfrm>
            <a:off x="2259402" y="81588"/>
            <a:ext cx="9278450" cy="390580"/>
          </a:xfrm>
          <a:prstGeom prst="rect">
            <a:avLst/>
          </a:prstGeom>
        </p:spPr>
      </p:pic>
      <p:pic>
        <p:nvPicPr>
          <p:cNvPr id="14" name="Picture 13">
            <a:extLst>
              <a:ext uri="{FF2B5EF4-FFF2-40B4-BE49-F238E27FC236}">
                <a16:creationId xmlns:a16="http://schemas.microsoft.com/office/drawing/2014/main" id="{DB990564-1B8F-4736-95E9-870637942F8B}"/>
              </a:ext>
            </a:extLst>
          </p:cNvPr>
          <p:cNvPicPr>
            <a:picLocks noChangeAspect="1"/>
          </p:cNvPicPr>
          <p:nvPr/>
        </p:nvPicPr>
        <p:blipFill>
          <a:blip r:embed="rId8"/>
          <a:stretch>
            <a:fillRect/>
          </a:stretch>
        </p:blipFill>
        <p:spPr>
          <a:xfrm>
            <a:off x="2259403" y="488530"/>
            <a:ext cx="4627212" cy="1505733"/>
          </a:xfrm>
          <a:prstGeom prst="rect">
            <a:avLst/>
          </a:prstGeom>
        </p:spPr>
      </p:pic>
      <p:pic>
        <p:nvPicPr>
          <p:cNvPr id="16" name="Picture 15">
            <a:extLst>
              <a:ext uri="{FF2B5EF4-FFF2-40B4-BE49-F238E27FC236}">
                <a16:creationId xmlns:a16="http://schemas.microsoft.com/office/drawing/2014/main" id="{86AA8792-5535-4762-B9A3-483EA88BD1FF}"/>
              </a:ext>
            </a:extLst>
          </p:cNvPr>
          <p:cNvPicPr>
            <a:picLocks noChangeAspect="1"/>
          </p:cNvPicPr>
          <p:nvPr/>
        </p:nvPicPr>
        <p:blipFill>
          <a:blip r:embed="rId9"/>
          <a:stretch>
            <a:fillRect/>
          </a:stretch>
        </p:blipFill>
        <p:spPr>
          <a:xfrm>
            <a:off x="6886614" y="488529"/>
            <a:ext cx="4641203" cy="1505733"/>
          </a:xfrm>
          <a:prstGeom prst="rect">
            <a:avLst/>
          </a:prstGeom>
        </p:spPr>
      </p:pic>
      <p:pic>
        <p:nvPicPr>
          <p:cNvPr id="18" name="Picture 17">
            <a:extLst>
              <a:ext uri="{FF2B5EF4-FFF2-40B4-BE49-F238E27FC236}">
                <a16:creationId xmlns:a16="http://schemas.microsoft.com/office/drawing/2014/main" id="{6330206B-C2BC-4FF1-B10B-1D36FC6C0D70}"/>
              </a:ext>
            </a:extLst>
          </p:cNvPr>
          <p:cNvPicPr>
            <a:picLocks noChangeAspect="1"/>
          </p:cNvPicPr>
          <p:nvPr/>
        </p:nvPicPr>
        <p:blipFill>
          <a:blip r:embed="rId10"/>
          <a:stretch>
            <a:fillRect/>
          </a:stretch>
        </p:blipFill>
        <p:spPr>
          <a:xfrm>
            <a:off x="976486" y="2220686"/>
            <a:ext cx="1087446" cy="3944984"/>
          </a:xfrm>
          <a:prstGeom prst="rect">
            <a:avLst/>
          </a:prstGeom>
        </p:spPr>
      </p:pic>
      <p:pic>
        <p:nvPicPr>
          <p:cNvPr id="20" name="Picture 19">
            <a:extLst>
              <a:ext uri="{FF2B5EF4-FFF2-40B4-BE49-F238E27FC236}">
                <a16:creationId xmlns:a16="http://schemas.microsoft.com/office/drawing/2014/main" id="{398CD617-A5BD-4041-84CE-CB7834EA4729}"/>
              </a:ext>
            </a:extLst>
          </p:cNvPr>
          <p:cNvPicPr>
            <a:picLocks noChangeAspect="1"/>
          </p:cNvPicPr>
          <p:nvPr/>
        </p:nvPicPr>
        <p:blipFill>
          <a:blip r:embed="rId11"/>
          <a:stretch>
            <a:fillRect/>
          </a:stretch>
        </p:blipFill>
        <p:spPr>
          <a:xfrm>
            <a:off x="2217545" y="2098223"/>
            <a:ext cx="2104453" cy="311771"/>
          </a:xfrm>
          <a:prstGeom prst="rect">
            <a:avLst/>
          </a:prstGeom>
        </p:spPr>
      </p:pic>
      <p:pic>
        <p:nvPicPr>
          <p:cNvPr id="22" name="Picture 21">
            <a:extLst>
              <a:ext uri="{FF2B5EF4-FFF2-40B4-BE49-F238E27FC236}">
                <a16:creationId xmlns:a16="http://schemas.microsoft.com/office/drawing/2014/main" id="{5B0B8284-D0F8-4D26-80B6-A52AFFC9AE9A}"/>
              </a:ext>
            </a:extLst>
          </p:cNvPr>
          <p:cNvPicPr>
            <a:picLocks noChangeAspect="1"/>
          </p:cNvPicPr>
          <p:nvPr/>
        </p:nvPicPr>
        <p:blipFill>
          <a:blip r:embed="rId12"/>
          <a:stretch>
            <a:fillRect/>
          </a:stretch>
        </p:blipFill>
        <p:spPr>
          <a:xfrm>
            <a:off x="2215342" y="2452971"/>
            <a:ext cx="9322510" cy="575826"/>
          </a:xfrm>
          <a:prstGeom prst="rect">
            <a:avLst/>
          </a:prstGeom>
        </p:spPr>
      </p:pic>
      <p:pic>
        <p:nvPicPr>
          <p:cNvPr id="24" name="Picture 23">
            <a:extLst>
              <a:ext uri="{FF2B5EF4-FFF2-40B4-BE49-F238E27FC236}">
                <a16:creationId xmlns:a16="http://schemas.microsoft.com/office/drawing/2014/main" id="{A46843EE-50B8-4047-AF86-31EDA700C1E9}"/>
              </a:ext>
            </a:extLst>
          </p:cNvPr>
          <p:cNvPicPr>
            <a:picLocks noChangeAspect="1"/>
          </p:cNvPicPr>
          <p:nvPr/>
        </p:nvPicPr>
        <p:blipFill>
          <a:blip r:embed="rId13"/>
          <a:stretch>
            <a:fillRect/>
          </a:stretch>
        </p:blipFill>
        <p:spPr>
          <a:xfrm>
            <a:off x="2215342" y="3083594"/>
            <a:ext cx="9322510" cy="874690"/>
          </a:xfrm>
          <a:prstGeom prst="rect">
            <a:avLst/>
          </a:prstGeom>
        </p:spPr>
      </p:pic>
      <p:pic>
        <p:nvPicPr>
          <p:cNvPr id="26" name="Picture 25">
            <a:extLst>
              <a:ext uri="{FF2B5EF4-FFF2-40B4-BE49-F238E27FC236}">
                <a16:creationId xmlns:a16="http://schemas.microsoft.com/office/drawing/2014/main" id="{EB64EA2B-1ADE-4924-8DC2-965911C1570B}"/>
              </a:ext>
            </a:extLst>
          </p:cNvPr>
          <p:cNvPicPr>
            <a:picLocks noChangeAspect="1"/>
          </p:cNvPicPr>
          <p:nvPr/>
        </p:nvPicPr>
        <p:blipFill>
          <a:blip r:embed="rId14"/>
          <a:stretch>
            <a:fillRect/>
          </a:stretch>
        </p:blipFill>
        <p:spPr>
          <a:xfrm>
            <a:off x="2215342" y="4015742"/>
            <a:ext cx="9322510" cy="606221"/>
          </a:xfrm>
          <a:prstGeom prst="rect">
            <a:avLst/>
          </a:prstGeom>
        </p:spPr>
      </p:pic>
      <p:pic>
        <p:nvPicPr>
          <p:cNvPr id="28" name="Picture 27">
            <a:extLst>
              <a:ext uri="{FF2B5EF4-FFF2-40B4-BE49-F238E27FC236}">
                <a16:creationId xmlns:a16="http://schemas.microsoft.com/office/drawing/2014/main" id="{496E5F59-3C41-49F4-A4E6-A942DD9C7A9C}"/>
              </a:ext>
            </a:extLst>
          </p:cNvPr>
          <p:cNvPicPr>
            <a:picLocks noChangeAspect="1"/>
          </p:cNvPicPr>
          <p:nvPr/>
        </p:nvPicPr>
        <p:blipFill>
          <a:blip r:embed="rId15"/>
          <a:stretch>
            <a:fillRect/>
          </a:stretch>
        </p:blipFill>
        <p:spPr>
          <a:xfrm>
            <a:off x="2215342" y="4688824"/>
            <a:ext cx="9322510" cy="556818"/>
          </a:xfrm>
          <a:prstGeom prst="rect">
            <a:avLst/>
          </a:prstGeom>
        </p:spPr>
      </p:pic>
      <p:pic>
        <p:nvPicPr>
          <p:cNvPr id="30" name="Picture 29">
            <a:extLst>
              <a:ext uri="{FF2B5EF4-FFF2-40B4-BE49-F238E27FC236}">
                <a16:creationId xmlns:a16="http://schemas.microsoft.com/office/drawing/2014/main" id="{8A1A8325-F353-499F-8001-0786B969A774}"/>
              </a:ext>
            </a:extLst>
          </p:cNvPr>
          <p:cNvPicPr>
            <a:picLocks noChangeAspect="1"/>
          </p:cNvPicPr>
          <p:nvPr/>
        </p:nvPicPr>
        <p:blipFill>
          <a:blip r:embed="rId16"/>
          <a:stretch>
            <a:fillRect/>
          </a:stretch>
        </p:blipFill>
        <p:spPr>
          <a:xfrm>
            <a:off x="2215342" y="5315341"/>
            <a:ext cx="9322510" cy="597561"/>
          </a:xfrm>
          <a:prstGeom prst="rect">
            <a:avLst/>
          </a:prstGeom>
        </p:spPr>
      </p:pic>
      <p:pic>
        <p:nvPicPr>
          <p:cNvPr id="32" name="Picture 31">
            <a:extLst>
              <a:ext uri="{FF2B5EF4-FFF2-40B4-BE49-F238E27FC236}">
                <a16:creationId xmlns:a16="http://schemas.microsoft.com/office/drawing/2014/main" id="{CB8067A0-7DFB-4483-A1F0-8263F5AE682D}"/>
              </a:ext>
            </a:extLst>
          </p:cNvPr>
          <p:cNvPicPr>
            <a:picLocks noChangeAspect="1"/>
          </p:cNvPicPr>
          <p:nvPr/>
        </p:nvPicPr>
        <p:blipFill>
          <a:blip r:embed="rId17"/>
          <a:stretch>
            <a:fillRect/>
          </a:stretch>
        </p:blipFill>
        <p:spPr>
          <a:xfrm>
            <a:off x="2205308" y="5986900"/>
            <a:ext cx="9322509" cy="294450"/>
          </a:xfrm>
          <a:prstGeom prst="rect">
            <a:avLst/>
          </a:prstGeom>
        </p:spPr>
      </p:pic>
    </p:spTree>
    <p:extLst>
      <p:ext uri="{BB962C8B-B14F-4D97-AF65-F5344CB8AC3E}">
        <p14:creationId xmlns:p14="http://schemas.microsoft.com/office/powerpoint/2010/main" val="14611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80">
                                          <p:stCondLst>
                                            <p:cond delay="0"/>
                                          </p:stCondLst>
                                        </p:cTn>
                                        <p:tgtEl>
                                          <p:spTgt spid="20"/>
                                        </p:tgtEl>
                                      </p:cBhvr>
                                    </p:animEffect>
                                    <p:anim calcmode="lin" valueType="num">
                                      <p:cBhvr>
                                        <p:cTn id="5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6" dur="26">
                                          <p:stCondLst>
                                            <p:cond delay="650"/>
                                          </p:stCondLst>
                                        </p:cTn>
                                        <p:tgtEl>
                                          <p:spTgt spid="20"/>
                                        </p:tgtEl>
                                      </p:cBhvr>
                                      <p:to x="100000" y="60000"/>
                                    </p:animScale>
                                    <p:animScale>
                                      <p:cBhvr>
                                        <p:cTn id="57" dur="166" decel="50000">
                                          <p:stCondLst>
                                            <p:cond delay="676"/>
                                          </p:stCondLst>
                                        </p:cTn>
                                        <p:tgtEl>
                                          <p:spTgt spid="20"/>
                                        </p:tgtEl>
                                      </p:cBhvr>
                                      <p:to x="100000" y="100000"/>
                                    </p:animScale>
                                    <p:animScale>
                                      <p:cBhvr>
                                        <p:cTn id="58" dur="26">
                                          <p:stCondLst>
                                            <p:cond delay="1312"/>
                                          </p:stCondLst>
                                        </p:cTn>
                                        <p:tgtEl>
                                          <p:spTgt spid="20"/>
                                        </p:tgtEl>
                                      </p:cBhvr>
                                      <p:to x="100000" y="80000"/>
                                    </p:animScale>
                                    <p:animScale>
                                      <p:cBhvr>
                                        <p:cTn id="59" dur="166" decel="50000">
                                          <p:stCondLst>
                                            <p:cond delay="1338"/>
                                          </p:stCondLst>
                                        </p:cTn>
                                        <p:tgtEl>
                                          <p:spTgt spid="20"/>
                                        </p:tgtEl>
                                      </p:cBhvr>
                                      <p:to x="100000" y="100000"/>
                                    </p:animScale>
                                    <p:animScale>
                                      <p:cBhvr>
                                        <p:cTn id="60" dur="26">
                                          <p:stCondLst>
                                            <p:cond delay="1642"/>
                                          </p:stCondLst>
                                        </p:cTn>
                                        <p:tgtEl>
                                          <p:spTgt spid="20"/>
                                        </p:tgtEl>
                                      </p:cBhvr>
                                      <p:to x="100000" y="90000"/>
                                    </p:animScale>
                                    <p:animScale>
                                      <p:cBhvr>
                                        <p:cTn id="61" dur="166" decel="50000">
                                          <p:stCondLst>
                                            <p:cond delay="1668"/>
                                          </p:stCondLst>
                                        </p:cTn>
                                        <p:tgtEl>
                                          <p:spTgt spid="20"/>
                                        </p:tgtEl>
                                      </p:cBhvr>
                                      <p:to x="100000" y="100000"/>
                                    </p:animScale>
                                    <p:animScale>
                                      <p:cBhvr>
                                        <p:cTn id="62" dur="26">
                                          <p:stCondLst>
                                            <p:cond delay="1808"/>
                                          </p:stCondLst>
                                        </p:cTn>
                                        <p:tgtEl>
                                          <p:spTgt spid="20"/>
                                        </p:tgtEl>
                                      </p:cBhvr>
                                      <p:to x="100000" y="95000"/>
                                    </p:animScale>
                                    <p:animScale>
                                      <p:cBhvr>
                                        <p:cTn id="63" dur="166" decel="50000">
                                          <p:stCondLst>
                                            <p:cond delay="1834"/>
                                          </p:stCondLst>
                                        </p:cTn>
                                        <p:tgtEl>
                                          <p:spTgt spid="2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down)">
                                      <p:cBhvr>
                                        <p:cTn id="86" dur="580">
                                          <p:stCondLst>
                                            <p:cond delay="0"/>
                                          </p:stCondLst>
                                        </p:cTn>
                                        <p:tgtEl>
                                          <p:spTgt spid="24"/>
                                        </p:tgtEl>
                                      </p:cBhvr>
                                    </p:animEffect>
                                    <p:anim calcmode="lin" valueType="num">
                                      <p:cBhvr>
                                        <p:cTn id="8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2" dur="26">
                                          <p:stCondLst>
                                            <p:cond delay="650"/>
                                          </p:stCondLst>
                                        </p:cTn>
                                        <p:tgtEl>
                                          <p:spTgt spid="24"/>
                                        </p:tgtEl>
                                      </p:cBhvr>
                                      <p:to x="100000" y="60000"/>
                                    </p:animScale>
                                    <p:animScale>
                                      <p:cBhvr>
                                        <p:cTn id="93" dur="166" decel="50000">
                                          <p:stCondLst>
                                            <p:cond delay="676"/>
                                          </p:stCondLst>
                                        </p:cTn>
                                        <p:tgtEl>
                                          <p:spTgt spid="24"/>
                                        </p:tgtEl>
                                      </p:cBhvr>
                                      <p:to x="100000" y="100000"/>
                                    </p:animScale>
                                    <p:animScale>
                                      <p:cBhvr>
                                        <p:cTn id="94" dur="26">
                                          <p:stCondLst>
                                            <p:cond delay="1312"/>
                                          </p:stCondLst>
                                        </p:cTn>
                                        <p:tgtEl>
                                          <p:spTgt spid="24"/>
                                        </p:tgtEl>
                                      </p:cBhvr>
                                      <p:to x="100000" y="80000"/>
                                    </p:animScale>
                                    <p:animScale>
                                      <p:cBhvr>
                                        <p:cTn id="95" dur="166" decel="50000">
                                          <p:stCondLst>
                                            <p:cond delay="1338"/>
                                          </p:stCondLst>
                                        </p:cTn>
                                        <p:tgtEl>
                                          <p:spTgt spid="24"/>
                                        </p:tgtEl>
                                      </p:cBhvr>
                                      <p:to x="100000" y="100000"/>
                                    </p:animScale>
                                    <p:animScale>
                                      <p:cBhvr>
                                        <p:cTn id="96" dur="26">
                                          <p:stCondLst>
                                            <p:cond delay="1642"/>
                                          </p:stCondLst>
                                        </p:cTn>
                                        <p:tgtEl>
                                          <p:spTgt spid="24"/>
                                        </p:tgtEl>
                                      </p:cBhvr>
                                      <p:to x="100000" y="90000"/>
                                    </p:animScale>
                                    <p:animScale>
                                      <p:cBhvr>
                                        <p:cTn id="97" dur="166" decel="50000">
                                          <p:stCondLst>
                                            <p:cond delay="1668"/>
                                          </p:stCondLst>
                                        </p:cTn>
                                        <p:tgtEl>
                                          <p:spTgt spid="24"/>
                                        </p:tgtEl>
                                      </p:cBhvr>
                                      <p:to x="100000" y="100000"/>
                                    </p:animScale>
                                    <p:animScale>
                                      <p:cBhvr>
                                        <p:cTn id="98" dur="26">
                                          <p:stCondLst>
                                            <p:cond delay="1808"/>
                                          </p:stCondLst>
                                        </p:cTn>
                                        <p:tgtEl>
                                          <p:spTgt spid="24"/>
                                        </p:tgtEl>
                                      </p:cBhvr>
                                      <p:to x="100000" y="95000"/>
                                    </p:animScale>
                                    <p:animScale>
                                      <p:cBhvr>
                                        <p:cTn id="99" dur="166" decel="50000">
                                          <p:stCondLst>
                                            <p:cond delay="1834"/>
                                          </p:stCondLst>
                                        </p:cTn>
                                        <p:tgtEl>
                                          <p:spTgt spid="24"/>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down)">
                                      <p:cBhvr>
                                        <p:cTn id="104" dur="580">
                                          <p:stCondLst>
                                            <p:cond delay="0"/>
                                          </p:stCondLst>
                                        </p:cTn>
                                        <p:tgtEl>
                                          <p:spTgt spid="26"/>
                                        </p:tgtEl>
                                      </p:cBhvr>
                                    </p:animEffect>
                                    <p:anim calcmode="lin" valueType="num">
                                      <p:cBhvr>
                                        <p:cTn id="10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0" dur="26">
                                          <p:stCondLst>
                                            <p:cond delay="650"/>
                                          </p:stCondLst>
                                        </p:cTn>
                                        <p:tgtEl>
                                          <p:spTgt spid="26"/>
                                        </p:tgtEl>
                                      </p:cBhvr>
                                      <p:to x="100000" y="60000"/>
                                    </p:animScale>
                                    <p:animScale>
                                      <p:cBhvr>
                                        <p:cTn id="111" dur="166" decel="50000">
                                          <p:stCondLst>
                                            <p:cond delay="676"/>
                                          </p:stCondLst>
                                        </p:cTn>
                                        <p:tgtEl>
                                          <p:spTgt spid="26"/>
                                        </p:tgtEl>
                                      </p:cBhvr>
                                      <p:to x="100000" y="100000"/>
                                    </p:animScale>
                                    <p:animScale>
                                      <p:cBhvr>
                                        <p:cTn id="112" dur="26">
                                          <p:stCondLst>
                                            <p:cond delay="1312"/>
                                          </p:stCondLst>
                                        </p:cTn>
                                        <p:tgtEl>
                                          <p:spTgt spid="26"/>
                                        </p:tgtEl>
                                      </p:cBhvr>
                                      <p:to x="100000" y="80000"/>
                                    </p:animScale>
                                    <p:animScale>
                                      <p:cBhvr>
                                        <p:cTn id="113" dur="166" decel="50000">
                                          <p:stCondLst>
                                            <p:cond delay="1338"/>
                                          </p:stCondLst>
                                        </p:cTn>
                                        <p:tgtEl>
                                          <p:spTgt spid="26"/>
                                        </p:tgtEl>
                                      </p:cBhvr>
                                      <p:to x="100000" y="100000"/>
                                    </p:animScale>
                                    <p:animScale>
                                      <p:cBhvr>
                                        <p:cTn id="114" dur="26">
                                          <p:stCondLst>
                                            <p:cond delay="1642"/>
                                          </p:stCondLst>
                                        </p:cTn>
                                        <p:tgtEl>
                                          <p:spTgt spid="26"/>
                                        </p:tgtEl>
                                      </p:cBhvr>
                                      <p:to x="100000" y="90000"/>
                                    </p:animScale>
                                    <p:animScale>
                                      <p:cBhvr>
                                        <p:cTn id="115" dur="166" decel="50000">
                                          <p:stCondLst>
                                            <p:cond delay="1668"/>
                                          </p:stCondLst>
                                        </p:cTn>
                                        <p:tgtEl>
                                          <p:spTgt spid="26"/>
                                        </p:tgtEl>
                                      </p:cBhvr>
                                      <p:to x="100000" y="100000"/>
                                    </p:animScale>
                                    <p:animScale>
                                      <p:cBhvr>
                                        <p:cTn id="116" dur="26">
                                          <p:stCondLst>
                                            <p:cond delay="1808"/>
                                          </p:stCondLst>
                                        </p:cTn>
                                        <p:tgtEl>
                                          <p:spTgt spid="26"/>
                                        </p:tgtEl>
                                      </p:cBhvr>
                                      <p:to x="100000" y="95000"/>
                                    </p:animScale>
                                    <p:animScale>
                                      <p:cBhvr>
                                        <p:cTn id="117" dur="166" decel="50000">
                                          <p:stCondLst>
                                            <p:cond delay="1834"/>
                                          </p:stCondLst>
                                        </p:cTn>
                                        <p:tgtEl>
                                          <p:spTgt spid="26"/>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randombar(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randombar(horizontal)">
                                      <p:cBhvr>
                                        <p:cTn id="1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2DBF98-978D-4C82-851D-589FD08B7B26}"/>
              </a:ext>
            </a:extLst>
          </p:cNvPr>
          <p:cNvPicPr>
            <a:picLocks noChangeAspect="1"/>
          </p:cNvPicPr>
          <p:nvPr/>
        </p:nvPicPr>
        <p:blipFill>
          <a:blip r:embed="rId3"/>
          <a:stretch>
            <a:fillRect/>
          </a:stretch>
        </p:blipFill>
        <p:spPr>
          <a:xfrm>
            <a:off x="753795" y="758102"/>
            <a:ext cx="10336067" cy="733527"/>
          </a:xfrm>
          <a:prstGeom prst="rect">
            <a:avLst/>
          </a:prstGeom>
        </p:spPr>
      </p:pic>
      <p:pic>
        <p:nvPicPr>
          <p:cNvPr id="5" name="Picture 4">
            <a:extLst>
              <a:ext uri="{FF2B5EF4-FFF2-40B4-BE49-F238E27FC236}">
                <a16:creationId xmlns:a16="http://schemas.microsoft.com/office/drawing/2014/main" id="{2E4384B3-B46B-4CF6-8629-E1B4E4F29BAD}"/>
              </a:ext>
            </a:extLst>
          </p:cNvPr>
          <p:cNvPicPr>
            <a:picLocks noChangeAspect="1"/>
          </p:cNvPicPr>
          <p:nvPr/>
        </p:nvPicPr>
        <p:blipFill>
          <a:blip r:embed="rId4"/>
          <a:stretch>
            <a:fillRect/>
          </a:stretch>
        </p:blipFill>
        <p:spPr>
          <a:xfrm>
            <a:off x="1102138" y="1456793"/>
            <a:ext cx="333422" cy="3515801"/>
          </a:xfrm>
          <a:prstGeom prst="rect">
            <a:avLst/>
          </a:prstGeom>
        </p:spPr>
      </p:pic>
      <p:pic>
        <p:nvPicPr>
          <p:cNvPr id="7" name="Picture 6">
            <a:extLst>
              <a:ext uri="{FF2B5EF4-FFF2-40B4-BE49-F238E27FC236}">
                <a16:creationId xmlns:a16="http://schemas.microsoft.com/office/drawing/2014/main" id="{C4376802-4210-4523-AB85-2E8EB558C1AE}"/>
              </a:ext>
            </a:extLst>
          </p:cNvPr>
          <p:cNvPicPr>
            <a:picLocks noChangeAspect="1"/>
          </p:cNvPicPr>
          <p:nvPr/>
        </p:nvPicPr>
        <p:blipFill>
          <a:blip r:embed="rId5"/>
          <a:stretch>
            <a:fillRect/>
          </a:stretch>
        </p:blipFill>
        <p:spPr>
          <a:xfrm>
            <a:off x="1436335" y="1620858"/>
            <a:ext cx="997508" cy="834960"/>
          </a:xfrm>
          <a:prstGeom prst="rect">
            <a:avLst/>
          </a:prstGeom>
        </p:spPr>
      </p:pic>
      <p:pic>
        <p:nvPicPr>
          <p:cNvPr id="11" name="Picture 10">
            <a:extLst>
              <a:ext uri="{FF2B5EF4-FFF2-40B4-BE49-F238E27FC236}">
                <a16:creationId xmlns:a16="http://schemas.microsoft.com/office/drawing/2014/main" id="{403EF668-7FDB-4D78-AC08-24968F143261}"/>
              </a:ext>
            </a:extLst>
          </p:cNvPr>
          <p:cNvPicPr>
            <a:picLocks noChangeAspect="1"/>
          </p:cNvPicPr>
          <p:nvPr/>
        </p:nvPicPr>
        <p:blipFill>
          <a:blip r:embed="rId6"/>
          <a:stretch>
            <a:fillRect/>
          </a:stretch>
        </p:blipFill>
        <p:spPr>
          <a:xfrm>
            <a:off x="2433843" y="1646984"/>
            <a:ext cx="6801799" cy="362001"/>
          </a:xfrm>
          <a:prstGeom prst="rect">
            <a:avLst/>
          </a:prstGeom>
        </p:spPr>
      </p:pic>
      <p:pic>
        <p:nvPicPr>
          <p:cNvPr id="13" name="Picture 12">
            <a:extLst>
              <a:ext uri="{FF2B5EF4-FFF2-40B4-BE49-F238E27FC236}">
                <a16:creationId xmlns:a16="http://schemas.microsoft.com/office/drawing/2014/main" id="{10B59822-BF81-469F-A340-EEC71BDAAAB5}"/>
              </a:ext>
            </a:extLst>
          </p:cNvPr>
          <p:cNvPicPr>
            <a:picLocks noChangeAspect="1"/>
          </p:cNvPicPr>
          <p:nvPr/>
        </p:nvPicPr>
        <p:blipFill>
          <a:blip r:embed="rId7"/>
          <a:stretch>
            <a:fillRect/>
          </a:stretch>
        </p:blipFill>
        <p:spPr>
          <a:xfrm>
            <a:off x="2433843" y="2107655"/>
            <a:ext cx="4401164" cy="381053"/>
          </a:xfrm>
          <a:prstGeom prst="rect">
            <a:avLst/>
          </a:prstGeom>
        </p:spPr>
      </p:pic>
      <p:pic>
        <p:nvPicPr>
          <p:cNvPr id="15" name="Picture 14">
            <a:extLst>
              <a:ext uri="{FF2B5EF4-FFF2-40B4-BE49-F238E27FC236}">
                <a16:creationId xmlns:a16="http://schemas.microsoft.com/office/drawing/2014/main" id="{BEE7669C-158F-4672-97F4-D413FCBCA6B1}"/>
              </a:ext>
            </a:extLst>
          </p:cNvPr>
          <p:cNvPicPr>
            <a:picLocks noChangeAspect="1"/>
          </p:cNvPicPr>
          <p:nvPr/>
        </p:nvPicPr>
        <p:blipFill>
          <a:blip r:embed="rId8"/>
          <a:stretch>
            <a:fillRect/>
          </a:stretch>
        </p:blipFill>
        <p:spPr>
          <a:xfrm>
            <a:off x="1435560" y="4099441"/>
            <a:ext cx="1162212" cy="1676512"/>
          </a:xfrm>
          <a:prstGeom prst="rect">
            <a:avLst/>
          </a:prstGeom>
        </p:spPr>
      </p:pic>
      <p:pic>
        <p:nvPicPr>
          <p:cNvPr id="17" name="Picture 16">
            <a:extLst>
              <a:ext uri="{FF2B5EF4-FFF2-40B4-BE49-F238E27FC236}">
                <a16:creationId xmlns:a16="http://schemas.microsoft.com/office/drawing/2014/main" id="{33713492-134D-4FE9-89B1-D1DD9526C166}"/>
              </a:ext>
            </a:extLst>
          </p:cNvPr>
          <p:cNvPicPr>
            <a:picLocks noChangeAspect="1"/>
          </p:cNvPicPr>
          <p:nvPr/>
        </p:nvPicPr>
        <p:blipFill>
          <a:blip r:embed="rId9"/>
          <a:stretch>
            <a:fillRect/>
          </a:stretch>
        </p:blipFill>
        <p:spPr>
          <a:xfrm>
            <a:off x="2597772" y="3446435"/>
            <a:ext cx="1305107" cy="1453128"/>
          </a:xfrm>
          <a:prstGeom prst="rect">
            <a:avLst/>
          </a:prstGeom>
        </p:spPr>
      </p:pic>
      <p:pic>
        <p:nvPicPr>
          <p:cNvPr id="19" name="Picture 18">
            <a:extLst>
              <a:ext uri="{FF2B5EF4-FFF2-40B4-BE49-F238E27FC236}">
                <a16:creationId xmlns:a16="http://schemas.microsoft.com/office/drawing/2014/main" id="{E3603B63-5C2C-489C-9902-DC861899832C}"/>
              </a:ext>
            </a:extLst>
          </p:cNvPr>
          <p:cNvPicPr>
            <a:picLocks noChangeAspect="1"/>
          </p:cNvPicPr>
          <p:nvPr/>
        </p:nvPicPr>
        <p:blipFill>
          <a:blip r:embed="rId10"/>
          <a:stretch>
            <a:fillRect/>
          </a:stretch>
        </p:blipFill>
        <p:spPr>
          <a:xfrm>
            <a:off x="3868043" y="2587378"/>
            <a:ext cx="6811326" cy="1733792"/>
          </a:xfrm>
          <a:prstGeom prst="rect">
            <a:avLst/>
          </a:prstGeom>
        </p:spPr>
      </p:pic>
      <p:pic>
        <p:nvPicPr>
          <p:cNvPr id="21" name="Picture 20">
            <a:extLst>
              <a:ext uri="{FF2B5EF4-FFF2-40B4-BE49-F238E27FC236}">
                <a16:creationId xmlns:a16="http://schemas.microsoft.com/office/drawing/2014/main" id="{A0C55681-FF94-4B0F-8BE2-6E3BD2982316}"/>
              </a:ext>
            </a:extLst>
          </p:cNvPr>
          <p:cNvPicPr>
            <a:picLocks noChangeAspect="1"/>
          </p:cNvPicPr>
          <p:nvPr/>
        </p:nvPicPr>
        <p:blipFill>
          <a:blip r:embed="rId11"/>
          <a:stretch>
            <a:fillRect/>
          </a:stretch>
        </p:blipFill>
        <p:spPr>
          <a:xfrm>
            <a:off x="3868043" y="4334611"/>
            <a:ext cx="6801799" cy="1066949"/>
          </a:xfrm>
          <a:prstGeom prst="rect">
            <a:avLst/>
          </a:prstGeom>
        </p:spPr>
      </p:pic>
      <p:pic>
        <p:nvPicPr>
          <p:cNvPr id="23" name="Picture 22">
            <a:extLst>
              <a:ext uri="{FF2B5EF4-FFF2-40B4-BE49-F238E27FC236}">
                <a16:creationId xmlns:a16="http://schemas.microsoft.com/office/drawing/2014/main" id="{9D4A934B-6FA9-4E17-A95F-9AB26A56B8D4}"/>
              </a:ext>
            </a:extLst>
          </p:cNvPr>
          <p:cNvPicPr>
            <a:picLocks noChangeAspect="1"/>
          </p:cNvPicPr>
          <p:nvPr/>
        </p:nvPicPr>
        <p:blipFill>
          <a:blip r:embed="rId12"/>
          <a:stretch>
            <a:fillRect/>
          </a:stretch>
        </p:blipFill>
        <p:spPr>
          <a:xfrm>
            <a:off x="2524831" y="5401560"/>
            <a:ext cx="8154538" cy="819264"/>
          </a:xfrm>
          <a:prstGeom prst="rect">
            <a:avLst/>
          </a:prstGeom>
        </p:spPr>
      </p:pic>
      <p:pic>
        <p:nvPicPr>
          <p:cNvPr id="2" name="image4.png">
            <a:extLst>
              <a:ext uri="{FF2B5EF4-FFF2-40B4-BE49-F238E27FC236}">
                <a16:creationId xmlns:a16="http://schemas.microsoft.com/office/drawing/2014/main" id="{2192B47C-648B-C6D7-7E9A-DB6E872BB2EF}"/>
              </a:ext>
            </a:extLst>
          </p:cNvPr>
          <p:cNvPicPr>
            <a:picLocks noChangeAspect="1"/>
          </p:cNvPicPr>
          <p:nvPr/>
        </p:nvPicPr>
        <p:blipFill>
          <a:blip r:embed="rId13"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7EF7C0A8-CB6F-C0B9-F493-2F52A9BA266D}"/>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D2BD158F-9BF2-716E-39E1-D411E4C9E0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034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style.rotation</p:attrName>
                                        </p:attrNameLst>
                                      </p:cBhvr>
                                      <p:tavLst>
                                        <p:tav tm="0">
                                          <p:val>
                                            <p:fltVal val="90"/>
                                          </p:val>
                                        </p:tav>
                                        <p:tav tm="100000">
                                          <p:val>
                                            <p:fltVal val="0"/>
                                          </p:val>
                                        </p:tav>
                                      </p:tavLst>
                                    </p:anim>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circle(in)">
                                      <p:cBhvr>
                                        <p:cTn id="5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6</a:t>
            </a:fld>
            <a:endParaRPr lang="en-US" dirty="0"/>
          </a:p>
        </p:txBody>
      </p:sp>
      <p:pic>
        <p:nvPicPr>
          <p:cNvPr id="3" name="Picture 2">
            <a:extLst>
              <a:ext uri="{FF2B5EF4-FFF2-40B4-BE49-F238E27FC236}">
                <a16:creationId xmlns:a16="http://schemas.microsoft.com/office/drawing/2014/main" id="{AF09B710-9800-4F6F-B83D-341F9E22C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97" y="776087"/>
            <a:ext cx="11814481" cy="4992062"/>
          </a:xfrm>
          <a:prstGeom prst="rect">
            <a:avLst/>
          </a:prstGeom>
        </p:spPr>
      </p:pic>
      <p:pic>
        <p:nvPicPr>
          <p:cNvPr id="2" name="image4.png">
            <a:extLst>
              <a:ext uri="{FF2B5EF4-FFF2-40B4-BE49-F238E27FC236}">
                <a16:creationId xmlns:a16="http://schemas.microsoft.com/office/drawing/2014/main" id="{EF76AB90-4468-F0DC-EAF2-BC7688E627C3}"/>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5" name="Group 11">
            <a:extLst>
              <a:ext uri="{FF2B5EF4-FFF2-40B4-BE49-F238E27FC236}">
                <a16:creationId xmlns:a16="http://schemas.microsoft.com/office/drawing/2014/main" id="{3FBC0A18-4698-99F5-C8BB-048F26FB8927}"/>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42F3FC7B-8B02-29B1-0718-1287B26F4A4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74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39A34-B8E8-4FE4-B088-CFCA2988D897}"/>
              </a:ext>
            </a:extLst>
          </p:cNvPr>
          <p:cNvPicPr>
            <a:picLocks noChangeAspect="1"/>
          </p:cNvPicPr>
          <p:nvPr/>
        </p:nvPicPr>
        <p:blipFill>
          <a:blip r:embed="rId3"/>
          <a:stretch>
            <a:fillRect/>
          </a:stretch>
        </p:blipFill>
        <p:spPr>
          <a:xfrm>
            <a:off x="1653973" y="3200400"/>
            <a:ext cx="9653839" cy="3030322"/>
          </a:xfrm>
          <a:prstGeom prst="rect">
            <a:avLst/>
          </a:prstGeom>
          <a:ln>
            <a:solidFill>
              <a:srgbClr val="00B050"/>
            </a:solidFill>
          </a:ln>
          <a:effectLst>
            <a:glow rad="127000">
              <a:schemeClr val="accent2">
                <a:lumMod val="40000"/>
                <a:lumOff val="60000"/>
              </a:schemeClr>
            </a:glow>
          </a:effectLst>
        </p:spPr>
      </p:pic>
      <p:sp>
        <p:nvSpPr>
          <p:cNvPr id="6" name="TextBox 5">
            <a:extLst>
              <a:ext uri="{FF2B5EF4-FFF2-40B4-BE49-F238E27FC236}">
                <a16:creationId xmlns:a16="http://schemas.microsoft.com/office/drawing/2014/main" id="{A9868D46-DF04-4162-A869-836902C811F5}"/>
              </a:ext>
            </a:extLst>
          </p:cNvPr>
          <p:cNvSpPr txBox="1"/>
          <p:nvPr/>
        </p:nvSpPr>
        <p:spPr>
          <a:xfrm>
            <a:off x="1653973" y="206004"/>
            <a:ext cx="9653838" cy="1938992"/>
          </a:xfrm>
          <a:prstGeom prst="rect">
            <a:avLst/>
          </a:prstGeom>
          <a:noFill/>
          <a:ln>
            <a:solidFill>
              <a:srgbClr val="00B050"/>
            </a:solidFill>
          </a:ln>
          <a:effectLst>
            <a:glow rad="127000">
              <a:schemeClr val="accent2">
                <a:lumMod val="20000"/>
                <a:lumOff val="80000"/>
              </a:schemeClr>
            </a:glow>
          </a:effectLst>
        </p:spPr>
        <p:txBody>
          <a:bodyPr wrap="square">
            <a:spAutoFit/>
          </a:bodyPr>
          <a:lstStyle/>
          <a:p>
            <a:r>
              <a:rPr lang="vi-VN" sz="2400" b="1" dirty="0">
                <a:solidFill>
                  <a:srgbClr val="00B050"/>
                </a:solidFill>
              </a:rPr>
              <a:t>Mở rộng</a:t>
            </a:r>
            <a:endParaRPr lang="en-GB" sz="2400" b="1" dirty="0">
              <a:solidFill>
                <a:srgbClr val="00B050"/>
              </a:solidFill>
            </a:endParaRPr>
          </a:p>
          <a:p>
            <a:pPr algn="just"/>
            <a:r>
              <a:rPr lang="vi-VN" sz="2400" dirty="0"/>
              <a:t>1. Thời gian gọi công dân thực hiện nghĩa vụ tham gia Công an nhân dân được quy định như thế nào</a:t>
            </a:r>
            <a:r>
              <a:rPr lang="en-GB" sz="2400" dirty="0"/>
              <a:t>?</a:t>
            </a:r>
            <a:endParaRPr lang="vi-VN" sz="2400" dirty="0"/>
          </a:p>
          <a:p>
            <a:pPr algn="just"/>
            <a:r>
              <a:rPr lang="vi-VN" sz="2400" dirty="0"/>
              <a:t>2. Chế độ, chính sách đối với công dân tham dự tuyển chọn thực hiện nghĩa vụ tham gia Công an nhân dân được quy định ở văn bản nào?</a:t>
            </a:r>
            <a:endParaRPr lang="en-GB" sz="2400" dirty="0"/>
          </a:p>
        </p:txBody>
      </p:sp>
      <p:pic>
        <p:nvPicPr>
          <p:cNvPr id="2" name="image4.png">
            <a:extLst>
              <a:ext uri="{FF2B5EF4-FFF2-40B4-BE49-F238E27FC236}">
                <a16:creationId xmlns:a16="http://schemas.microsoft.com/office/drawing/2014/main" id="{442E901B-DB65-6AE2-61F4-BB1BA3468817}"/>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4FFDDE24-7E86-0B65-5FE0-9653CC7DD549}"/>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7D9CD41A-2C40-6E62-DE5C-9484B3F6436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672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2459F5-C329-4806-B5B9-2A1E30454BC3}"/>
              </a:ext>
            </a:extLst>
          </p:cNvPr>
          <p:cNvPicPr>
            <a:picLocks noChangeAspect="1"/>
          </p:cNvPicPr>
          <p:nvPr/>
        </p:nvPicPr>
        <p:blipFill>
          <a:blip r:embed="rId3"/>
          <a:stretch>
            <a:fillRect/>
          </a:stretch>
        </p:blipFill>
        <p:spPr>
          <a:xfrm>
            <a:off x="1482892" y="818214"/>
            <a:ext cx="9986646" cy="2264620"/>
          </a:xfrm>
          <a:prstGeom prst="rect">
            <a:avLst/>
          </a:prstGeom>
          <a:ln>
            <a:solidFill>
              <a:srgbClr val="00B050"/>
            </a:solidFill>
          </a:ln>
          <a:effectLst>
            <a:glow rad="127000">
              <a:schemeClr val="accent6">
                <a:lumMod val="40000"/>
                <a:lumOff val="60000"/>
              </a:schemeClr>
            </a:glow>
          </a:effectLst>
        </p:spPr>
      </p:pic>
      <p:sp>
        <p:nvSpPr>
          <p:cNvPr id="5" name="TextBox 4">
            <a:extLst>
              <a:ext uri="{FF2B5EF4-FFF2-40B4-BE49-F238E27FC236}">
                <a16:creationId xmlns:a16="http://schemas.microsoft.com/office/drawing/2014/main" id="{40268503-D1E0-44B3-F097-BC0B44FD9CC0}"/>
              </a:ext>
            </a:extLst>
          </p:cNvPr>
          <p:cNvSpPr txBox="1"/>
          <p:nvPr/>
        </p:nvSpPr>
        <p:spPr>
          <a:xfrm>
            <a:off x="1482892" y="3556609"/>
            <a:ext cx="9986646" cy="1938992"/>
          </a:xfrm>
          <a:prstGeom prst="rect">
            <a:avLst/>
          </a:prstGeom>
          <a:noFill/>
          <a:ln>
            <a:solidFill>
              <a:srgbClr val="00B050"/>
            </a:solidFill>
          </a:ln>
          <a:effectLst>
            <a:glow rad="127000">
              <a:schemeClr val="accent3">
                <a:lumMod val="20000"/>
                <a:lumOff val="80000"/>
              </a:schemeClr>
            </a:glow>
          </a:effectLst>
        </p:spPr>
        <p:txBody>
          <a:bodyPr wrap="square">
            <a:spAutoFit/>
          </a:bodyPr>
          <a:lstStyle/>
          <a:p>
            <a:pPr algn="just"/>
            <a:r>
              <a:rPr lang="en-GB" sz="2400" dirty="0" err="1">
                <a:solidFill>
                  <a:srgbClr val="00B050"/>
                </a:solidFill>
                <a:effectLst/>
                <a:latin typeface="Times New Roman" panose="02020603050405020304" pitchFamily="18" charset="0"/>
                <a:ea typeface="Calibri" panose="020F0502020204030204" pitchFamily="34" charset="0"/>
              </a:rPr>
              <a:t>Trả</a:t>
            </a:r>
            <a:r>
              <a:rPr lang="en-GB" sz="2400" dirty="0">
                <a:solidFill>
                  <a:srgbClr val="00B050"/>
                </a:solidFill>
                <a:effectLst/>
                <a:latin typeface="Times New Roman" panose="02020603050405020304" pitchFamily="18" charset="0"/>
                <a:ea typeface="Calibri" panose="020F0502020204030204" pitchFamily="34" charset="0"/>
              </a:rPr>
              <a:t> </a:t>
            </a:r>
            <a:r>
              <a:rPr lang="en-GB" sz="2400" dirty="0" err="1">
                <a:solidFill>
                  <a:srgbClr val="00B050"/>
                </a:solidFill>
                <a:effectLst/>
                <a:latin typeface="Times New Roman" panose="02020603050405020304" pitchFamily="18" charset="0"/>
                <a:ea typeface="Calibri" panose="020F0502020204030204" pitchFamily="34" charset="0"/>
              </a:rPr>
              <a:t>lời</a:t>
            </a:r>
            <a:endParaRPr lang="en-GB" sz="2400" dirty="0">
              <a:solidFill>
                <a:srgbClr val="00B050"/>
              </a:solidFill>
              <a:effectLst/>
              <a:latin typeface="Times New Roman" panose="02020603050405020304" pitchFamily="18" charset="0"/>
              <a:ea typeface="Calibri" panose="020F0502020204030204" pitchFamily="34" charset="0"/>
            </a:endParaRPr>
          </a:p>
          <a:p>
            <a:pPr algn="just"/>
            <a:r>
              <a:rPr lang="vi-VN" sz="2400" dirty="0">
                <a:effectLst/>
                <a:latin typeface="Times New Roman" panose="02020603050405020304" pitchFamily="18" charset="0"/>
                <a:ea typeface="Calibri" panose="020F0502020204030204" pitchFamily="34" charset="0"/>
              </a:rPr>
              <a:t>Hai bạn A và B cần phải đăng kí nghĩa vụ quân sự vì đối tượng tuyển chọn công dân thực hiện nghĩa vụ tham gia Công an nhân dân trước hết phải là công dân trong độ tuổi gọi nhập ngũ và đã đăng kí nghĩa vụ quân sự theo quy định của Luật Nghĩa vụ quân sự.</a:t>
            </a:r>
            <a:endParaRPr lang="en-GB" sz="2400" dirty="0"/>
          </a:p>
        </p:txBody>
      </p:sp>
      <p:pic>
        <p:nvPicPr>
          <p:cNvPr id="2" name="image4.png">
            <a:extLst>
              <a:ext uri="{FF2B5EF4-FFF2-40B4-BE49-F238E27FC236}">
                <a16:creationId xmlns:a16="http://schemas.microsoft.com/office/drawing/2014/main" id="{F698338B-8E9B-0B35-6CF9-9EFB8ADCCAD4}"/>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FEEBE818-2559-EF74-10A2-C1C24208D9E3}"/>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7F0239B1-488D-23C9-6161-7D8B8A2180A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635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89833809-6234-4C3A-B897-BC1753F3FA42}"/>
              </a:ext>
            </a:extLst>
          </p:cNvPr>
          <p:cNvPicPr>
            <a:picLocks noChangeAspect="1"/>
          </p:cNvPicPr>
          <p:nvPr/>
        </p:nvPicPr>
        <p:blipFill>
          <a:blip r:embed="rId3"/>
          <a:stretch>
            <a:fillRect/>
          </a:stretch>
        </p:blipFill>
        <p:spPr>
          <a:xfrm>
            <a:off x="3132847" y="1473252"/>
            <a:ext cx="8594069" cy="4311912"/>
          </a:xfrm>
          <a:prstGeom prst="rect">
            <a:avLst/>
          </a:prstGeom>
          <a:ln>
            <a:solidFill>
              <a:srgbClr val="00B050"/>
            </a:solidFill>
          </a:ln>
        </p:spPr>
      </p:pic>
      <p:pic>
        <p:nvPicPr>
          <p:cNvPr id="2" name="image4.png">
            <a:extLst>
              <a:ext uri="{FF2B5EF4-FFF2-40B4-BE49-F238E27FC236}">
                <a16:creationId xmlns:a16="http://schemas.microsoft.com/office/drawing/2014/main" id="{987A89AB-AD9B-77D9-974C-22E03E328D86}"/>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2455815B-1930-7B3C-0239-D1483B922642}"/>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30482795-4CEF-175C-1F5F-C7B3E9ADF42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152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a16="http://schemas.microsoft.com/office/drawing/2014/main" id="{5D682E21-AD9C-9E50-4A12-D85A48E64094}"/>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681212C5-BFF9-48E2-7DE7-EB2C37B1DEA9}"/>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37F891CB-F326-A6DB-A3CC-2FEEF9FF9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9798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66531-C9EC-7FD3-EBBA-0E23BF079C63}"/>
              </a:ext>
            </a:extLst>
          </p:cNvPr>
          <p:cNvSpPr/>
          <p:nvPr/>
        </p:nvSpPr>
        <p:spPr>
          <a:xfrm>
            <a:off x="8792"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391" name="Rectangle: Rounded Corners 1390">
            <a:extLst>
              <a:ext uri="{FF2B5EF4-FFF2-40B4-BE49-F238E27FC236}">
                <a16:creationId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a16="http://schemas.microsoft.com/office/drawing/2014/main" id="{5D666B8A-0F09-FEC9-1EA1-B26478FCE4E0}"/>
              </a:ext>
            </a:extLst>
          </p:cNvPr>
          <p:cNvSpPr/>
          <p:nvPr/>
        </p:nvSpPr>
        <p:spPr>
          <a:xfrm>
            <a:off x="2057640" y="18051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a16="http://schemas.microsoft.com/office/drawing/2014/main" id="{40C795D3-7F0B-14DD-9A8B-74435AE0D476}"/>
              </a:ext>
            </a:extLst>
          </p:cNvPr>
          <p:cNvSpPr/>
          <p:nvPr/>
        </p:nvSpPr>
        <p:spPr>
          <a:xfrm>
            <a:off x="2057640" y="22924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a16="http://schemas.microsoft.com/office/drawing/2014/main" id="{11288CD1-9537-C950-2937-5FE0F93A7778}"/>
              </a:ext>
            </a:extLst>
          </p:cNvPr>
          <p:cNvSpPr/>
          <p:nvPr/>
        </p:nvSpPr>
        <p:spPr>
          <a:xfrm>
            <a:off x="2057640" y="27775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a16="http://schemas.microsoft.com/office/drawing/2014/main" id="{EC624E89-541A-402B-ED3A-7F58E3C3B4EC}"/>
              </a:ext>
            </a:extLst>
          </p:cNvPr>
          <p:cNvSpPr/>
          <p:nvPr/>
        </p:nvSpPr>
        <p:spPr>
          <a:xfrm>
            <a:off x="2057640" y="32627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a16="http://schemas.microsoft.com/office/drawing/2014/main" id="{05C51935-1801-FCDA-5B87-3DE8B64D70FB}"/>
              </a:ext>
            </a:extLst>
          </p:cNvPr>
          <p:cNvSpPr/>
          <p:nvPr/>
        </p:nvSpPr>
        <p:spPr>
          <a:xfrm>
            <a:off x="2057640" y="37500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a16="http://schemas.microsoft.com/office/drawing/2014/main" id="{337E5FC9-2332-986E-F31E-43188DF19448}"/>
              </a:ext>
            </a:extLst>
          </p:cNvPr>
          <p:cNvSpPr/>
          <p:nvPr/>
        </p:nvSpPr>
        <p:spPr>
          <a:xfrm>
            <a:off x="2057640" y="42351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a16="http://schemas.microsoft.com/office/drawing/2014/main" id="{1A0777E4-18FB-4A1E-7FBE-E87DB45709B9}"/>
              </a:ext>
            </a:extLst>
          </p:cNvPr>
          <p:cNvSpPr/>
          <p:nvPr/>
        </p:nvSpPr>
        <p:spPr>
          <a:xfrm>
            <a:off x="2057640" y="47203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a16="http://schemas.microsoft.com/office/drawing/2014/main" id="{9E07BC3A-00BA-A416-512B-A944961AFBB2}"/>
              </a:ext>
            </a:extLst>
          </p:cNvPr>
          <p:cNvSpPr/>
          <p:nvPr/>
        </p:nvSpPr>
        <p:spPr>
          <a:xfrm>
            <a:off x="2057640" y="52076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pic>
        <p:nvPicPr>
          <p:cNvPr id="8" name="Picture 7" descr="A black and blue logo&#10;&#10;Description automatically generated">
            <a:extLst>
              <a:ext uri="{FF2B5EF4-FFF2-40B4-BE49-F238E27FC236}">
                <a16:creationId xmlns:a16="http://schemas.microsoft.com/office/drawing/2014/main" id="{E8A67EBE-8938-264E-D6FA-868A6BE5A4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898" name="Rectangle 1897">
            <a:extLst>
              <a:ext uri="{FF2B5EF4-FFF2-40B4-BE49-F238E27FC236}">
                <a16:creationId xmlns:a16="http://schemas.microsoft.com/office/drawing/2014/main" id="{15EE39A1-80CE-FED6-6FF0-D16A7CA88DE4}"/>
              </a:ext>
            </a:extLst>
          </p:cNvPr>
          <p:cNvSpPr/>
          <p:nvPr/>
        </p:nvSpPr>
        <p:spPr>
          <a:xfrm>
            <a:off x="5803150" y="1805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256753" y="1805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169933"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a16="http://schemas.microsoft.com/office/drawing/2014/main" id="{7AF1C4DE-ADDD-68C8-8376-C0CD30D242A1}"/>
              </a:ext>
            </a:extLst>
          </p:cNvPr>
          <p:cNvSpPr/>
          <p:nvPr/>
        </p:nvSpPr>
        <p:spPr>
          <a:xfrm>
            <a:off x="6712402" y="22897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349001"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5803150" y="2288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256753"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 name="TextBox 26">
            <a:extLst>
              <a:ext uri="{FF2B5EF4-FFF2-40B4-BE49-F238E27FC236}">
                <a16:creationId xmlns:a16="http://schemas.microsoft.com/office/drawing/2014/main" id="{2C21D054-54EF-AEB8-7276-AB7AE5404790}"/>
              </a:ext>
            </a:extLst>
          </p:cNvPr>
          <p:cNvSpPr txBox="1"/>
          <p:nvPr/>
        </p:nvSpPr>
        <p:spPr>
          <a:xfrm>
            <a:off x="6727238" y="2312857"/>
            <a:ext cx="343364" cy="369332"/>
          </a:xfrm>
          <a:prstGeom prst="rect">
            <a:avLst/>
          </a:prstGeom>
          <a:noFill/>
        </p:spPr>
        <p:txBody>
          <a:bodyPr wrap="none" rtlCol="0">
            <a:spAutoFit/>
          </a:bodyPr>
          <a:lstStyle/>
          <a:p>
            <a:pPr algn="ctr"/>
            <a:r>
              <a:rPr lang="en-US" b="1"/>
              <a:t>U</a:t>
            </a:r>
            <a:endParaRPr lang="en-US" b="1" dirty="0"/>
          </a:p>
        </p:txBody>
      </p:sp>
      <p:sp>
        <p:nvSpPr>
          <p:cNvPr id="28" name="TextBox 27">
            <a:extLst>
              <a:ext uri="{FF2B5EF4-FFF2-40B4-BE49-F238E27FC236}">
                <a16:creationId xmlns:a16="http://schemas.microsoft.com/office/drawing/2014/main" id="{8662F5A2-38F9-7D1B-4CA6-BFA37C500FAF}"/>
              </a:ext>
            </a:extLst>
          </p:cNvPr>
          <p:cNvSpPr txBox="1"/>
          <p:nvPr/>
        </p:nvSpPr>
        <p:spPr>
          <a:xfrm>
            <a:off x="5369446" y="2311549"/>
            <a:ext cx="332143" cy="369332"/>
          </a:xfrm>
          <a:prstGeom prst="rect">
            <a:avLst/>
          </a:prstGeom>
          <a:noFill/>
        </p:spPr>
        <p:txBody>
          <a:bodyPr wrap="none" rtlCol="0">
            <a:spAutoFit/>
          </a:bodyPr>
          <a:lstStyle/>
          <a:p>
            <a:pPr algn="ctr"/>
            <a:r>
              <a:rPr lang="en-US" b="1"/>
              <a:t>D</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5816315" y="2311549"/>
            <a:ext cx="360996" cy="369332"/>
          </a:xfrm>
          <a:prstGeom prst="rect">
            <a:avLst/>
          </a:prstGeom>
          <a:noFill/>
          <a:ln>
            <a:noFill/>
          </a:ln>
        </p:spPr>
        <p:txBody>
          <a:bodyPr wrap="none" rtlCol="0">
            <a:spAutoFit/>
          </a:bodyPr>
          <a:lstStyle/>
          <a:p>
            <a:pPr algn="ctr"/>
            <a:r>
              <a:rPr lang="en-US" b="1">
                <a:solidFill>
                  <a:srgbClr val="FF0000"/>
                </a:solidFill>
              </a:rPr>
              <a:t>Ự</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294030" y="2311549"/>
            <a:ext cx="298479" cy="369332"/>
          </a:xfrm>
          <a:prstGeom prst="rect">
            <a:avLst/>
          </a:prstGeom>
          <a:noFill/>
        </p:spPr>
        <p:txBody>
          <a:bodyPr wrap="none" rtlCol="0">
            <a:spAutoFit/>
          </a:bodyPr>
          <a:lstStyle/>
          <a:p>
            <a:pPr algn="ctr"/>
            <a:r>
              <a:rPr lang="en-US" b="1"/>
              <a:t>T</a:t>
            </a:r>
            <a:endParaRPr lang="en-US" b="1" dirty="0"/>
          </a:p>
        </p:txBody>
      </p:sp>
      <p:sp>
        <p:nvSpPr>
          <p:cNvPr id="36" name="Rectangle 35">
            <a:extLst>
              <a:ext uri="{FF2B5EF4-FFF2-40B4-BE49-F238E27FC236}">
                <a16:creationId xmlns:a16="http://schemas.microsoft.com/office/drawing/2014/main" id="{9F501E2A-74D5-6009-2AE4-81AEF05F596F}"/>
              </a:ext>
            </a:extLst>
          </p:cNvPr>
          <p:cNvSpPr/>
          <p:nvPr/>
        </p:nvSpPr>
        <p:spPr>
          <a:xfrm>
            <a:off x="7620489"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8074091"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5803150" y="2771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256753" y="2771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6712736"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7166339" y="2775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346620"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5803150" y="3254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256753"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6710355"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a16="http://schemas.microsoft.com/office/drawing/2014/main" id="{F383235B-42C4-526A-8585-15E4C0C32821}"/>
              </a:ext>
            </a:extLst>
          </p:cNvPr>
          <p:cNvSpPr/>
          <p:nvPr/>
        </p:nvSpPr>
        <p:spPr>
          <a:xfrm>
            <a:off x="6710355"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7163958"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8518842" y="37384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349001"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5803150" y="3738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6256753"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a16="http://schemas.microsoft.com/office/drawing/2014/main" id="{12E4F947-F235-F337-C281-4C8C348DE701}"/>
              </a:ext>
            </a:extLst>
          </p:cNvPr>
          <p:cNvSpPr txBox="1"/>
          <p:nvPr/>
        </p:nvSpPr>
        <p:spPr>
          <a:xfrm>
            <a:off x="6728396" y="3760800"/>
            <a:ext cx="336952" cy="369332"/>
          </a:xfrm>
          <a:prstGeom prst="rect">
            <a:avLst/>
          </a:prstGeom>
          <a:noFill/>
        </p:spPr>
        <p:txBody>
          <a:bodyPr wrap="none" rtlCol="0">
            <a:spAutoFit/>
          </a:bodyPr>
          <a:lstStyle/>
          <a:p>
            <a:pPr algn="ctr"/>
            <a:r>
              <a:rPr lang="en-US" b="1"/>
              <a:t>N</a:t>
            </a:r>
            <a:endParaRPr lang="en-US" b="1" dirty="0"/>
          </a:p>
        </p:txBody>
      </p:sp>
      <p:sp>
        <p:nvSpPr>
          <p:cNvPr id="1830" name="TextBox 1829">
            <a:extLst>
              <a:ext uri="{FF2B5EF4-FFF2-40B4-BE49-F238E27FC236}">
                <a16:creationId xmlns:a16="http://schemas.microsoft.com/office/drawing/2014/main" id="{EFF04A57-DC95-82F0-3ED0-3DB4921E4929}"/>
              </a:ext>
            </a:extLst>
          </p:cNvPr>
          <p:cNvSpPr txBox="1"/>
          <p:nvPr/>
        </p:nvSpPr>
        <p:spPr>
          <a:xfrm>
            <a:off x="7197228" y="3760800"/>
            <a:ext cx="306494" cy="369332"/>
          </a:xfrm>
          <a:prstGeom prst="rect">
            <a:avLst/>
          </a:prstGeom>
          <a:noFill/>
        </p:spPr>
        <p:txBody>
          <a:bodyPr wrap="none" rtlCol="0">
            <a:spAutoFit/>
          </a:bodyPr>
          <a:lstStyle/>
          <a:p>
            <a:pPr algn="ctr"/>
            <a:r>
              <a:rPr lang="en-US" b="1"/>
              <a:t>C</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8537685" y="3761606"/>
            <a:ext cx="335348" cy="369332"/>
          </a:xfrm>
          <a:prstGeom prst="rect">
            <a:avLst/>
          </a:prstGeom>
          <a:noFill/>
        </p:spPr>
        <p:txBody>
          <a:bodyPr wrap="none" rtlCol="0">
            <a:spAutoFit/>
          </a:bodyPr>
          <a:lstStyle/>
          <a:p>
            <a:pPr algn="ctr"/>
            <a:r>
              <a:rPr lang="en-US" b="1"/>
              <a:t>N</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363836" y="3761437"/>
            <a:ext cx="343364" cy="369332"/>
          </a:xfrm>
          <a:prstGeom prst="rect">
            <a:avLst/>
          </a:prstGeom>
          <a:noFill/>
        </p:spPr>
        <p:txBody>
          <a:bodyPr wrap="none" rtlCol="0">
            <a:spAutoFit/>
          </a:bodyPr>
          <a:lstStyle/>
          <a:p>
            <a:pPr algn="ctr"/>
            <a:r>
              <a:rPr lang="en-US" b="1"/>
              <a:t>Q</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5829138" y="3761437"/>
            <a:ext cx="335349"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6281206" y="3761437"/>
            <a:ext cx="324128" cy="369332"/>
          </a:xfrm>
          <a:prstGeom prst="rect">
            <a:avLst/>
          </a:prstGeom>
          <a:noFill/>
        </p:spPr>
        <p:txBody>
          <a:bodyPr wrap="none" rtlCol="0">
            <a:spAutoFit/>
          </a:bodyPr>
          <a:lstStyle/>
          <a:p>
            <a:pPr algn="ctr"/>
            <a:r>
              <a:rPr lang="en-US" b="1"/>
              <a:t>Ầ</a:t>
            </a:r>
            <a:endParaRPr lang="en-US" b="1" dirty="0"/>
          </a:p>
        </p:txBody>
      </p:sp>
      <p:sp>
        <p:nvSpPr>
          <p:cNvPr id="1348" name="Rectangle 1347">
            <a:extLst>
              <a:ext uri="{FF2B5EF4-FFF2-40B4-BE49-F238E27FC236}">
                <a16:creationId xmlns:a16="http://schemas.microsoft.com/office/drawing/2014/main" id="{11DC0331-37FC-470C-24D1-2BE22FFA4C52}"/>
              </a:ext>
            </a:extLst>
          </p:cNvPr>
          <p:cNvSpPr/>
          <p:nvPr/>
        </p:nvSpPr>
        <p:spPr>
          <a:xfrm>
            <a:off x="5803150" y="4221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25675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6710355"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163958"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46408"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349001"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5803150" y="47048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256753"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3539202"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3992805"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3991827" y="51864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4445430" y="51864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4898406"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5803150" y="51881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3080410" y="51831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3534013" y="51831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4029105" y="5209554"/>
            <a:ext cx="298479" cy="369332"/>
          </a:xfrm>
          <a:prstGeom prst="rect">
            <a:avLst/>
          </a:prstGeom>
          <a:noFill/>
        </p:spPr>
        <p:txBody>
          <a:bodyPr wrap="none" rtlCol="0">
            <a:spAutoFit/>
          </a:bodyPr>
          <a:lstStyle/>
          <a:p>
            <a:pPr algn="ctr"/>
            <a:r>
              <a:rPr lang="en-US" b="1"/>
              <a:t>T</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4464273" y="5209554"/>
            <a:ext cx="335349" cy="369332"/>
          </a:xfrm>
          <a:prstGeom prst="rect">
            <a:avLst/>
          </a:prstGeom>
          <a:noFill/>
        </p:spPr>
        <p:txBody>
          <a:bodyPr wrap="none" rtlCol="0">
            <a:spAutoFit/>
          </a:bodyPr>
          <a:lstStyle/>
          <a:p>
            <a:pPr algn="ctr"/>
            <a:r>
              <a:rPr lang="en-US" b="1"/>
              <a:t>U</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4932477" y="5212309"/>
            <a:ext cx="304892" cy="369332"/>
          </a:xfrm>
          <a:prstGeom prst="rect">
            <a:avLst/>
          </a:prstGeom>
          <a:noFill/>
        </p:spPr>
        <p:txBody>
          <a:bodyPr wrap="none" rtlCol="0">
            <a:spAutoFit/>
          </a:bodyPr>
          <a:lstStyle/>
          <a:p>
            <a:pPr algn="ctr"/>
            <a:r>
              <a:rPr lang="en-US" b="1"/>
              <a:t>Y</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5825130" y="5211324"/>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96" name="TextBox 1395">
            <a:extLst>
              <a:ext uri="{FF2B5EF4-FFF2-40B4-BE49-F238E27FC236}">
                <a16:creationId xmlns:a16="http://schemas.microsoft.com/office/drawing/2014/main" id="{70E1EC02-B1EB-2ED5-D90D-3D6C17584428}"/>
              </a:ext>
            </a:extLst>
          </p:cNvPr>
          <p:cNvSpPr txBox="1"/>
          <p:nvPr/>
        </p:nvSpPr>
        <p:spPr>
          <a:xfrm>
            <a:off x="3120091" y="5206314"/>
            <a:ext cx="293671" cy="369332"/>
          </a:xfrm>
          <a:prstGeom prst="rect">
            <a:avLst/>
          </a:prstGeom>
          <a:noFill/>
        </p:spPr>
        <p:txBody>
          <a:bodyPr wrap="none" rtlCol="0">
            <a:spAutoFit/>
          </a:bodyPr>
          <a:lstStyle/>
          <a:p>
            <a:pPr algn="ctr"/>
            <a:r>
              <a:rPr lang="en-US" b="1"/>
              <a:t>S</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3540032" y="5206313"/>
            <a:ext cx="360996" cy="369332"/>
          </a:xfrm>
          <a:prstGeom prst="rect">
            <a:avLst/>
          </a:prstGeom>
          <a:noFill/>
        </p:spPr>
        <p:txBody>
          <a:bodyPr wrap="none" rtlCol="0">
            <a:spAutoFit/>
          </a:bodyPr>
          <a:lstStyle/>
          <a:p>
            <a:pPr algn="ctr"/>
            <a:r>
              <a:rPr lang="en-US" b="1"/>
              <a:t>Ơ</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6710355"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5847571" y="1828253"/>
            <a:ext cx="298479"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275596" y="1828253"/>
            <a:ext cx="335349" cy="369332"/>
          </a:xfrm>
          <a:prstGeom prst="rect">
            <a:avLst/>
          </a:prstGeom>
          <a:noFill/>
        </p:spPr>
        <p:txBody>
          <a:bodyPr wrap="none" rtlCol="0">
            <a:spAutoFit/>
          </a:bodyPr>
          <a:lstStyle/>
          <a:p>
            <a:pPr algn="ctr"/>
            <a:r>
              <a:rPr lang="en-US" b="1"/>
              <a:t>U</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233659" y="1830634"/>
            <a:ext cx="245580" cy="369332"/>
          </a:xfrm>
          <a:prstGeom prst="rect">
            <a:avLst/>
          </a:prstGeom>
          <a:noFill/>
        </p:spPr>
        <p:txBody>
          <a:bodyPr wrap="none" rtlCol="0">
            <a:spAutoFit/>
          </a:bodyPr>
          <a:lstStyle/>
          <a:p>
            <a:pPr algn="ctr"/>
            <a:r>
              <a:rPr lang="en-US" b="1"/>
              <a:t>I</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6726793" y="1830634"/>
            <a:ext cx="340158" cy="369332"/>
          </a:xfrm>
          <a:prstGeom prst="rect">
            <a:avLst/>
          </a:prstGeom>
          <a:noFill/>
        </p:spPr>
        <p:txBody>
          <a:bodyPr wrap="none" rtlCol="0">
            <a:spAutoFit/>
          </a:bodyPr>
          <a:lstStyle/>
          <a:p>
            <a:pPr algn="ctr"/>
            <a:r>
              <a:rPr lang="en-US" b="1"/>
              <a:t>Ổ</a:t>
            </a:r>
            <a:endParaRPr lang="en-US" b="1" dirty="0"/>
          </a:p>
        </p:txBody>
      </p:sp>
      <p:sp>
        <p:nvSpPr>
          <p:cNvPr id="1852" name="Rectangle 1851">
            <a:extLst>
              <a:ext uri="{FF2B5EF4-FFF2-40B4-BE49-F238E27FC236}">
                <a16:creationId xmlns:a16="http://schemas.microsoft.com/office/drawing/2014/main" id="{AEED66DD-0D9C-5ADA-7E3A-5D7682574C9E}"/>
              </a:ext>
            </a:extLst>
          </p:cNvPr>
          <p:cNvSpPr/>
          <p:nvPr/>
        </p:nvSpPr>
        <p:spPr>
          <a:xfrm>
            <a:off x="534812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7" name="TextBox 1356">
            <a:extLst>
              <a:ext uri="{FF2B5EF4-FFF2-40B4-BE49-F238E27FC236}">
                <a16:creationId xmlns:a16="http://schemas.microsoft.com/office/drawing/2014/main" id="{837B1133-4235-DD0D-33AA-576C478F707D}"/>
              </a:ext>
            </a:extLst>
          </p:cNvPr>
          <p:cNvSpPr txBox="1"/>
          <p:nvPr/>
        </p:nvSpPr>
        <p:spPr>
          <a:xfrm>
            <a:off x="5844366" y="4244733"/>
            <a:ext cx="304892" cy="369332"/>
          </a:xfrm>
          <a:prstGeom prst="rect">
            <a:avLst/>
          </a:prstGeom>
          <a:noFill/>
          <a:ln>
            <a:noFill/>
          </a:ln>
        </p:spPr>
        <p:txBody>
          <a:bodyPr wrap="none" rtlCol="0">
            <a:spAutoFit/>
          </a:bodyPr>
          <a:lstStyle/>
          <a:p>
            <a:pPr algn="ctr"/>
            <a:r>
              <a:rPr lang="en-US" b="1">
                <a:solidFill>
                  <a:srgbClr val="FF0000"/>
                </a:solidFill>
              </a:rPr>
              <a:t>Y</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290023" y="4244733"/>
            <a:ext cx="306494" cy="369332"/>
          </a:xfrm>
          <a:prstGeom prst="rect">
            <a:avLst/>
          </a:prstGeom>
          <a:noFill/>
        </p:spPr>
        <p:txBody>
          <a:bodyPr wrap="none" rtlCol="0">
            <a:spAutoFit/>
          </a:bodyPr>
          <a:lstStyle/>
          <a:p>
            <a:pPr algn="ctr"/>
            <a:r>
              <a:rPr lang="en-US" b="1"/>
              <a:t>C</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6716374" y="4244733"/>
            <a:ext cx="360996" cy="369332"/>
          </a:xfrm>
          <a:prstGeom prst="rect">
            <a:avLst/>
          </a:prstGeom>
          <a:noFill/>
        </p:spPr>
        <p:txBody>
          <a:bodyPr wrap="none" rtlCol="0">
            <a:spAutoFit/>
          </a:bodyPr>
          <a:lstStyle/>
          <a:p>
            <a:pPr algn="ctr"/>
            <a:r>
              <a:rPr lang="en-US" b="1"/>
              <a:t>Ứ</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182801" y="4244733"/>
            <a:ext cx="335348" cy="369332"/>
          </a:xfrm>
          <a:prstGeom prst="rect">
            <a:avLst/>
          </a:prstGeom>
          <a:noFill/>
        </p:spPr>
        <p:txBody>
          <a:bodyPr wrap="none" rtlCol="0">
            <a:spAutoFit/>
          </a:bodyPr>
          <a:lstStyle/>
          <a:p>
            <a:pPr algn="ctr"/>
            <a:r>
              <a:rPr lang="en-US" b="1"/>
              <a:t>U</a:t>
            </a:r>
            <a:endParaRPr lang="en-US" b="1" dirty="0"/>
          </a:p>
        </p:txBody>
      </p:sp>
      <p:sp>
        <p:nvSpPr>
          <p:cNvPr id="1853" name="TextBox 1852">
            <a:extLst>
              <a:ext uri="{FF2B5EF4-FFF2-40B4-BE49-F238E27FC236}">
                <a16:creationId xmlns:a16="http://schemas.microsoft.com/office/drawing/2014/main" id="{89EF4A38-F447-26B1-C51C-DC409665476B}"/>
              </a:ext>
            </a:extLst>
          </p:cNvPr>
          <p:cNvSpPr txBox="1"/>
          <p:nvPr/>
        </p:nvSpPr>
        <p:spPr>
          <a:xfrm>
            <a:off x="5366965" y="4244733"/>
            <a:ext cx="335348" cy="369332"/>
          </a:xfrm>
          <a:prstGeom prst="rect">
            <a:avLst/>
          </a:prstGeom>
          <a:noFill/>
        </p:spPr>
        <p:txBody>
          <a:bodyPr wrap="none" rtlCol="0">
            <a:spAutoFit/>
          </a:bodyPr>
          <a:lstStyle/>
          <a:p>
            <a:pPr algn="ctr"/>
            <a:r>
              <a:rPr lang="en-US" b="1"/>
              <a:t>U</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60441" y="4732791"/>
            <a:ext cx="344967" cy="369332"/>
          </a:xfrm>
          <a:prstGeom prst="rect">
            <a:avLst/>
          </a:prstGeom>
          <a:noFill/>
        </p:spPr>
        <p:txBody>
          <a:bodyPr wrap="none" rtlCol="0">
            <a:spAutoFit/>
          </a:bodyPr>
          <a:lstStyle/>
          <a:p>
            <a:pPr algn="ctr"/>
            <a:r>
              <a:rPr lang="en-US" b="1"/>
              <a:t>U</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412728" y="4728029"/>
            <a:ext cx="245580" cy="369332"/>
          </a:xfrm>
          <a:prstGeom prst="rect">
            <a:avLst/>
          </a:prstGeom>
          <a:noFill/>
        </p:spPr>
        <p:txBody>
          <a:bodyPr wrap="none" rtlCol="0">
            <a:spAutoFit/>
          </a:bodyPr>
          <a:lstStyle/>
          <a:p>
            <a:pPr algn="ctr"/>
            <a:r>
              <a:rPr lang="en-US" b="1"/>
              <a:t>I</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5848374" y="4728029"/>
            <a:ext cx="296876" cy="369332"/>
          </a:xfrm>
          <a:prstGeom prst="rect">
            <a:avLst/>
          </a:prstGeom>
          <a:noFill/>
          <a:ln>
            <a:noFill/>
          </a:ln>
        </p:spPr>
        <p:txBody>
          <a:bodyPr wrap="none" rtlCol="0">
            <a:spAutoFit/>
          </a:bodyPr>
          <a:lstStyle/>
          <a:p>
            <a:pPr algn="ctr"/>
            <a:r>
              <a:rPr lang="en-US" b="1">
                <a:solidFill>
                  <a:srgbClr val="FF0000"/>
                </a:solidFill>
              </a:rPr>
              <a:t>Ệ</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274794" y="4728029"/>
            <a:ext cx="336952" cy="369332"/>
          </a:xfrm>
          <a:prstGeom prst="rect">
            <a:avLst/>
          </a:prstGeom>
          <a:noFill/>
        </p:spPr>
        <p:txBody>
          <a:bodyPr wrap="none" rtlCol="0">
            <a:spAutoFit/>
          </a:bodyPr>
          <a:lstStyle/>
          <a:p>
            <a:pPr algn="ctr"/>
            <a:r>
              <a:rPr lang="en-US" b="1"/>
              <a:t>N</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3602930" y="4732791"/>
            <a:ext cx="245580" cy="369332"/>
          </a:xfrm>
          <a:prstGeom prst="rect">
            <a:avLst/>
          </a:prstGeom>
          <a:noFill/>
        </p:spPr>
        <p:txBody>
          <a:bodyPr wrap="none" rtlCol="0">
            <a:spAutoFit/>
          </a:bodyPr>
          <a:lstStyle/>
          <a:p>
            <a:pPr algn="ctr"/>
            <a:r>
              <a:rPr lang="en-US" b="1"/>
              <a:t>I</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4030883" y="4732791"/>
            <a:ext cx="296876" cy="369332"/>
          </a:xfrm>
          <a:prstGeom prst="rect">
            <a:avLst/>
          </a:prstGeom>
          <a:noFill/>
        </p:spPr>
        <p:txBody>
          <a:bodyPr wrap="none" rtlCol="0">
            <a:spAutoFit/>
          </a:bodyPr>
          <a:lstStyle/>
          <a:p>
            <a:pPr algn="ctr"/>
            <a:r>
              <a:rPr lang="en-US" b="1"/>
              <a:t>Ề</a:t>
            </a:r>
            <a:endParaRPr lang="en-US" b="1" dirty="0"/>
          </a:p>
        </p:txBody>
      </p:sp>
      <p:pic>
        <p:nvPicPr>
          <p:cNvPr id="1418" name="NGÔI SAO">
            <a:extLst>
              <a:ext uri="{FF2B5EF4-FFF2-40B4-BE49-F238E27FC236}">
                <a16:creationId xmlns:a16="http://schemas.microsoft.com/office/drawing/2014/main" id="{490191FA-4088-5BB4-7032-916ABE54187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24295" y="1410469"/>
            <a:ext cx="334171" cy="334171"/>
          </a:xfrm>
          <a:prstGeom prst="rect">
            <a:avLst/>
          </a:prstGeom>
        </p:spPr>
      </p:pic>
      <p:sp>
        <p:nvSpPr>
          <p:cNvPr id="1846" name="Rectangle 1845">
            <a:extLst>
              <a:ext uri="{FF2B5EF4-FFF2-40B4-BE49-F238E27FC236}">
                <a16:creationId xmlns:a16="http://schemas.microsoft.com/office/drawing/2014/main" id="{0939B194-5B22-7A0A-C025-AC743C247E0A}"/>
              </a:ext>
            </a:extLst>
          </p:cNvPr>
          <p:cNvSpPr/>
          <p:nvPr/>
        </p:nvSpPr>
        <p:spPr>
          <a:xfrm>
            <a:off x="4894497" y="47078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6" name="TextBox 45">
            <a:extLst>
              <a:ext uri="{FF2B5EF4-FFF2-40B4-BE49-F238E27FC236}">
                <a16:creationId xmlns:a16="http://schemas.microsoft.com/office/drawing/2014/main" id="{362D78AE-1D02-19DC-BFCD-08C778E27EB7}"/>
              </a:ext>
            </a:extLst>
          </p:cNvPr>
          <p:cNvSpPr txBox="1"/>
          <p:nvPr/>
        </p:nvSpPr>
        <p:spPr>
          <a:xfrm>
            <a:off x="7644942" y="2798287"/>
            <a:ext cx="324128" cy="369332"/>
          </a:xfrm>
          <a:prstGeom prst="rect">
            <a:avLst/>
          </a:prstGeom>
          <a:noFill/>
        </p:spPr>
        <p:txBody>
          <a:bodyPr wrap="none" rtlCol="0">
            <a:spAutoFit/>
          </a:bodyPr>
          <a:lstStyle/>
          <a:p>
            <a:pPr algn="ctr"/>
            <a:r>
              <a:rPr lang="en-US" b="1"/>
              <a:t>Ầ</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8090529" y="2798287"/>
            <a:ext cx="340158" cy="369332"/>
          </a:xfrm>
          <a:prstGeom prst="rect">
            <a:avLst/>
          </a:prstGeom>
          <a:noFill/>
        </p:spPr>
        <p:txBody>
          <a:bodyPr wrap="none" rtlCol="0">
            <a:spAutoFit/>
          </a:bodyPr>
          <a:lstStyle/>
          <a:p>
            <a:pPr algn="ctr"/>
            <a:r>
              <a:rPr lang="en-US" b="1"/>
              <a:t>U</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5825130" y="2794845"/>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278000" y="2794845"/>
            <a:ext cx="330540" cy="369332"/>
          </a:xfrm>
          <a:prstGeom prst="rect">
            <a:avLst/>
          </a:prstGeom>
          <a:noFill/>
        </p:spPr>
        <p:txBody>
          <a:bodyPr wrap="none" rtlCol="0">
            <a:spAutoFit/>
          </a:bodyPr>
          <a:lstStyle/>
          <a:p>
            <a:pPr algn="ctr"/>
            <a:r>
              <a:rPr lang="en-US" b="1"/>
              <a:t>H</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6731579" y="2798287"/>
            <a:ext cx="335348" cy="369332"/>
          </a:xfrm>
          <a:prstGeom prst="rect">
            <a:avLst/>
          </a:prstGeom>
          <a:noFill/>
        </p:spPr>
        <p:txBody>
          <a:bodyPr wrap="none" rtlCol="0">
            <a:spAutoFit/>
          </a:bodyPr>
          <a:lstStyle/>
          <a:p>
            <a:pPr algn="ctr"/>
            <a:r>
              <a:rPr lang="en-US" b="1"/>
              <a:t>U</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7199609" y="2798287"/>
            <a:ext cx="306494" cy="369332"/>
          </a:xfrm>
          <a:prstGeom prst="rect">
            <a:avLst/>
          </a:prstGeom>
          <a:noFill/>
        </p:spPr>
        <p:txBody>
          <a:bodyPr wrap="none" rtlCol="0">
            <a:spAutoFit/>
          </a:bodyPr>
          <a:lstStyle/>
          <a:p>
            <a:pPr algn="ctr"/>
            <a:r>
              <a:rPr lang="en-US" b="1"/>
              <a:t>C</a:t>
            </a:r>
            <a:endParaRPr lang="en-US" b="1" dirty="0"/>
          </a:p>
        </p:txBody>
      </p:sp>
      <p:sp>
        <p:nvSpPr>
          <p:cNvPr id="1847" name="TextBox 1846">
            <a:extLst>
              <a:ext uri="{FF2B5EF4-FFF2-40B4-BE49-F238E27FC236}">
                <a16:creationId xmlns:a16="http://schemas.microsoft.com/office/drawing/2014/main" id="{638006E0-0A64-ABBC-E567-7622C1914730}"/>
              </a:ext>
            </a:extLst>
          </p:cNvPr>
          <p:cNvSpPr txBox="1"/>
          <p:nvPr/>
        </p:nvSpPr>
        <p:spPr>
          <a:xfrm>
            <a:off x="4925362" y="4731044"/>
            <a:ext cx="311304" cy="369332"/>
          </a:xfrm>
          <a:prstGeom prst="rect">
            <a:avLst/>
          </a:prstGeom>
          <a:noFill/>
        </p:spPr>
        <p:txBody>
          <a:bodyPr wrap="none" rtlCol="0">
            <a:spAutoFit/>
          </a:bodyPr>
          <a:lstStyle/>
          <a:p>
            <a:pPr algn="ctr"/>
            <a:r>
              <a:rPr lang="en-US" b="1"/>
              <a:t>K</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5339815" y="3278141"/>
            <a:ext cx="386644" cy="369332"/>
          </a:xfrm>
          <a:prstGeom prst="rect">
            <a:avLst/>
          </a:prstGeom>
          <a:noFill/>
        </p:spPr>
        <p:txBody>
          <a:bodyPr wrap="none" rtlCol="0">
            <a:spAutoFit/>
          </a:bodyPr>
          <a:lstStyle/>
          <a:p>
            <a:pPr algn="ctr"/>
            <a:r>
              <a:rPr lang="en-US" b="1"/>
              <a:t>M</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5830742" y="3278141"/>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320481" y="3278141"/>
            <a:ext cx="245580" cy="369332"/>
          </a:xfrm>
          <a:prstGeom prst="rect">
            <a:avLst/>
          </a:prstGeom>
          <a:noFill/>
        </p:spPr>
        <p:txBody>
          <a:bodyPr wrap="none" rtlCol="0">
            <a:spAutoFit/>
          </a:bodyPr>
          <a:lstStyle/>
          <a:p>
            <a:pPr algn="ctr"/>
            <a:r>
              <a:rPr lang="en-US" b="1"/>
              <a:t>I</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6728396" y="3278141"/>
            <a:ext cx="336952" cy="369332"/>
          </a:xfrm>
          <a:prstGeom prst="rect">
            <a:avLst/>
          </a:prstGeom>
          <a:noFill/>
        </p:spPr>
        <p:txBody>
          <a:bodyPr wrap="none" rtlCol="0">
            <a:spAutoFit/>
          </a:bodyPr>
          <a:lstStyle/>
          <a:p>
            <a:pPr algn="ctr"/>
            <a:r>
              <a:rPr lang="en-US" b="1"/>
              <a:t>A</a:t>
            </a:r>
            <a:endParaRPr lang="en-US" b="1" dirty="0"/>
          </a:p>
        </p:txBody>
      </p:sp>
      <p:sp>
        <p:nvSpPr>
          <p:cNvPr id="3" name="TextBox 2">
            <a:hlinkClick r:id="" action="ppaction://hlinkshowjump?jump=nextslide"/>
            <a:extLst>
              <a:ext uri="{FF2B5EF4-FFF2-40B4-BE49-F238E27FC236}">
                <a16:creationId xmlns:a16="http://schemas.microsoft.com/office/drawing/2014/main" id="{A93BD1E3-744D-8FF5-4B8D-D53D5FC078FA}"/>
              </a:ext>
            </a:extLst>
          </p:cNvPr>
          <p:cNvSpPr txBox="1"/>
          <p:nvPr/>
        </p:nvSpPr>
        <p:spPr>
          <a:xfrm>
            <a:off x="8956252" y="6148465"/>
            <a:ext cx="2869988"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A3D671DF-06B5-9CA8-BD60-C24715F17D58}"/>
              </a:ext>
            </a:extLst>
          </p:cNvPr>
          <p:cNvSpPr/>
          <p:nvPr/>
        </p:nvSpPr>
        <p:spPr>
          <a:xfrm>
            <a:off x="8067442" y="37385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TextBox 17">
            <a:extLst>
              <a:ext uri="{FF2B5EF4-FFF2-40B4-BE49-F238E27FC236}">
                <a16:creationId xmlns:a16="http://schemas.microsoft.com/office/drawing/2014/main" id="{01F09D7C-E846-FF09-0902-A1C6BA234593}"/>
              </a:ext>
            </a:extLst>
          </p:cNvPr>
          <p:cNvSpPr txBox="1"/>
          <p:nvPr/>
        </p:nvSpPr>
        <p:spPr>
          <a:xfrm>
            <a:off x="8086286" y="3761667"/>
            <a:ext cx="335348" cy="369332"/>
          </a:xfrm>
          <a:prstGeom prst="rect">
            <a:avLst/>
          </a:prstGeom>
          <a:noFill/>
        </p:spPr>
        <p:txBody>
          <a:bodyPr wrap="none" rtlCol="0">
            <a:spAutoFit/>
          </a:bodyPr>
          <a:lstStyle/>
          <a:p>
            <a:pPr algn="ctr"/>
            <a:r>
              <a:rPr lang="en-US" b="1"/>
              <a:t>Ú</a:t>
            </a:r>
            <a:endParaRPr lang="en-US" b="1" dirty="0"/>
          </a:p>
        </p:txBody>
      </p:sp>
      <p:sp>
        <p:nvSpPr>
          <p:cNvPr id="22" name="Rectangle 21">
            <a:extLst>
              <a:ext uri="{FF2B5EF4-FFF2-40B4-BE49-F238E27FC236}">
                <a16:creationId xmlns:a16="http://schemas.microsoft.com/office/drawing/2014/main" id="{6C20F96D-930D-6B66-E1E1-56BB379A2475}"/>
              </a:ext>
            </a:extLst>
          </p:cNvPr>
          <p:cNvSpPr/>
          <p:nvPr/>
        </p:nvSpPr>
        <p:spPr>
          <a:xfrm>
            <a:off x="7615358" y="37395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id="{03768269-35A6-EBA3-59B0-1D304A8B055F}"/>
              </a:ext>
            </a:extLst>
          </p:cNvPr>
          <p:cNvSpPr txBox="1"/>
          <p:nvPr/>
        </p:nvSpPr>
        <p:spPr>
          <a:xfrm>
            <a:off x="7636605" y="3762695"/>
            <a:ext cx="330540" cy="369332"/>
          </a:xfrm>
          <a:prstGeom prst="rect">
            <a:avLst/>
          </a:prstGeom>
          <a:noFill/>
        </p:spPr>
        <p:txBody>
          <a:bodyPr wrap="none" rtlCol="0">
            <a:spAutoFit/>
          </a:bodyPr>
          <a:lstStyle/>
          <a:p>
            <a:pPr algn="ctr"/>
            <a:r>
              <a:rPr lang="en-US" b="1"/>
              <a:t>H</a:t>
            </a:r>
            <a:endParaRPr lang="en-US" b="1" dirty="0"/>
          </a:p>
        </p:txBody>
      </p:sp>
      <p:sp>
        <p:nvSpPr>
          <p:cNvPr id="26" name="Rectangle 25">
            <a:extLst>
              <a:ext uri="{FF2B5EF4-FFF2-40B4-BE49-F238E27FC236}">
                <a16:creationId xmlns:a16="http://schemas.microsoft.com/office/drawing/2014/main" id="{ABE6BE61-95E8-C5E0-6A7A-FE907EC36E86}"/>
              </a:ext>
            </a:extLst>
          </p:cNvPr>
          <p:cNvSpPr/>
          <p:nvPr/>
        </p:nvSpPr>
        <p:spPr>
          <a:xfrm>
            <a:off x="5351382"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TextBox 28">
            <a:extLst>
              <a:ext uri="{FF2B5EF4-FFF2-40B4-BE49-F238E27FC236}">
                <a16:creationId xmlns:a16="http://schemas.microsoft.com/office/drawing/2014/main" id="{D8B7BCE3-DDFF-1C21-3F97-74AC2911BAE7}"/>
              </a:ext>
            </a:extLst>
          </p:cNvPr>
          <p:cNvSpPr txBox="1"/>
          <p:nvPr/>
        </p:nvSpPr>
        <p:spPr>
          <a:xfrm>
            <a:off x="5389461" y="5212309"/>
            <a:ext cx="296876" cy="369332"/>
          </a:xfrm>
          <a:prstGeom prst="rect">
            <a:avLst/>
          </a:prstGeom>
          <a:noFill/>
        </p:spPr>
        <p:txBody>
          <a:bodyPr wrap="none" rtlCol="0">
            <a:spAutoFit/>
          </a:bodyPr>
          <a:lstStyle/>
          <a:p>
            <a:pPr algn="ctr"/>
            <a:r>
              <a:rPr lang="en-US" b="1"/>
              <a:t>Ể</a:t>
            </a:r>
            <a:endParaRPr lang="en-US" b="1" dirty="0"/>
          </a:p>
        </p:txBody>
      </p:sp>
      <p:sp>
        <p:nvSpPr>
          <p:cNvPr id="12" name="Rectangle 11">
            <a:extLst>
              <a:ext uri="{FF2B5EF4-FFF2-40B4-BE49-F238E27FC236}">
                <a16:creationId xmlns:a16="http://schemas.microsoft.com/office/drawing/2014/main" id="{6CE9C685-B007-BF9A-E5CD-8479083C396A}"/>
              </a:ext>
            </a:extLst>
          </p:cNvPr>
          <p:cNvSpPr/>
          <p:nvPr/>
        </p:nvSpPr>
        <p:spPr>
          <a:xfrm>
            <a:off x="7169513" y="2290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a16="http://schemas.microsoft.com/office/drawing/2014/main" id="{F70F9F18-8446-C4E7-A04D-1EFF74B98FBE}"/>
              </a:ext>
            </a:extLst>
          </p:cNvPr>
          <p:cNvSpPr/>
          <p:nvPr/>
        </p:nvSpPr>
        <p:spPr>
          <a:xfrm>
            <a:off x="8082693"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83A8BD89-1935-7AD9-8E99-DE62F15CC0DB}"/>
              </a:ext>
            </a:extLst>
          </p:cNvPr>
          <p:cNvSpPr/>
          <p:nvPr/>
        </p:nvSpPr>
        <p:spPr>
          <a:xfrm>
            <a:off x="7623115"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a16="http://schemas.microsoft.com/office/drawing/2014/main" id="{CA991ADE-EAD9-FB01-4D33-C2616C8DA90C}"/>
              </a:ext>
            </a:extLst>
          </p:cNvPr>
          <p:cNvSpPr txBox="1"/>
          <p:nvPr/>
        </p:nvSpPr>
        <p:spPr>
          <a:xfrm>
            <a:off x="7203584" y="2313247"/>
            <a:ext cx="304892" cy="369332"/>
          </a:xfrm>
          <a:prstGeom prst="rect">
            <a:avLst/>
          </a:prstGeom>
          <a:noFill/>
        </p:spPr>
        <p:txBody>
          <a:bodyPr wrap="none" rtlCol="0">
            <a:spAutoFit/>
          </a:bodyPr>
          <a:lstStyle/>
          <a:p>
            <a:pPr algn="ctr"/>
            <a:r>
              <a:rPr lang="en-US" b="1"/>
              <a:t>Y</a:t>
            </a:r>
            <a:endParaRPr lang="en-US" b="1" dirty="0"/>
          </a:p>
        </p:txBody>
      </p:sp>
      <p:sp>
        <p:nvSpPr>
          <p:cNvPr id="25" name="TextBox 24">
            <a:extLst>
              <a:ext uri="{FF2B5EF4-FFF2-40B4-BE49-F238E27FC236}">
                <a16:creationId xmlns:a16="http://schemas.microsoft.com/office/drawing/2014/main" id="{29D2ABAB-C32A-3E96-C8DE-63B8BB1CBE99}"/>
              </a:ext>
            </a:extLst>
          </p:cNvPr>
          <p:cNvSpPr txBox="1"/>
          <p:nvPr/>
        </p:nvSpPr>
        <p:spPr>
          <a:xfrm>
            <a:off x="8100733" y="2315628"/>
            <a:ext cx="336952" cy="369332"/>
          </a:xfrm>
          <a:prstGeom prst="rect">
            <a:avLst/>
          </a:prstGeom>
          <a:noFill/>
        </p:spPr>
        <p:txBody>
          <a:bodyPr wrap="none" rtlCol="0">
            <a:spAutoFit/>
          </a:bodyPr>
          <a:lstStyle/>
          <a:p>
            <a:pPr algn="ctr"/>
            <a:r>
              <a:rPr lang="en-US" b="1"/>
              <a:t>N</a:t>
            </a:r>
            <a:endParaRPr lang="en-US" b="1" dirty="0"/>
          </a:p>
        </p:txBody>
      </p:sp>
      <p:sp>
        <p:nvSpPr>
          <p:cNvPr id="33" name="TextBox 32">
            <a:extLst>
              <a:ext uri="{FF2B5EF4-FFF2-40B4-BE49-F238E27FC236}">
                <a16:creationId xmlns:a16="http://schemas.microsoft.com/office/drawing/2014/main" id="{23088489-00F9-49C8-18E6-00EDF7315A79}"/>
              </a:ext>
            </a:extLst>
          </p:cNvPr>
          <p:cNvSpPr txBox="1"/>
          <p:nvPr/>
        </p:nvSpPr>
        <p:spPr>
          <a:xfrm>
            <a:off x="7661194" y="2315628"/>
            <a:ext cx="296876" cy="369332"/>
          </a:xfrm>
          <a:prstGeom prst="rect">
            <a:avLst/>
          </a:prstGeom>
          <a:noFill/>
        </p:spPr>
        <p:txBody>
          <a:bodyPr wrap="none" rtlCol="0">
            <a:spAutoFit/>
          </a:bodyPr>
          <a:lstStyle/>
          <a:p>
            <a:pPr algn="ctr"/>
            <a:r>
              <a:rPr lang="en-US" b="1"/>
              <a:t>Ể</a:t>
            </a:r>
            <a:endParaRPr lang="en-US" b="1" dirty="0"/>
          </a:p>
        </p:txBody>
      </p:sp>
      <p:sp>
        <p:nvSpPr>
          <p:cNvPr id="35" name="Rectangle 34">
            <a:extLst>
              <a:ext uri="{FF2B5EF4-FFF2-40B4-BE49-F238E27FC236}">
                <a16:creationId xmlns:a16="http://schemas.microsoft.com/office/drawing/2014/main" id="{9C52C6EF-CB48-736D-F624-E16A1FE3E614}"/>
              </a:ext>
            </a:extLst>
          </p:cNvPr>
          <p:cNvSpPr/>
          <p:nvPr/>
        </p:nvSpPr>
        <p:spPr>
          <a:xfrm>
            <a:off x="4439414"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5" name="Rectangle 44">
            <a:extLst>
              <a:ext uri="{FF2B5EF4-FFF2-40B4-BE49-F238E27FC236}">
                <a16:creationId xmlns:a16="http://schemas.microsoft.com/office/drawing/2014/main" id="{BE326656-DA97-9368-EAB4-624D4FE12328}"/>
              </a:ext>
            </a:extLst>
          </p:cNvPr>
          <p:cNvSpPr/>
          <p:nvPr/>
        </p:nvSpPr>
        <p:spPr>
          <a:xfrm>
            <a:off x="4893017"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TextBox 54">
            <a:extLst>
              <a:ext uri="{FF2B5EF4-FFF2-40B4-BE49-F238E27FC236}">
                <a16:creationId xmlns:a16="http://schemas.microsoft.com/office/drawing/2014/main" id="{6BA11F42-2803-DA71-3BCE-799B70159501}"/>
              </a:ext>
            </a:extLst>
          </p:cNvPr>
          <p:cNvSpPr txBox="1"/>
          <p:nvPr/>
        </p:nvSpPr>
        <p:spPr>
          <a:xfrm>
            <a:off x="4458257" y="3278141"/>
            <a:ext cx="335348" cy="369332"/>
          </a:xfrm>
          <a:prstGeom prst="rect">
            <a:avLst/>
          </a:prstGeom>
          <a:noFill/>
        </p:spPr>
        <p:txBody>
          <a:bodyPr wrap="none" rtlCol="0">
            <a:spAutoFit/>
          </a:bodyPr>
          <a:lstStyle/>
          <a:p>
            <a:pPr algn="ctr"/>
            <a:r>
              <a:rPr lang="en-US" b="1"/>
              <a:t>H</a:t>
            </a:r>
            <a:endParaRPr lang="en-US" b="1" dirty="0"/>
          </a:p>
        </p:txBody>
      </p:sp>
      <p:sp>
        <p:nvSpPr>
          <p:cNvPr id="56" name="TextBox 55">
            <a:extLst>
              <a:ext uri="{FF2B5EF4-FFF2-40B4-BE49-F238E27FC236}">
                <a16:creationId xmlns:a16="http://schemas.microsoft.com/office/drawing/2014/main" id="{EA13A09E-4E16-3C5E-FFA3-61D398F656B0}"/>
              </a:ext>
            </a:extLst>
          </p:cNvPr>
          <p:cNvSpPr txBox="1"/>
          <p:nvPr/>
        </p:nvSpPr>
        <p:spPr>
          <a:xfrm>
            <a:off x="4917470" y="3278141"/>
            <a:ext cx="324128" cy="369332"/>
          </a:xfrm>
          <a:prstGeom prst="rect">
            <a:avLst/>
          </a:prstGeom>
          <a:noFill/>
        </p:spPr>
        <p:txBody>
          <a:bodyPr wrap="none" rtlCol="0">
            <a:spAutoFit/>
          </a:bodyPr>
          <a:lstStyle/>
          <a:p>
            <a:pPr algn="ctr"/>
            <a:r>
              <a:rPr lang="en-US" b="1"/>
              <a:t>A</a:t>
            </a:r>
            <a:endParaRPr lang="en-US" b="1" dirty="0"/>
          </a:p>
        </p:txBody>
      </p:sp>
      <p:sp>
        <p:nvSpPr>
          <p:cNvPr id="1792" name="Rectangle 1791">
            <a:extLst>
              <a:ext uri="{FF2B5EF4-FFF2-40B4-BE49-F238E27FC236}">
                <a16:creationId xmlns:a16="http://schemas.microsoft.com/office/drawing/2014/main" id="{FC880666-DC7B-C1F2-ED8C-60D72A66AF0D}"/>
              </a:ext>
            </a:extLst>
          </p:cNvPr>
          <p:cNvSpPr/>
          <p:nvPr/>
        </p:nvSpPr>
        <p:spPr>
          <a:xfrm>
            <a:off x="3988014" y="325505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3" name="TextBox 1792">
            <a:extLst>
              <a:ext uri="{FF2B5EF4-FFF2-40B4-BE49-F238E27FC236}">
                <a16:creationId xmlns:a16="http://schemas.microsoft.com/office/drawing/2014/main" id="{57FBB644-582D-B01F-FAAE-9117291F7D16}"/>
              </a:ext>
            </a:extLst>
          </p:cNvPr>
          <p:cNvSpPr txBox="1"/>
          <p:nvPr/>
        </p:nvSpPr>
        <p:spPr>
          <a:xfrm>
            <a:off x="4025291" y="3278202"/>
            <a:ext cx="298480" cy="369332"/>
          </a:xfrm>
          <a:prstGeom prst="rect">
            <a:avLst/>
          </a:prstGeom>
          <a:noFill/>
        </p:spPr>
        <p:txBody>
          <a:bodyPr wrap="none" rtlCol="0">
            <a:spAutoFit/>
          </a:bodyPr>
          <a:lstStyle/>
          <a:p>
            <a:pPr algn="ctr"/>
            <a:r>
              <a:rPr lang="en-US" b="1"/>
              <a:t>T</a:t>
            </a:r>
            <a:endParaRPr lang="en-US" b="1" dirty="0"/>
          </a:p>
        </p:txBody>
      </p:sp>
      <p:sp>
        <p:nvSpPr>
          <p:cNvPr id="1836" name="Rectangle 1835">
            <a:extLst>
              <a:ext uri="{FF2B5EF4-FFF2-40B4-BE49-F238E27FC236}">
                <a16:creationId xmlns:a16="http://schemas.microsoft.com/office/drawing/2014/main" id="{836D52D0-B923-41E9-3286-DDCFA6F83D04}"/>
              </a:ext>
            </a:extLst>
          </p:cNvPr>
          <p:cNvSpPr/>
          <p:nvPr/>
        </p:nvSpPr>
        <p:spPr>
          <a:xfrm>
            <a:off x="8967943"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9" name="TextBox 1838">
            <a:extLst>
              <a:ext uri="{FF2B5EF4-FFF2-40B4-BE49-F238E27FC236}">
                <a16:creationId xmlns:a16="http://schemas.microsoft.com/office/drawing/2014/main" id="{97D36082-ACC3-5DC9-E383-D67B34696794}"/>
              </a:ext>
            </a:extLst>
          </p:cNvPr>
          <p:cNvSpPr txBox="1"/>
          <p:nvPr/>
        </p:nvSpPr>
        <p:spPr>
          <a:xfrm>
            <a:off x="8986786" y="3760800"/>
            <a:ext cx="335348" cy="369332"/>
          </a:xfrm>
          <a:prstGeom prst="rect">
            <a:avLst/>
          </a:prstGeom>
          <a:noFill/>
        </p:spPr>
        <p:txBody>
          <a:bodyPr wrap="none" rtlCol="0">
            <a:spAutoFit/>
          </a:bodyPr>
          <a:lstStyle/>
          <a:p>
            <a:pPr algn="ctr"/>
            <a:r>
              <a:rPr lang="en-US" b="1"/>
              <a:t>G</a:t>
            </a:r>
            <a:endParaRPr lang="en-US" b="1" dirty="0"/>
          </a:p>
        </p:txBody>
      </p:sp>
      <p:sp>
        <p:nvSpPr>
          <p:cNvPr id="1840" name="Rectangle 1839">
            <a:extLst>
              <a:ext uri="{FF2B5EF4-FFF2-40B4-BE49-F238E27FC236}">
                <a16:creationId xmlns:a16="http://schemas.microsoft.com/office/drawing/2014/main" id="{E0E8521F-DD01-CA59-B56F-597B4E63E498}"/>
              </a:ext>
            </a:extLst>
          </p:cNvPr>
          <p:cNvSpPr/>
          <p:nvPr/>
        </p:nvSpPr>
        <p:spPr>
          <a:xfrm>
            <a:off x="4893017"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1" name="TextBox 1840">
            <a:extLst>
              <a:ext uri="{FF2B5EF4-FFF2-40B4-BE49-F238E27FC236}">
                <a16:creationId xmlns:a16="http://schemas.microsoft.com/office/drawing/2014/main" id="{E32A58FD-9FFF-7B9F-5247-A97CC0AAD19F}"/>
              </a:ext>
            </a:extLst>
          </p:cNvPr>
          <p:cNvSpPr txBox="1"/>
          <p:nvPr/>
        </p:nvSpPr>
        <p:spPr>
          <a:xfrm>
            <a:off x="4922279" y="4244733"/>
            <a:ext cx="314509" cy="369332"/>
          </a:xfrm>
          <a:prstGeom prst="rect">
            <a:avLst/>
          </a:prstGeom>
          <a:noFill/>
        </p:spPr>
        <p:txBody>
          <a:bodyPr wrap="none" rtlCol="0">
            <a:spAutoFit/>
          </a:bodyPr>
          <a:lstStyle/>
          <a:p>
            <a:pPr algn="ctr"/>
            <a:r>
              <a:rPr lang="en-US" b="1"/>
              <a:t>R</a:t>
            </a:r>
            <a:endParaRPr lang="en-US" b="1" dirty="0"/>
          </a:p>
        </p:txBody>
      </p:sp>
      <p:sp>
        <p:nvSpPr>
          <p:cNvPr id="1842" name="Rectangle 1841">
            <a:extLst>
              <a:ext uri="{FF2B5EF4-FFF2-40B4-BE49-F238E27FC236}">
                <a16:creationId xmlns:a16="http://schemas.microsoft.com/office/drawing/2014/main" id="{1DAEA9AC-1BCB-12BC-8DAC-BF5AA2C8878F}"/>
              </a:ext>
            </a:extLst>
          </p:cNvPr>
          <p:cNvSpPr/>
          <p:nvPr/>
        </p:nvSpPr>
        <p:spPr>
          <a:xfrm>
            <a:off x="4441617" y="42216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3" name="TextBox 1842">
            <a:extLst>
              <a:ext uri="{FF2B5EF4-FFF2-40B4-BE49-F238E27FC236}">
                <a16:creationId xmlns:a16="http://schemas.microsoft.com/office/drawing/2014/main" id="{E0B55B81-6BB2-3780-E3AC-A4ECCC586CB3}"/>
              </a:ext>
            </a:extLst>
          </p:cNvPr>
          <p:cNvSpPr txBox="1"/>
          <p:nvPr/>
        </p:nvSpPr>
        <p:spPr>
          <a:xfrm>
            <a:off x="4478894" y="4244794"/>
            <a:ext cx="298480" cy="369332"/>
          </a:xfrm>
          <a:prstGeom prst="rect">
            <a:avLst/>
          </a:prstGeom>
          <a:noFill/>
        </p:spPr>
        <p:txBody>
          <a:bodyPr wrap="none" rtlCol="0">
            <a:spAutoFit/>
          </a:bodyPr>
          <a:lstStyle/>
          <a:p>
            <a:pPr algn="ctr"/>
            <a:r>
              <a:rPr lang="en-US" b="1"/>
              <a:t>T</a:t>
            </a:r>
            <a:endParaRPr lang="en-US" b="1" dirty="0"/>
          </a:p>
        </p:txBody>
      </p:sp>
      <p:sp>
        <p:nvSpPr>
          <p:cNvPr id="1844" name="Rectangle 1843">
            <a:extLst>
              <a:ext uri="{FF2B5EF4-FFF2-40B4-BE49-F238E27FC236}">
                <a16:creationId xmlns:a16="http://schemas.microsoft.com/office/drawing/2014/main" id="{AD9CCDA9-5E92-ABEF-28A8-B64E54C084E1}"/>
              </a:ext>
            </a:extLst>
          </p:cNvPr>
          <p:cNvSpPr/>
          <p:nvPr/>
        </p:nvSpPr>
        <p:spPr>
          <a:xfrm>
            <a:off x="3091113" y="47072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TextBox 1844">
            <a:extLst>
              <a:ext uri="{FF2B5EF4-FFF2-40B4-BE49-F238E27FC236}">
                <a16:creationId xmlns:a16="http://schemas.microsoft.com/office/drawing/2014/main" id="{CDBC2D6F-22D1-6230-68A6-5B3940FD0689}"/>
              </a:ext>
            </a:extLst>
          </p:cNvPr>
          <p:cNvSpPr txBox="1"/>
          <p:nvPr/>
        </p:nvSpPr>
        <p:spPr>
          <a:xfrm>
            <a:off x="3111559" y="4730410"/>
            <a:ext cx="332143" cy="369332"/>
          </a:xfrm>
          <a:prstGeom prst="rect">
            <a:avLst/>
          </a:prstGeom>
          <a:noFill/>
        </p:spPr>
        <p:txBody>
          <a:bodyPr wrap="none" rtlCol="0">
            <a:spAutoFit/>
          </a:bodyPr>
          <a:lstStyle/>
          <a:p>
            <a:pPr algn="ctr"/>
            <a:r>
              <a:rPr lang="en-US" b="1"/>
              <a:t>Đ</a:t>
            </a:r>
            <a:endParaRPr lang="en-US" b="1" dirty="0"/>
          </a:p>
        </p:txBody>
      </p:sp>
      <p:pic>
        <p:nvPicPr>
          <p:cNvPr id="129" name="Picture 128" descr="A colorful kite with a black background&#10;&#10;Description automatically generated">
            <a:extLst>
              <a:ext uri="{FF2B5EF4-FFF2-40B4-BE49-F238E27FC236}">
                <a16:creationId xmlns:a16="http://schemas.microsoft.com/office/drawing/2014/main" id="{FE975F84-7126-4BB9-9A1F-577F53265A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5380" y="621867"/>
            <a:ext cx="470304" cy="470304"/>
          </a:xfrm>
          <a:prstGeom prst="rect">
            <a:avLst/>
          </a:prstGeom>
          <a:ln>
            <a:noFill/>
          </a:ln>
          <a:effectLst>
            <a:glow rad="12700">
              <a:schemeClr val="bg1">
                <a:alpha val="60000"/>
              </a:schemeClr>
            </a:glow>
          </a:effectLst>
        </p:spPr>
      </p:pic>
      <p:grpSp>
        <p:nvGrpSpPr>
          <p:cNvPr id="130" name="Group 11">
            <a:extLst>
              <a:ext uri="{FF2B5EF4-FFF2-40B4-BE49-F238E27FC236}">
                <a16:creationId xmlns:a16="http://schemas.microsoft.com/office/drawing/2014/main" id="{2F885C91-10E2-417C-A250-964AE022CC8F}"/>
              </a:ext>
            </a:extLst>
          </p:cNvPr>
          <p:cNvGrpSpPr>
            <a:grpSpLocks/>
          </p:cNvGrpSpPr>
          <p:nvPr/>
        </p:nvGrpSpPr>
        <p:grpSpPr bwMode="auto">
          <a:xfrm>
            <a:off x="11562120" y="704720"/>
            <a:ext cx="427000" cy="336488"/>
            <a:chOff x="0" y="0"/>
            <a:chExt cx="666" cy="559"/>
          </a:xfrm>
        </p:grpSpPr>
        <p:sp>
          <p:nvSpPr>
            <p:cNvPr id="131" name="Freeform 12">
              <a:extLst>
                <a:ext uri="{FF2B5EF4-FFF2-40B4-BE49-F238E27FC236}">
                  <a16:creationId xmlns:a16="http://schemas.microsoft.com/office/drawing/2014/main" id="{52ADD174-75E5-407B-A3E4-0685C729092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Graphic 4" descr="Right pointing backhand index with solid fill">
            <a:hlinkClick r:id="rId15" action="ppaction://hlinksldjump"/>
            <a:extLst>
              <a:ext uri="{FF2B5EF4-FFF2-40B4-BE49-F238E27FC236}">
                <a16:creationId xmlns:a16="http://schemas.microsoft.com/office/drawing/2014/main" id="{68B5EE61-30E0-4417-91B6-991343799D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23079" y="6146450"/>
            <a:ext cx="352541" cy="352541"/>
          </a:xfrm>
          <a:prstGeom prst="rect">
            <a:avLst/>
          </a:prstGeom>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6"/>
                                        </p:tgtEl>
                                        <p:attrNameLst>
                                          <p:attrName>style.visibility</p:attrName>
                                        </p:attrNameLst>
                                      </p:cBhvr>
                                      <p:to>
                                        <p:strVal val="visible"/>
                                      </p:to>
                                    </p:set>
                                    <p:animEffect transition="in" filter="fade">
                                      <p:cBhvr>
                                        <p:cTn id="18" dur="500"/>
                                        <p:tgtEl>
                                          <p:spTgt spid="18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3"/>
                                        </p:tgtEl>
                                        <p:attrNameLst>
                                          <p:attrName>style.visibility</p:attrName>
                                        </p:attrNameLst>
                                      </p:cBhvr>
                                      <p:to>
                                        <p:strVal val="visible"/>
                                      </p:to>
                                    </p:set>
                                    <p:animEffect transition="in" filter="fade">
                                      <p:cBhvr>
                                        <p:cTn id="21" dur="500"/>
                                        <p:tgtEl>
                                          <p:spTgt spid="1903"/>
                                        </p:tgtEl>
                                      </p:cBhvr>
                                    </p:animEffect>
                                  </p:childTnLst>
                                </p:cTn>
                              </p:par>
                            </p:childTnLst>
                          </p:cTn>
                        </p:par>
                      </p:childTnLst>
                    </p:cTn>
                  </p:par>
                </p:childTnLst>
              </p:cTn>
              <p:nextCondLst>
                <p:cond evt="onClick" delay="0">
                  <p:tgtEl>
                    <p:spTgt spid="1422"/>
                  </p:tgtEl>
                </p:cond>
              </p:nextCondLst>
            </p:seq>
            <p:seq concurrent="1" nextAc="seek">
              <p:cTn id="22" restart="whenNotActive" fill="hold" evtFilter="cancelBubble" nodeType="interactiveSeq">
                <p:stCondLst>
                  <p:cond evt="onClick" delay="0">
                    <p:tgtEl>
                      <p:spTgt spid="142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nextCondLst>
                <p:cond evt="onClick" delay="0">
                  <p:tgtEl>
                    <p:spTgt spid="1423"/>
                  </p:tgtEl>
                </p:cond>
              </p:nextCondLst>
            </p:seq>
            <p:seq concurrent="1" nextAc="seek">
              <p:cTn id="46" restart="whenNotActive" fill="hold" evtFilter="cancelBubble" nodeType="interactiveSeq">
                <p:stCondLst>
                  <p:cond evt="onClick" delay="0">
                    <p:tgtEl>
                      <p:spTgt spid="1424"/>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nextCondLst>
                <p:cond evt="onClick" delay="0">
                  <p:tgtEl>
                    <p:spTgt spid="1424"/>
                  </p:tgtEl>
                </p:cond>
              </p:nextCondLst>
            </p:seq>
            <p:seq concurrent="1" nextAc="seek">
              <p:cTn id="67" restart="whenNotActive" fill="hold" evtFilter="cancelBubble" nodeType="interactiveSeq">
                <p:stCondLst>
                  <p:cond evt="onClick" delay="0">
                    <p:tgtEl>
                      <p:spTgt spid="144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withEffect">
                                  <p:stCondLst>
                                    <p:cond delay="0"/>
                                  </p:stCondLst>
                                  <p:childTnLst>
                                    <p:set>
                                      <p:cBhvr>
                                        <p:cTn id="71" dur="1" fill="hold">
                                          <p:stCondLst>
                                            <p:cond delay="0"/>
                                          </p:stCondLst>
                                        </p:cTn>
                                        <p:tgtEl>
                                          <p:spTgt spid="1794"/>
                                        </p:tgtEl>
                                        <p:attrNameLst>
                                          <p:attrName>style.visibility</p:attrName>
                                        </p:attrNameLst>
                                      </p:cBhvr>
                                      <p:to>
                                        <p:strVal val="visible"/>
                                      </p:to>
                                    </p:set>
                                    <p:animEffect transition="in" filter="fade">
                                      <p:cBhvr>
                                        <p:cTn id="72" dur="500"/>
                                        <p:tgtEl>
                                          <p:spTgt spid="17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01"/>
                                        </p:tgtEl>
                                        <p:attrNameLst>
                                          <p:attrName>style.visibility</p:attrName>
                                        </p:attrNameLst>
                                      </p:cBhvr>
                                      <p:to>
                                        <p:strVal val="visible"/>
                                      </p:to>
                                    </p:set>
                                    <p:animEffect transition="in" filter="fade">
                                      <p:cBhvr>
                                        <p:cTn id="75" dur="500"/>
                                        <p:tgtEl>
                                          <p:spTgt spid="180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02"/>
                                        </p:tgtEl>
                                        <p:attrNameLst>
                                          <p:attrName>style.visibility</p:attrName>
                                        </p:attrNameLst>
                                      </p:cBhvr>
                                      <p:to>
                                        <p:strVal val="visible"/>
                                      </p:to>
                                    </p:set>
                                    <p:animEffect transition="in" filter="fade">
                                      <p:cBhvr>
                                        <p:cTn id="78" dur="500"/>
                                        <p:tgtEl>
                                          <p:spTgt spid="18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03"/>
                                        </p:tgtEl>
                                        <p:attrNameLst>
                                          <p:attrName>style.visibility</p:attrName>
                                        </p:attrNameLst>
                                      </p:cBhvr>
                                      <p:to>
                                        <p:strVal val="visible"/>
                                      </p:to>
                                    </p:set>
                                    <p:animEffect transition="in" filter="fade">
                                      <p:cBhvr>
                                        <p:cTn id="81" dur="500"/>
                                        <p:tgtEl>
                                          <p:spTgt spid="180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93"/>
                                        </p:tgtEl>
                                        <p:attrNameLst>
                                          <p:attrName>style.visibility</p:attrName>
                                        </p:attrNameLst>
                                      </p:cBhvr>
                                      <p:to>
                                        <p:strVal val="visible"/>
                                      </p:to>
                                    </p:set>
                                    <p:animEffect transition="in" filter="fade">
                                      <p:cBhvr>
                                        <p:cTn id="87" dur="500"/>
                                        <p:tgtEl>
                                          <p:spTgt spid="179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childTnLst>
                          </p:cTn>
                        </p:par>
                      </p:childTnLst>
                    </p:cTn>
                  </p:par>
                </p:childTnLst>
              </p:cTn>
              <p:nextCondLst>
                <p:cond evt="onClick" delay="0">
                  <p:tgtEl>
                    <p:spTgt spid="1440"/>
                  </p:tgtEl>
                </p:cond>
              </p:nextCondLst>
            </p:seq>
            <p:seq concurrent="1" nextAc="seek">
              <p:cTn id="91" restart="whenNotActive" fill="hold" evtFilter="cancelBubble" nodeType="interactiveSeq">
                <p:stCondLst>
                  <p:cond evt="onClick" delay="0">
                    <p:tgtEl>
                      <p:spTgt spid="1441"/>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31"/>
                                        </p:tgtEl>
                                        <p:attrNameLst>
                                          <p:attrName>style.visibility</p:attrName>
                                        </p:attrNameLst>
                                      </p:cBhvr>
                                      <p:to>
                                        <p:strVal val="visible"/>
                                      </p:to>
                                    </p:set>
                                    <p:animEffect transition="in" filter="fade">
                                      <p:cBhvr>
                                        <p:cTn id="96" dur="500"/>
                                        <p:tgtEl>
                                          <p:spTgt spid="18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32"/>
                                        </p:tgtEl>
                                        <p:attrNameLst>
                                          <p:attrName>style.visibility</p:attrName>
                                        </p:attrNameLst>
                                      </p:cBhvr>
                                      <p:to>
                                        <p:strVal val="visible"/>
                                      </p:to>
                                    </p:set>
                                    <p:animEffect transition="in" filter="fade">
                                      <p:cBhvr>
                                        <p:cTn id="105" dur="500"/>
                                        <p:tgtEl>
                                          <p:spTgt spid="183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33"/>
                                        </p:tgtEl>
                                        <p:attrNameLst>
                                          <p:attrName>style.visibility</p:attrName>
                                        </p:attrNameLst>
                                      </p:cBhvr>
                                      <p:to>
                                        <p:strVal val="visible"/>
                                      </p:to>
                                    </p:set>
                                    <p:animEffect transition="in" filter="fade">
                                      <p:cBhvr>
                                        <p:cTn id="108" dur="500"/>
                                        <p:tgtEl>
                                          <p:spTgt spid="183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34"/>
                                        </p:tgtEl>
                                        <p:attrNameLst>
                                          <p:attrName>style.visibility</p:attrName>
                                        </p:attrNameLst>
                                      </p:cBhvr>
                                      <p:to>
                                        <p:strVal val="visible"/>
                                      </p:to>
                                    </p:set>
                                    <p:animEffect transition="in" filter="fade">
                                      <p:cBhvr>
                                        <p:cTn id="111" dur="500"/>
                                        <p:tgtEl>
                                          <p:spTgt spid="183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29"/>
                                        </p:tgtEl>
                                        <p:attrNameLst>
                                          <p:attrName>style.visibility</p:attrName>
                                        </p:attrNameLst>
                                      </p:cBhvr>
                                      <p:to>
                                        <p:strVal val="visible"/>
                                      </p:to>
                                    </p:set>
                                    <p:animEffect transition="in" filter="fade">
                                      <p:cBhvr>
                                        <p:cTn id="114" dur="500"/>
                                        <p:tgtEl>
                                          <p:spTgt spid="182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30"/>
                                        </p:tgtEl>
                                        <p:attrNameLst>
                                          <p:attrName>style.visibility</p:attrName>
                                        </p:attrNameLst>
                                      </p:cBhvr>
                                      <p:to>
                                        <p:strVal val="visible"/>
                                      </p:to>
                                    </p:set>
                                    <p:animEffect transition="in" filter="fade">
                                      <p:cBhvr>
                                        <p:cTn id="117" dur="500"/>
                                        <p:tgtEl>
                                          <p:spTgt spid="183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39"/>
                                        </p:tgtEl>
                                        <p:attrNameLst>
                                          <p:attrName>style.visibility</p:attrName>
                                        </p:attrNameLst>
                                      </p:cBhvr>
                                      <p:to>
                                        <p:strVal val="visible"/>
                                      </p:to>
                                    </p:set>
                                    <p:animEffect transition="in" filter="fade">
                                      <p:cBhvr>
                                        <p:cTn id="120" dur="500"/>
                                        <p:tgtEl>
                                          <p:spTgt spid="1839"/>
                                        </p:tgtEl>
                                      </p:cBhvr>
                                    </p:animEffect>
                                  </p:childTnLst>
                                </p:cTn>
                              </p:par>
                            </p:childTnLst>
                          </p:cTn>
                        </p:par>
                      </p:childTnLst>
                    </p:cTn>
                  </p:par>
                </p:childTnLst>
              </p:cTn>
              <p:nextCondLst>
                <p:cond evt="onClick" delay="0">
                  <p:tgtEl>
                    <p:spTgt spid="1441"/>
                  </p:tgtEl>
                </p:cond>
              </p:nextCondLst>
            </p:seq>
            <p:seq concurrent="1" nextAc="seek">
              <p:cTn id="121" restart="whenNotActive" fill="hold" evtFilter="cancelBubble" nodeType="interactiveSeq">
                <p:stCondLst>
                  <p:cond evt="onClick" delay="0">
                    <p:tgtEl>
                      <p:spTgt spid="1442"/>
                    </p:tgtEl>
                  </p:cond>
                </p:stCondLst>
                <p:endSync evt="end" delay="0">
                  <p:rtn val="all"/>
                </p:endSync>
                <p:childTnLst>
                  <p:par>
                    <p:cTn id="122" fill="hold">
                      <p:stCondLst>
                        <p:cond delay="0"/>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357"/>
                                        </p:tgtEl>
                                        <p:attrNameLst>
                                          <p:attrName>style.visibility</p:attrName>
                                        </p:attrNameLst>
                                      </p:cBhvr>
                                      <p:to>
                                        <p:strVal val="visible"/>
                                      </p:to>
                                    </p:set>
                                    <p:animEffect transition="in" filter="fade">
                                      <p:cBhvr>
                                        <p:cTn id="126" dur="500"/>
                                        <p:tgtEl>
                                          <p:spTgt spid="135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58"/>
                                        </p:tgtEl>
                                        <p:attrNameLst>
                                          <p:attrName>style.visibility</p:attrName>
                                        </p:attrNameLst>
                                      </p:cBhvr>
                                      <p:to>
                                        <p:strVal val="visible"/>
                                      </p:to>
                                    </p:set>
                                    <p:animEffect transition="in" filter="fade">
                                      <p:cBhvr>
                                        <p:cTn id="129" dur="500"/>
                                        <p:tgtEl>
                                          <p:spTgt spid="135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59"/>
                                        </p:tgtEl>
                                        <p:attrNameLst>
                                          <p:attrName>style.visibility</p:attrName>
                                        </p:attrNameLst>
                                      </p:cBhvr>
                                      <p:to>
                                        <p:strVal val="visible"/>
                                      </p:to>
                                    </p:set>
                                    <p:animEffect transition="in" filter="fade">
                                      <p:cBhvr>
                                        <p:cTn id="132" dur="500"/>
                                        <p:tgtEl>
                                          <p:spTgt spid="135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60"/>
                                        </p:tgtEl>
                                        <p:attrNameLst>
                                          <p:attrName>style.visibility</p:attrName>
                                        </p:attrNameLst>
                                      </p:cBhvr>
                                      <p:to>
                                        <p:strVal val="visible"/>
                                      </p:to>
                                    </p:set>
                                    <p:animEffect transition="in" filter="fade">
                                      <p:cBhvr>
                                        <p:cTn id="135" dur="500"/>
                                        <p:tgtEl>
                                          <p:spTgt spid="136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53"/>
                                        </p:tgtEl>
                                        <p:attrNameLst>
                                          <p:attrName>style.visibility</p:attrName>
                                        </p:attrNameLst>
                                      </p:cBhvr>
                                      <p:to>
                                        <p:strVal val="visible"/>
                                      </p:to>
                                    </p:set>
                                    <p:animEffect transition="in" filter="fade">
                                      <p:cBhvr>
                                        <p:cTn id="138" dur="500"/>
                                        <p:tgtEl>
                                          <p:spTgt spid="185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41"/>
                                        </p:tgtEl>
                                        <p:attrNameLst>
                                          <p:attrName>style.visibility</p:attrName>
                                        </p:attrNameLst>
                                      </p:cBhvr>
                                      <p:to>
                                        <p:strVal val="visible"/>
                                      </p:to>
                                    </p:set>
                                    <p:animEffect transition="in" filter="fade">
                                      <p:cBhvr>
                                        <p:cTn id="141" dur="500"/>
                                        <p:tgtEl>
                                          <p:spTgt spid="184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843"/>
                                        </p:tgtEl>
                                        <p:attrNameLst>
                                          <p:attrName>style.visibility</p:attrName>
                                        </p:attrNameLst>
                                      </p:cBhvr>
                                      <p:to>
                                        <p:strVal val="visible"/>
                                      </p:to>
                                    </p:set>
                                    <p:animEffect transition="in" filter="fade">
                                      <p:cBhvr>
                                        <p:cTn id="144" dur="500"/>
                                        <p:tgtEl>
                                          <p:spTgt spid="1843"/>
                                        </p:tgtEl>
                                      </p:cBhvr>
                                    </p:animEffect>
                                  </p:childTnLst>
                                </p:cTn>
                              </p:par>
                            </p:childTnLst>
                          </p:cTn>
                        </p:par>
                      </p:childTnLst>
                    </p:cTn>
                  </p:par>
                </p:childTnLst>
              </p:cTn>
              <p:nextCondLst>
                <p:cond evt="onClick" delay="0">
                  <p:tgtEl>
                    <p:spTgt spid="1442"/>
                  </p:tgtEl>
                </p:cond>
              </p:nextCondLst>
            </p:seq>
            <p:seq concurrent="1" nextAc="seek">
              <p:cTn id="145" restart="whenNotActive" fill="hold" evtFilter="cancelBubble" nodeType="interactiveSeq">
                <p:stCondLst>
                  <p:cond evt="onClick" delay="0">
                    <p:tgtEl>
                      <p:spTgt spid="1443"/>
                    </p:tgtEl>
                  </p:cond>
                </p:stCondLst>
                <p:endSync evt="end" delay="0">
                  <p:rtn val="all"/>
                </p:endSync>
                <p:childTnLst>
                  <p:par>
                    <p:cTn id="146" fill="hold">
                      <p:stCondLst>
                        <p:cond delay="0"/>
                      </p:stCondLst>
                      <p:childTnLst>
                        <p:par>
                          <p:cTn id="147" fill="hold">
                            <p:stCondLst>
                              <p:cond delay="0"/>
                            </p:stCondLst>
                            <p:childTnLst>
                              <p:par>
                                <p:cTn id="148" presetID="10" presetClass="entr" presetSubtype="0" fill="hold" grpId="0" nodeType="withEffect">
                                  <p:stCondLst>
                                    <p:cond delay="0"/>
                                  </p:stCondLst>
                                  <p:childTnLst>
                                    <p:set>
                                      <p:cBhvr>
                                        <p:cTn id="149" dur="1" fill="hold">
                                          <p:stCondLst>
                                            <p:cond delay="0"/>
                                          </p:stCondLst>
                                        </p:cTn>
                                        <p:tgtEl>
                                          <p:spTgt spid="1374"/>
                                        </p:tgtEl>
                                        <p:attrNameLst>
                                          <p:attrName>style.visibility</p:attrName>
                                        </p:attrNameLst>
                                      </p:cBhvr>
                                      <p:to>
                                        <p:strVal val="visible"/>
                                      </p:to>
                                    </p:set>
                                    <p:animEffect transition="in" filter="fade">
                                      <p:cBhvr>
                                        <p:cTn id="150" dur="500"/>
                                        <p:tgtEl>
                                          <p:spTgt spid="137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75"/>
                                        </p:tgtEl>
                                        <p:attrNameLst>
                                          <p:attrName>style.visibility</p:attrName>
                                        </p:attrNameLst>
                                      </p:cBhvr>
                                      <p:to>
                                        <p:strVal val="visible"/>
                                      </p:to>
                                    </p:set>
                                    <p:animEffect transition="in" filter="fade">
                                      <p:cBhvr>
                                        <p:cTn id="153" dur="500"/>
                                        <p:tgtEl>
                                          <p:spTgt spid="137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76"/>
                                        </p:tgtEl>
                                        <p:attrNameLst>
                                          <p:attrName>style.visibility</p:attrName>
                                        </p:attrNameLst>
                                      </p:cBhvr>
                                      <p:to>
                                        <p:strVal val="visible"/>
                                      </p:to>
                                    </p:set>
                                    <p:animEffect transition="in" filter="fade">
                                      <p:cBhvr>
                                        <p:cTn id="156" dur="500"/>
                                        <p:tgtEl>
                                          <p:spTgt spid="137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77"/>
                                        </p:tgtEl>
                                        <p:attrNameLst>
                                          <p:attrName>style.visibility</p:attrName>
                                        </p:attrNameLst>
                                      </p:cBhvr>
                                      <p:to>
                                        <p:strVal val="visible"/>
                                      </p:to>
                                    </p:set>
                                    <p:animEffect transition="in" filter="fade">
                                      <p:cBhvr>
                                        <p:cTn id="159" dur="500"/>
                                        <p:tgtEl>
                                          <p:spTgt spid="137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78"/>
                                        </p:tgtEl>
                                        <p:attrNameLst>
                                          <p:attrName>style.visibility</p:attrName>
                                        </p:attrNameLst>
                                      </p:cBhvr>
                                      <p:to>
                                        <p:strVal val="visible"/>
                                      </p:to>
                                    </p:set>
                                    <p:animEffect transition="in" filter="fade">
                                      <p:cBhvr>
                                        <p:cTn id="162" dur="500"/>
                                        <p:tgtEl>
                                          <p:spTgt spid="137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72"/>
                                        </p:tgtEl>
                                        <p:attrNameLst>
                                          <p:attrName>style.visibility</p:attrName>
                                        </p:attrNameLst>
                                      </p:cBhvr>
                                      <p:to>
                                        <p:strVal val="visible"/>
                                      </p:to>
                                    </p:set>
                                    <p:animEffect transition="in" filter="fade">
                                      <p:cBhvr>
                                        <p:cTn id="165" dur="500"/>
                                        <p:tgtEl>
                                          <p:spTgt spid="137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847"/>
                                        </p:tgtEl>
                                        <p:attrNameLst>
                                          <p:attrName>style.visibility</p:attrName>
                                        </p:attrNameLst>
                                      </p:cBhvr>
                                      <p:to>
                                        <p:strVal val="visible"/>
                                      </p:to>
                                    </p:set>
                                    <p:animEffect transition="in" filter="fade">
                                      <p:cBhvr>
                                        <p:cTn id="168" dur="500"/>
                                        <p:tgtEl>
                                          <p:spTgt spid="184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845"/>
                                        </p:tgtEl>
                                        <p:attrNameLst>
                                          <p:attrName>style.visibility</p:attrName>
                                        </p:attrNameLst>
                                      </p:cBhvr>
                                      <p:to>
                                        <p:strVal val="visible"/>
                                      </p:to>
                                    </p:set>
                                    <p:animEffect transition="in" filter="fade">
                                      <p:cBhvr>
                                        <p:cTn id="171" dur="500"/>
                                        <p:tgtEl>
                                          <p:spTgt spid="1845"/>
                                        </p:tgtEl>
                                      </p:cBhvr>
                                    </p:animEffect>
                                  </p:childTnLst>
                                </p:cTn>
                              </p:par>
                            </p:childTnLst>
                          </p:cTn>
                        </p:par>
                      </p:childTnLst>
                    </p:cTn>
                  </p:par>
                </p:childTnLst>
              </p:cTn>
              <p:nextCondLst>
                <p:cond evt="onClick" delay="0">
                  <p:tgtEl>
                    <p:spTgt spid="1443"/>
                  </p:tgtEl>
                </p:cond>
              </p:nextCondLst>
            </p:seq>
            <p:seq concurrent="1" nextAc="seek">
              <p:cTn id="172" restart="whenNotActive" fill="hold" evtFilter="cancelBubble" nodeType="interactiveSeq">
                <p:stCondLst>
                  <p:cond evt="onClick" delay="0">
                    <p:tgtEl>
                      <p:spTgt spid="1444"/>
                    </p:tgtEl>
                  </p:cond>
                </p:stCondLst>
                <p:endSync evt="end" delay="0">
                  <p:rtn val="all"/>
                </p:endSync>
                <p:childTnLst>
                  <p:par>
                    <p:cTn id="173" fill="hold">
                      <p:stCondLst>
                        <p:cond delay="0"/>
                      </p:stCondLst>
                      <p:childTnLst>
                        <p:par>
                          <p:cTn id="174" fill="hold">
                            <p:stCondLst>
                              <p:cond delay="0"/>
                            </p:stCondLst>
                            <p:childTnLst>
                              <p:par>
                                <p:cTn id="175" presetID="10" presetClass="entr" presetSubtype="0" fill="hold" grpId="0" nodeType="withEffect">
                                  <p:stCondLst>
                                    <p:cond delay="0"/>
                                  </p:stCondLst>
                                  <p:childTnLst>
                                    <p:set>
                                      <p:cBhvr>
                                        <p:cTn id="176" dur="1" fill="hold">
                                          <p:stCondLst>
                                            <p:cond delay="0"/>
                                          </p:stCondLst>
                                        </p:cTn>
                                        <p:tgtEl>
                                          <p:spTgt spid="1396"/>
                                        </p:tgtEl>
                                        <p:attrNameLst>
                                          <p:attrName>style.visibility</p:attrName>
                                        </p:attrNameLst>
                                      </p:cBhvr>
                                      <p:to>
                                        <p:strVal val="visible"/>
                                      </p:to>
                                    </p:set>
                                    <p:animEffect transition="in" filter="fade">
                                      <p:cBhvr>
                                        <p:cTn id="177" dur="500"/>
                                        <p:tgtEl>
                                          <p:spTgt spid="139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97"/>
                                        </p:tgtEl>
                                        <p:attrNameLst>
                                          <p:attrName>style.visibility</p:attrName>
                                        </p:attrNameLst>
                                      </p:cBhvr>
                                      <p:to>
                                        <p:strVal val="visible"/>
                                      </p:to>
                                    </p:set>
                                    <p:animEffect transition="in" filter="fade">
                                      <p:cBhvr>
                                        <p:cTn id="180" dur="500"/>
                                        <p:tgtEl>
                                          <p:spTgt spid="139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89"/>
                                        </p:tgtEl>
                                        <p:attrNameLst>
                                          <p:attrName>style.visibility</p:attrName>
                                        </p:attrNameLst>
                                      </p:cBhvr>
                                      <p:to>
                                        <p:strVal val="visible"/>
                                      </p:to>
                                    </p:set>
                                    <p:animEffect transition="in" filter="fade">
                                      <p:cBhvr>
                                        <p:cTn id="183" dur="500"/>
                                        <p:tgtEl>
                                          <p:spTgt spid="1389"/>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90"/>
                                        </p:tgtEl>
                                        <p:attrNameLst>
                                          <p:attrName>style.visibility</p:attrName>
                                        </p:attrNameLst>
                                      </p:cBhvr>
                                      <p:to>
                                        <p:strVal val="visible"/>
                                      </p:to>
                                    </p:set>
                                    <p:animEffect transition="in" filter="fade">
                                      <p:cBhvr>
                                        <p:cTn id="186" dur="500"/>
                                        <p:tgtEl>
                                          <p:spTgt spid="139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93"/>
                                        </p:tgtEl>
                                        <p:attrNameLst>
                                          <p:attrName>style.visibility</p:attrName>
                                        </p:attrNameLst>
                                      </p:cBhvr>
                                      <p:to>
                                        <p:strVal val="visible"/>
                                      </p:to>
                                    </p:set>
                                    <p:animEffect transition="in" filter="fade">
                                      <p:cBhvr>
                                        <p:cTn id="189" dur="500"/>
                                        <p:tgtEl>
                                          <p:spTgt spid="139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394"/>
                                        </p:tgtEl>
                                        <p:attrNameLst>
                                          <p:attrName>style.visibility</p:attrName>
                                        </p:attrNameLst>
                                      </p:cBhvr>
                                      <p:to>
                                        <p:strVal val="visible"/>
                                      </p:to>
                                    </p:set>
                                    <p:animEffect transition="in" filter="fade">
                                      <p:cBhvr>
                                        <p:cTn id="192" dur="500"/>
                                        <p:tgtEl>
                                          <p:spTgt spid="139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fade">
                                      <p:cBhvr>
                                        <p:cTn id="195" dur="500"/>
                                        <p:tgtEl>
                                          <p:spTgt spid="29"/>
                                        </p:tgtEl>
                                      </p:cBhvr>
                                    </p:animEffect>
                                  </p:childTnLst>
                                </p:cTn>
                              </p:par>
                            </p:childTnLst>
                          </p:cTn>
                        </p:par>
                      </p:childTnLst>
                    </p:cTn>
                  </p:par>
                </p:childTnLst>
              </p:cTn>
              <p:nextCondLst>
                <p:cond evt="onClick" delay="0">
                  <p:tgtEl>
                    <p:spTgt spid="1444"/>
                  </p:tgtEl>
                </p:cond>
              </p:nextCondLst>
            </p:seq>
          </p:childTnLst>
        </p:cTn>
      </p:par>
    </p:tnLst>
    <p:bldLst>
      <p:bldP spid="27" grpId="0"/>
      <p:bldP spid="28" grpId="0"/>
      <p:bldP spid="30" grpId="0"/>
      <p:bldP spid="31" grpId="0"/>
      <p:bldP spid="1829" grpId="0"/>
      <p:bldP spid="1830" grpId="0"/>
      <p:bldP spid="1831" grpId="0"/>
      <p:bldP spid="1832" grpId="0"/>
      <p:bldP spid="1833" grpId="0"/>
      <p:bldP spid="1834" grpId="0"/>
      <p:bldP spid="1389" grpId="0"/>
      <p:bldP spid="1390" grpId="0"/>
      <p:bldP spid="1393" grpId="0"/>
      <p:bldP spid="1394" grpId="0"/>
      <p:bldP spid="1396" grpId="0"/>
      <p:bldP spid="1397" grpId="0"/>
      <p:bldP spid="1899" grpId="0"/>
      <p:bldP spid="1901" grpId="0"/>
      <p:bldP spid="1903" grpId="0"/>
      <p:bldP spid="1826" grpId="0"/>
      <p:bldP spid="1357" grpId="0"/>
      <p:bldP spid="1358" grpId="0"/>
      <p:bldP spid="1359" grpId="0"/>
      <p:bldP spid="1360" grpId="0"/>
      <p:bldP spid="1853" grpId="0"/>
      <p:bldP spid="1372" grpId="0"/>
      <p:bldP spid="1374" grpId="0"/>
      <p:bldP spid="1375" grpId="0"/>
      <p:bldP spid="1376" grpId="0"/>
      <p:bldP spid="1377" grpId="0"/>
      <p:bldP spid="1378" grpId="0"/>
      <p:bldP spid="46" grpId="0"/>
      <p:bldP spid="47" grpId="0"/>
      <p:bldP spid="49" grpId="0"/>
      <p:bldP spid="50" grpId="0"/>
      <p:bldP spid="51" grpId="0"/>
      <p:bldP spid="52" grpId="0"/>
      <p:bldP spid="1847" grpId="0"/>
      <p:bldP spid="1794" grpId="0"/>
      <p:bldP spid="1801" grpId="0"/>
      <p:bldP spid="1802" grpId="0"/>
      <p:bldP spid="1803" grpId="0"/>
      <p:bldP spid="18" grpId="0"/>
      <p:bldP spid="24" grpId="0"/>
      <p:bldP spid="29" grpId="0"/>
      <p:bldP spid="21" grpId="0"/>
      <p:bldP spid="25" grpId="0"/>
      <p:bldP spid="33" grpId="0"/>
      <p:bldP spid="55" grpId="0"/>
      <p:bldP spid="56" grpId="0"/>
      <p:bldP spid="1793" grpId="0"/>
      <p:bldP spid="1839" grpId="0"/>
      <p:bldP spid="1841" grpId="0"/>
      <p:bldP spid="1843" grpId="0"/>
      <p:bldP spid="184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475117" y="1517440"/>
            <a:ext cx="8063418" cy="73447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649619"/>
            <a:ext cx="9195296" cy="461665"/>
          </a:xfrm>
          <a:prstGeom prst="rect">
            <a:avLst/>
          </a:prstGeom>
          <a:noFill/>
        </p:spPr>
        <p:txBody>
          <a:bodyPr wrap="square" rtlCol="0">
            <a:spAutoFit/>
          </a:bodyPr>
          <a:lstStyle/>
          <a:p>
            <a:pPr algn="ct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46745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287280"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884165" y="312353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484719"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48881"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54818" y="319098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48415"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Ổ</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684442" y="31235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42389" y="31859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1406" y="103354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234440"/>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Body)"/>
              </a:rPr>
              <a:t>I</a:t>
            </a:r>
            <a:r>
              <a:rPr lang="vi-VN" sz="2400">
                <a:solidFill>
                  <a:srgbClr val="00B050"/>
                </a:solidFill>
              </a:rPr>
              <a:t> Bài </a:t>
            </a:r>
            <a:r>
              <a:rPr lang="en-US" sz="2400">
                <a:solidFill>
                  <a:srgbClr val="00B050"/>
                </a:solidFill>
                <a:latin typeface="Arial (Body)"/>
              </a:rPr>
              <a:t>3</a:t>
            </a:r>
            <a:r>
              <a:rPr lang="vi-VN" sz="2400">
                <a:solidFill>
                  <a:srgbClr val="00B050"/>
                </a:solidFill>
              </a:rPr>
              <a:t> SGK: </a:t>
            </a:r>
            <a:r>
              <a:rPr lang="vi-VN" sz="2400"/>
              <a:t>“</a:t>
            </a:r>
            <a:r>
              <a:rPr lang="en-GB" sz="2400">
                <a:latin typeface="Arial (Body)"/>
              </a:rPr>
              <a:t>Bộ trưởng Bộ Công an quy định cụ thể độ </a:t>
            </a:r>
            <a:r>
              <a:rPr lang="en-GB" sz="2400">
                <a:solidFill>
                  <a:srgbClr val="FF0000"/>
                </a:solidFill>
                <a:latin typeface="Arial (Body)"/>
              </a:rPr>
              <a:t>tuổi</a:t>
            </a:r>
            <a:r>
              <a:rPr lang="en-GB" sz="2400">
                <a:latin typeface="Arial (Body)"/>
              </a:rPr>
              <a:t> tuyển chọn công dân và ngành nghề cần thiết để tuyển chọn công dân nữ thực hiện nghĩa vụ tham gia Công an nhân dân.</a:t>
            </a:r>
            <a:r>
              <a:rPr lang="vi-VN" sz="2400"/>
              <a:t>”</a:t>
            </a:r>
            <a:endParaRPr lang="en-US" sz="2800" dirty="0">
              <a:cs typeface="Arial" panose="020B0604020202020204" pitchFamily="34" charset="0"/>
            </a:endParaRPr>
          </a:p>
        </p:txBody>
      </p:sp>
      <p:pic>
        <p:nvPicPr>
          <p:cNvPr id="41" name="Picture 40" descr="A colorful kite with a black background&#10;&#10;Description automatically generated">
            <a:extLst>
              <a:ext uri="{FF2B5EF4-FFF2-40B4-BE49-F238E27FC236}">
                <a16:creationId xmlns:a16="http://schemas.microsoft.com/office/drawing/2014/main" id="{60572812-5303-48B9-950C-FE1331D1A9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2" name="Group 11">
            <a:extLst>
              <a:ext uri="{FF2B5EF4-FFF2-40B4-BE49-F238E27FC236}">
                <a16:creationId xmlns:a16="http://schemas.microsoft.com/office/drawing/2014/main" id="{136AA43E-B7E6-4A2B-AC90-97D18C4AB8E0}"/>
              </a:ext>
            </a:extLst>
          </p:cNvPr>
          <p:cNvGrpSpPr>
            <a:grpSpLocks/>
          </p:cNvGrpSpPr>
          <p:nvPr/>
        </p:nvGrpSpPr>
        <p:grpSpPr bwMode="auto">
          <a:xfrm>
            <a:off x="11236198" y="912947"/>
            <a:ext cx="427000" cy="336488"/>
            <a:chOff x="0" y="0"/>
            <a:chExt cx="666" cy="559"/>
          </a:xfrm>
        </p:grpSpPr>
        <p:sp>
          <p:nvSpPr>
            <p:cNvPr id="43" name="Freeform 12">
              <a:extLst>
                <a:ext uri="{FF2B5EF4-FFF2-40B4-BE49-F238E27FC236}">
                  <a16:creationId xmlns:a16="http://schemas.microsoft.com/office/drawing/2014/main" id="{852C3D41-EEE9-4347-8FD8-36069F5B3BE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3" fill="hold" display="0">
                  <p:stCondLst>
                    <p:cond delay="indefinite"/>
                  </p:stCondLst>
                  <p:endCondLst>
                    <p:cond evt="onStopAudio" delay="0">
                      <p:tgtEl>
                        <p:sldTgt/>
                      </p:tgtEl>
                    </p:cond>
                  </p:endCondLst>
                </p:cTn>
                <p:tgtEl>
                  <p:spTgt spid="11"/>
                </p:tgtEl>
              </p:cMediaNode>
            </p:audio>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afterEffect">
                                  <p:stCondLst>
                                    <p:cond delay="0"/>
                                  </p:stCondLst>
                                  <p:childTnLst>
                                    <p:set>
                                      <p:cBhvr>
                                        <p:cTn id="28"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demgiay.wav"/>
                                        </p:tgtEl>
                                      </p:cMediaNode>
                                    </p:audio>
                                  </p:sub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demgiay.wav"/>
                                        </p:tgtEl>
                                      </p:cMediaNode>
                                    </p:audio>
                                  </p:sub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demgiay.wav"/>
                                        </p:tgtEl>
                                      </p:cMediaNode>
                                    </p:audio>
                                  </p:sub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demgiay.wav"/>
                                        </p:tgtEl>
                                      </p:cMediaNode>
                                    </p:audio>
                                  </p:sub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demgiay.wav"/>
                                        </p:tgtEl>
                                      </p:cMediaNode>
                                    </p:audio>
                                  </p:sub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emgiay.wav"/>
                                        </p:tgtEl>
                                      </p:cMediaNode>
                                    </p:audio>
                                  </p:subTnLst>
                                </p:cTn>
                              </p:par>
                            </p:childTnLst>
                          </p:cTn>
                        </p:par>
                        <p:par>
                          <p:cTn id="44" fill="hold">
                            <p:stCondLst>
                              <p:cond delay="6000"/>
                            </p:stCondLst>
                            <p:childTnLst>
                              <p:par>
                                <p:cTn id="45" presetID="1" presetClass="entr" presetSubtype="0" fill="hold" grpId="0" nodeType="afterEffect">
                                  <p:stCondLst>
                                    <p:cond delay="0"/>
                                  </p:stCondLst>
                                  <p:childTnLst>
                                    <p:set>
                                      <p:cBhvr>
                                        <p:cTn id="4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demgiay.wav"/>
                                        </p:tgtEl>
                                      </p:cMediaNode>
                                    </p:audio>
                                  </p:sub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demgiay.wav"/>
                                        </p:tgtEl>
                                      </p:cMediaNode>
                                    </p:audio>
                                  </p:subTnLst>
                                </p:cTn>
                              </p:par>
                            </p:childTnLst>
                          </p:cTn>
                        </p:par>
                        <p:par>
                          <p:cTn id="50" fill="hold">
                            <p:stCondLst>
                              <p:cond delay="8000"/>
                            </p:stCondLst>
                            <p:childTnLst>
                              <p:par>
                                <p:cTn id="51" presetID="1" presetClass="entr" presetSubtype="0" fill="hold" grpId="0" nodeType="afterEffect">
                                  <p:stCondLst>
                                    <p:cond delay="0"/>
                                  </p:stCondLst>
                                  <p:childTnLst>
                                    <p:set>
                                      <p:cBhvr>
                                        <p:cTn id="5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demgiay.wav"/>
                                        </p:tgtEl>
                                      </p:cMediaNode>
                                    </p:audio>
                                  </p:subTnLst>
                                </p:cTn>
                              </p:par>
                            </p:childTnLst>
                          </p:cTn>
                        </p:par>
                        <p:par>
                          <p:cTn id="53" fill="hold">
                            <p:stCondLst>
                              <p:cond delay="9000"/>
                            </p:stCondLst>
                            <p:childTnLst>
                              <p:par>
                                <p:cTn id="54" presetID="1" presetClass="entr" presetSubtype="0" fill="hold" grpId="0" nodeType="afterEffect">
                                  <p:stCondLst>
                                    <p:cond delay="0"/>
                                  </p:stCondLst>
                                  <p:childTnLst>
                                    <p:set>
                                      <p:cBhvr>
                                        <p:cTn id="5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demgiay.wav"/>
                                        </p:tgtEl>
                                      </p:cMediaNode>
                                    </p:audio>
                                  </p:sub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demgiay.wav"/>
                                        </p:tgtEl>
                                      </p:cMediaNode>
                                    </p:audio>
                                  </p:subTnLst>
                                </p:cTn>
                              </p:par>
                            </p:childTnLst>
                          </p:cTn>
                        </p:par>
                        <p:par>
                          <p:cTn id="59" fill="hold">
                            <p:stCondLst>
                              <p:cond delay="11000"/>
                            </p:stCondLst>
                            <p:childTnLst>
                              <p:par>
                                <p:cTn id="60" presetID="1" presetClass="entr" presetSubtype="0" fill="hold" grpId="0" nodeType="afterEffect">
                                  <p:stCondLst>
                                    <p:cond delay="0"/>
                                  </p:stCondLst>
                                  <p:childTnLst>
                                    <p:set>
                                      <p:cBhvr>
                                        <p:cTn id="6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demgiay.wav"/>
                                        </p:tgtEl>
                                      </p:cMediaNode>
                                    </p:audio>
                                  </p:sub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demgiay.wav"/>
                                        </p:tgtEl>
                                      </p:cMediaNode>
                                    </p:audio>
                                  </p:subTnLst>
                                </p:cTn>
                              </p:par>
                            </p:childTnLst>
                          </p:cTn>
                        </p:par>
                        <p:par>
                          <p:cTn id="65" fill="hold">
                            <p:stCondLst>
                              <p:cond delay="13000"/>
                            </p:stCondLst>
                            <p:childTnLst>
                              <p:par>
                                <p:cTn id="66" presetID="1" presetClass="entr" presetSubtype="0" fill="hold" grpId="0" nodeType="afterEffect">
                                  <p:stCondLst>
                                    <p:cond delay="0"/>
                                  </p:stCondLst>
                                  <p:childTnLst>
                                    <p:set>
                                      <p:cBhvr>
                                        <p:cTn id="6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demgiay.wav"/>
                                        </p:tgtEl>
                                      </p:cMediaNode>
                                    </p:audio>
                                  </p:subTnLst>
                                </p:cTn>
                              </p:par>
                            </p:childTnLst>
                          </p:cTn>
                        </p:par>
                        <p:par>
                          <p:cTn id="68" fill="hold">
                            <p:stCondLst>
                              <p:cond delay="14000"/>
                            </p:stCondLst>
                            <p:childTnLst>
                              <p:par>
                                <p:cTn id="69" presetID="1" presetClass="entr" presetSubtype="0" fill="hold" grpId="0" nodeType="afterEffect">
                                  <p:stCondLst>
                                    <p:cond delay="0"/>
                                  </p:stCondLst>
                                  <p:childTnLst>
                                    <p:set>
                                      <p:cBhvr>
                                        <p:cTn id="7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663337" y="1455763"/>
            <a:ext cx="7733212" cy="5779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166949" y="1497649"/>
            <a:ext cx="8844130" cy="461665"/>
          </a:xfrm>
          <a:prstGeom prst="rect">
            <a:avLst/>
          </a:prstGeom>
          <a:noFill/>
        </p:spPr>
        <p:txBody>
          <a:bodyPr wrap="square" rtlCol="0">
            <a:spAutoFit/>
          </a:bodyP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16862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694327" y="27412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494604" y="274088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095158"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755928" y="28037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565257" y="280833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Ự</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158854"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294881"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52828"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63278" y="963237"/>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3669057"/>
            <a:ext cx="10162890" cy="1938992"/>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Thủ tục: Công an cấp xã tham mưu với Uỷ ban nhân dân cùng cấp tổ chức thông báo, tuyên truyền và niêm yết công khai tại trụ sở Công an, Uỷ ban nhân dân cấp xã về đối tượng, tiêu chuẩn, điều kiện, thời gian tiếp nhận hồ sơ đăng kí </a:t>
            </a:r>
            <a:r>
              <a:rPr lang="en-GB" sz="2400">
                <a:solidFill>
                  <a:srgbClr val="FF0000"/>
                </a:solidFill>
                <a:latin typeface="Arial (Body)"/>
              </a:rPr>
              <a:t>dự tuyển </a:t>
            </a:r>
            <a:r>
              <a:rPr lang="en-GB" sz="2400">
                <a:latin typeface="Arial (Body)"/>
              </a:rPr>
              <a:t>(ít nhất là 30 ngày, kể từ ngày thông báo);…</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CD6E53E-FDFE-4413-A58E-CE3F4E4EB693}"/>
              </a:ext>
            </a:extLst>
          </p:cNvPr>
          <p:cNvSpPr/>
          <p:nvPr/>
        </p:nvSpPr>
        <p:spPr>
          <a:xfrm>
            <a:off x="6695712"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1AF8939E-7167-F6F7-F01A-80984FC4FB8A}"/>
              </a:ext>
            </a:extLst>
          </p:cNvPr>
          <p:cNvSpPr/>
          <p:nvPr/>
        </p:nvSpPr>
        <p:spPr>
          <a:xfrm>
            <a:off x="6759408"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048AFF04-D551-5ECD-B882-FC26E31A8FA8}"/>
              </a:ext>
            </a:extLst>
          </p:cNvPr>
          <p:cNvSpPr/>
          <p:nvPr/>
        </p:nvSpPr>
        <p:spPr>
          <a:xfrm>
            <a:off x="5895435" y="2740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DAF5D546-B807-7633-E33B-4B30F82C1F21}"/>
              </a:ext>
            </a:extLst>
          </p:cNvPr>
          <p:cNvSpPr/>
          <p:nvPr/>
        </p:nvSpPr>
        <p:spPr>
          <a:xfrm>
            <a:off x="5953382" y="2803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93CD06C0-99C5-7D1D-91C6-9317073A5B50}"/>
              </a:ext>
            </a:extLst>
          </p:cNvPr>
          <p:cNvSpPr/>
          <p:nvPr/>
        </p:nvSpPr>
        <p:spPr>
          <a:xfrm>
            <a:off x="7495989" y="27412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a16="http://schemas.microsoft.com/office/drawing/2014/main" id="{4F5EAA49-C71D-CF77-B27E-00BA59CBDC71}"/>
              </a:ext>
            </a:extLst>
          </p:cNvPr>
          <p:cNvSpPr/>
          <p:nvPr/>
        </p:nvSpPr>
        <p:spPr>
          <a:xfrm>
            <a:off x="7559685" y="28037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a16="http://schemas.microsoft.com/office/drawing/2014/main" id="{08D37408-DF12-4651-A729-3BF92D024E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a16="http://schemas.microsoft.com/office/drawing/2014/main" id="{065D860F-8349-4B30-BBF8-17D35F8E2116}"/>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a16="http://schemas.microsoft.com/office/drawing/2014/main" id="{419971C3-1DD8-4028-B19B-49B789CB61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1386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933303" y="1116989"/>
            <a:ext cx="7358743" cy="62048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933303" y="1177862"/>
            <a:ext cx="6958148" cy="461665"/>
          </a:xfrm>
          <a:prstGeom prst="rect">
            <a:avLst/>
          </a:prstGeom>
          <a:noFill/>
        </p:spPr>
        <p:txBody>
          <a:bodyPr wrap="square" rtlCol="0">
            <a:spAutoFit/>
          </a:bodyP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93288" y="182985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498581"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099932" y="24018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696020"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560182" y="2464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170585" y="24693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759716" y="2464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00209" y="2401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958156" y="24643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27764" y="645318"/>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01142"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359089" y="246405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Ầ</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07394" y="24021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165341" y="246405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598278" y="3330284"/>
            <a:ext cx="10162890" cy="2308324"/>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Đối tượng: Công dân nam trong độ tuổi gọi nhập ngũ đã đăng kí nghĩa vụ quân sự theo quy định của Luật Nghĩa vụ quân sự. Công dân nữ trong độ tuổi gọi nhập ngũ đã đăng kí nghĩa vụ quân sự theo quy định của Luật Nghĩa vụ quân sự, có trình độ chuyên môn phù hợp với yêu cầu của Công an nhân dân, nếu tự nguyện và Công an nhân dân có </a:t>
            </a:r>
            <a:r>
              <a:rPr lang="en-GB" sz="2400">
                <a:solidFill>
                  <a:srgbClr val="FF0000"/>
                </a:solidFill>
                <a:latin typeface="Arial (Body)"/>
              </a:rPr>
              <a:t>nhu cầu</a:t>
            </a:r>
            <a:r>
              <a:rPr lang="en-GB" sz="2400">
                <a:latin typeface="Arial (Body)"/>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45" name="Picture 44" descr="A colorful kite with a black background&#10;&#10;Description automatically generated">
            <a:extLst>
              <a:ext uri="{FF2B5EF4-FFF2-40B4-BE49-F238E27FC236}">
                <a16:creationId xmlns:a16="http://schemas.microsoft.com/office/drawing/2014/main" id="{774BEF48-F276-4A03-978E-5B7EF4846D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46" name="Group 11">
            <a:extLst>
              <a:ext uri="{FF2B5EF4-FFF2-40B4-BE49-F238E27FC236}">
                <a16:creationId xmlns:a16="http://schemas.microsoft.com/office/drawing/2014/main" id="{9B529336-1155-4053-A507-80DD0AEB7A05}"/>
              </a:ext>
            </a:extLst>
          </p:cNvPr>
          <p:cNvGrpSpPr>
            <a:grpSpLocks/>
          </p:cNvGrpSpPr>
          <p:nvPr/>
        </p:nvGrpSpPr>
        <p:grpSpPr bwMode="auto">
          <a:xfrm>
            <a:off x="11236198" y="912947"/>
            <a:ext cx="427000" cy="336488"/>
            <a:chOff x="0" y="0"/>
            <a:chExt cx="666" cy="559"/>
          </a:xfrm>
        </p:grpSpPr>
        <p:sp>
          <p:nvSpPr>
            <p:cNvPr id="47" name="Freeform 12">
              <a:extLst>
                <a:ext uri="{FF2B5EF4-FFF2-40B4-BE49-F238E27FC236}">
                  <a16:creationId xmlns:a16="http://schemas.microsoft.com/office/drawing/2014/main" id="{FB3A01D4-FB80-4240-BCDC-EFF16918A8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3741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1"/>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2046514" y="1374550"/>
            <a:ext cx="6914606" cy="9441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2834152" y="1409083"/>
            <a:ext cx="5254771" cy="830997"/>
          </a:xfrm>
          <a:prstGeom prst="rect">
            <a:avLst/>
          </a:prstGeom>
          <a:noFill/>
        </p:spPr>
        <p:txBody>
          <a:bodyPr wrap="square" rtlCol="0">
            <a:spAutoFit/>
          </a:bodyPr>
          <a:lstStyle/>
          <a:p>
            <a:pPr algn="ct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óp</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5057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085820"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886097" y="321137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486651"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147421"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956750" y="327883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550347"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686374"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744321"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08123" y="715547"/>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39551"/>
            <a:ext cx="10162890" cy="830997"/>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Nghị định số 70/2019/NĐ-CP ngày 23-8-2019 của Chính phủ quy định về thực hiện nghĩa vụ </a:t>
            </a:r>
            <a:r>
              <a:rPr lang="en-GB" sz="2400">
                <a:solidFill>
                  <a:srgbClr val="FF0000"/>
                </a:solidFill>
                <a:latin typeface="Arial (Body)"/>
              </a:rPr>
              <a:t>tham gia </a:t>
            </a:r>
            <a:r>
              <a:rPr lang="en-GB" sz="2400">
                <a:latin typeface="Arial (Body)"/>
              </a:rPr>
              <a:t>Công an nhân dân</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47AE1B7-ADD0-83CC-3B6F-87417E098A43}"/>
              </a:ext>
            </a:extLst>
          </p:cNvPr>
          <p:cNvSpPr/>
          <p:nvPr/>
        </p:nvSpPr>
        <p:spPr>
          <a:xfrm>
            <a:off x="4285543"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2ACAA642-B031-6244-5E7D-E5247A205EE7}"/>
              </a:ext>
            </a:extLst>
          </p:cNvPr>
          <p:cNvSpPr/>
          <p:nvPr/>
        </p:nvSpPr>
        <p:spPr>
          <a:xfrm>
            <a:off x="4349239"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70E66F9B-9A25-AA68-9312-E44B5F8A67AE}"/>
              </a:ext>
            </a:extLst>
          </p:cNvPr>
          <p:cNvSpPr/>
          <p:nvPr/>
        </p:nvSpPr>
        <p:spPr>
          <a:xfrm>
            <a:off x="3485266"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E7F76745-8D52-94A4-37B1-11C0C34F93C3}"/>
              </a:ext>
            </a:extLst>
          </p:cNvPr>
          <p:cNvSpPr/>
          <p:nvPr/>
        </p:nvSpPr>
        <p:spPr>
          <a:xfrm>
            <a:off x="3543213"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4608F1FE-42E3-805F-505B-ABEE210789A7}"/>
              </a:ext>
            </a:extLst>
          </p:cNvPr>
          <p:cNvSpPr/>
          <p:nvPr/>
        </p:nvSpPr>
        <p:spPr>
          <a:xfrm>
            <a:off x="2690795"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14F3E9B0-521B-7B80-ACB8-0FBA28CDCF39}"/>
              </a:ext>
            </a:extLst>
          </p:cNvPr>
          <p:cNvSpPr/>
          <p:nvPr/>
        </p:nvSpPr>
        <p:spPr>
          <a:xfrm>
            <a:off x="2748742"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a16="http://schemas.microsoft.com/office/drawing/2014/main" id="{86B54B19-A9AF-466D-B7C5-0C107EC017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a16="http://schemas.microsoft.com/office/drawing/2014/main" id="{2207A2B1-2362-4EE8-852A-F49444BEF733}"/>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a16="http://schemas.microsoft.com/office/drawing/2014/main" id="{B7B0179B-955E-4128-ABEC-D52F9EFC1E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0561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0188"/>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86462"/>
            <a:ext cx="9129486" cy="8851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756158"/>
            <a:ext cx="9117628" cy="830997"/>
          </a:xfrm>
          <a:prstGeom prst="rect">
            <a:avLst/>
          </a:prstGeom>
          <a:noFill/>
        </p:spPr>
        <p:txBody>
          <a:bodyPr wrap="square" rtlCol="0">
            <a:spAutoFit/>
          </a:bodyPr>
          <a:lstStyle/>
          <a:p>
            <a:pPr algn="just"/>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563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085949"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2682834" y="322862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283388"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147550"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2753487" y="329608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347084"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483111"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541058"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Ầ</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69207" y="1081191"/>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888510"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946457"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56801"/>
            <a:ext cx="10162890" cy="830997"/>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Tiêu chuẩn: có phẩm chất, đạo đức tốt, được </a:t>
            </a:r>
            <a:r>
              <a:rPr lang="en-GB" sz="2400">
                <a:solidFill>
                  <a:srgbClr val="FF0000"/>
                </a:solidFill>
                <a:latin typeface="Arial (Body)"/>
              </a:rPr>
              <a:t>quần chúng</a:t>
            </a:r>
            <a:r>
              <a:rPr lang="en-GB" sz="2400">
                <a:latin typeface="Arial (Body)"/>
              </a:rPr>
              <a:t> nhân dân nơi cư trú hoặc nơi học tập, công tác tín nhiệm</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F10B1B7-CFA6-59A9-ACC8-FDDB31FF3F2A}"/>
              </a:ext>
            </a:extLst>
          </p:cNvPr>
          <p:cNvSpPr/>
          <p:nvPr/>
        </p:nvSpPr>
        <p:spPr>
          <a:xfrm>
            <a:off x="6691071"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1D1E5658-C69E-96E2-5CF9-9E36E2C5FE70}"/>
              </a:ext>
            </a:extLst>
          </p:cNvPr>
          <p:cNvSpPr/>
          <p:nvPr/>
        </p:nvSpPr>
        <p:spPr>
          <a:xfrm>
            <a:off x="6752672" y="32910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6A72C2A5-A324-41C9-1588-9E6FB0BFD85A}"/>
              </a:ext>
            </a:extLst>
          </p:cNvPr>
          <p:cNvSpPr/>
          <p:nvPr/>
        </p:nvSpPr>
        <p:spPr>
          <a:xfrm>
            <a:off x="7493632"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887324D4-C63D-5198-AD16-57CF9EAC7E42}"/>
              </a:ext>
            </a:extLst>
          </p:cNvPr>
          <p:cNvSpPr/>
          <p:nvPr/>
        </p:nvSpPr>
        <p:spPr>
          <a:xfrm>
            <a:off x="7551579"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5BF68769-6D36-BF84-2DD7-9CDCE267BC01}"/>
              </a:ext>
            </a:extLst>
          </p:cNvPr>
          <p:cNvSpPr/>
          <p:nvPr/>
        </p:nvSpPr>
        <p:spPr>
          <a:xfrm>
            <a:off x="1876582"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27E4BB08-36A8-58CB-5B82-6F5C3B16AB2B}"/>
              </a:ext>
            </a:extLst>
          </p:cNvPr>
          <p:cNvSpPr/>
          <p:nvPr/>
        </p:nvSpPr>
        <p:spPr>
          <a:xfrm>
            <a:off x="1934529"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DA755972-2861-1F56-0F13-C43A96E5A704}"/>
              </a:ext>
            </a:extLst>
          </p:cNvPr>
          <p:cNvSpPr/>
          <p:nvPr/>
        </p:nvSpPr>
        <p:spPr>
          <a:xfrm>
            <a:off x="8296193" y="3228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08A0264-9113-5E45-0361-15B9C278D732}"/>
              </a:ext>
            </a:extLst>
          </p:cNvPr>
          <p:cNvSpPr/>
          <p:nvPr/>
        </p:nvSpPr>
        <p:spPr>
          <a:xfrm>
            <a:off x="8354140" y="329057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51" name="Picture 50" descr="A colorful kite with a black background&#10;&#10;Description automatically generated">
            <a:extLst>
              <a:ext uri="{FF2B5EF4-FFF2-40B4-BE49-F238E27FC236}">
                <a16:creationId xmlns:a16="http://schemas.microsoft.com/office/drawing/2014/main" id="{82662352-92B3-44D3-9D6C-89F8F331BB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3" name="Group 11">
            <a:extLst>
              <a:ext uri="{FF2B5EF4-FFF2-40B4-BE49-F238E27FC236}">
                <a16:creationId xmlns:a16="http://schemas.microsoft.com/office/drawing/2014/main" id="{E8ADEBD2-5D0F-4AFA-90AA-691130618F47}"/>
              </a:ext>
            </a:extLst>
          </p:cNvPr>
          <p:cNvGrpSpPr>
            <a:grpSpLocks/>
          </p:cNvGrpSpPr>
          <p:nvPr/>
        </p:nvGrpSpPr>
        <p:grpSpPr bwMode="auto">
          <a:xfrm>
            <a:off x="11236198" y="912947"/>
            <a:ext cx="427000" cy="336488"/>
            <a:chOff x="0" y="0"/>
            <a:chExt cx="666" cy="559"/>
          </a:xfrm>
        </p:grpSpPr>
        <p:sp>
          <p:nvSpPr>
            <p:cNvPr id="56" name="Freeform 12">
              <a:extLst>
                <a:ext uri="{FF2B5EF4-FFF2-40B4-BE49-F238E27FC236}">
                  <a16:creationId xmlns:a16="http://schemas.microsoft.com/office/drawing/2014/main" id="{831F6C8B-61E4-487B-B8E2-E936C903BE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9387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a:t>
            </a:fld>
            <a:endParaRPr lang="en-US" dirty="0"/>
          </a:p>
        </p:txBody>
      </p:sp>
      <p:sp>
        <p:nvSpPr>
          <p:cNvPr id="8" name="TextBox 7">
            <a:extLst>
              <a:ext uri="{FF2B5EF4-FFF2-40B4-BE49-F238E27FC236}">
                <a16:creationId xmlns:a16="http://schemas.microsoft.com/office/drawing/2014/main" id="{CA2BE11E-BC64-458B-A71B-9E19E4CEFE5F}"/>
              </a:ext>
            </a:extLst>
          </p:cNvPr>
          <p:cNvSpPr txBox="1"/>
          <p:nvPr/>
        </p:nvSpPr>
        <p:spPr>
          <a:xfrm>
            <a:off x="1928061" y="97701"/>
            <a:ext cx="9151151" cy="461665"/>
          </a:xfrm>
          <a:prstGeom prst="rect">
            <a:avLst/>
          </a:prstGeom>
          <a:noFill/>
        </p:spPr>
        <p:txBody>
          <a:bodyPr wrap="square">
            <a:spAutoFit/>
          </a:bodyPr>
          <a:lstStyle/>
          <a:p>
            <a:r>
              <a:rPr lang="vi-VN" sz="2400" b="1" i="0" dirty="0">
                <a:solidFill>
                  <a:srgbClr val="017F49"/>
                </a:solidFill>
                <a:effectLst/>
                <a:latin typeface="Roboto-Bold"/>
              </a:rPr>
              <a:t>I. MỘT SỐ NỘI DUNG CƠ BẢN CỦA LUẬT NGHĨA VỤ QUÂN SỰ</a:t>
            </a:r>
            <a:r>
              <a:rPr lang="vi-VN" sz="2400" dirty="0"/>
              <a:t> </a:t>
            </a:r>
            <a:endParaRPr lang="en-US" sz="2400" dirty="0"/>
          </a:p>
        </p:txBody>
      </p:sp>
      <p:sp>
        <p:nvSpPr>
          <p:cNvPr id="11" name="TextBox 10">
            <a:extLst>
              <a:ext uri="{FF2B5EF4-FFF2-40B4-BE49-F238E27FC236}">
                <a16:creationId xmlns:a16="http://schemas.microsoft.com/office/drawing/2014/main" id="{3A7658F7-49DA-4976-A027-4A44BD2FBB20}"/>
              </a:ext>
            </a:extLst>
          </p:cNvPr>
          <p:cNvSpPr txBox="1"/>
          <p:nvPr/>
        </p:nvSpPr>
        <p:spPr>
          <a:xfrm>
            <a:off x="1928060" y="469982"/>
            <a:ext cx="9880763" cy="830997"/>
          </a:xfrm>
          <a:prstGeom prst="rect">
            <a:avLst/>
          </a:prstGeom>
          <a:noFill/>
        </p:spPr>
        <p:txBody>
          <a:bodyPr wrap="square">
            <a:spAutoFit/>
          </a:bodyPr>
          <a:lstStyle/>
          <a:p>
            <a:pPr algn="just"/>
            <a:r>
              <a:rPr lang="vi-VN" sz="2400" b="1" i="0" dirty="0">
                <a:solidFill>
                  <a:srgbClr val="017F49"/>
                </a:solidFill>
                <a:effectLst/>
                <a:latin typeface="Arial" panose="020B0604020202020204" pitchFamily="34" charset="0"/>
                <a:cs typeface="Arial" panose="020B0604020202020204" pitchFamily="34" charset="0"/>
              </a:rPr>
              <a:t>1. Nghĩa vụ quân sự, đối tượng đăng kí nghĩa vụ quân sự</a:t>
            </a:r>
            <a:r>
              <a:rPr lang="en-US" sz="2400" b="1" i="0" dirty="0">
                <a:solidFill>
                  <a:srgbClr val="017F49"/>
                </a:solidFill>
                <a:effectLst/>
                <a:latin typeface="Arial" panose="020B0604020202020204" pitchFamily="34" charset="0"/>
                <a:cs typeface="Arial" panose="020B0604020202020204" pitchFamily="34" charset="0"/>
              </a:rPr>
              <a:t> </a:t>
            </a:r>
            <a:r>
              <a:rPr lang="vi-VN" sz="2400" b="1" i="0" dirty="0">
                <a:solidFill>
                  <a:srgbClr val="017F49"/>
                </a:solidFill>
                <a:effectLst/>
                <a:latin typeface="Arial" panose="020B0604020202020204" pitchFamily="34" charset="0"/>
                <a:cs typeface="Arial" panose="020B0604020202020204" pitchFamily="34" charset="0"/>
              </a:rPr>
              <a:t>và hồ sơ, thủ tục đăng kí nghĩa vụ quân sự lần đầu</a:t>
            </a:r>
            <a:r>
              <a:rPr lang="vi-VN"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09C245-2288-450A-A11A-7955F855460D}"/>
              </a:ext>
            </a:extLst>
          </p:cNvPr>
          <p:cNvSpPr txBox="1"/>
          <p:nvPr/>
        </p:nvSpPr>
        <p:spPr>
          <a:xfrm>
            <a:off x="1963509" y="1376225"/>
            <a:ext cx="9845314" cy="1786964"/>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rPr>
              <a:t>1. </a:t>
            </a:r>
            <a:r>
              <a:rPr lang="vi-VN" sz="2400" dirty="0"/>
              <a:t>Nghĩa vụ quân sự là gì? Đối tượng nào được đăng kí, không được đăng kí nghĩa vụ quân sự? </a:t>
            </a:r>
            <a:endParaRPr lang="en-US" sz="2400" dirty="0"/>
          </a:p>
          <a:p>
            <a:pPr algn="just">
              <a:lnSpc>
                <a:spcPts val="2880"/>
              </a:lnSpc>
              <a:spcBef>
                <a:spcPts val="600"/>
              </a:spcBef>
              <a:spcAft>
                <a:spcPts val="600"/>
              </a:spcAft>
            </a:pPr>
            <a:r>
              <a:rPr lang="vi-VN" sz="2400" dirty="0">
                <a:solidFill>
                  <a:srgbClr val="FF0000"/>
                </a:solidFill>
              </a:rPr>
              <a:t>2. </a:t>
            </a:r>
            <a:r>
              <a:rPr lang="vi-VN" sz="2400" dirty="0"/>
              <a:t>Đăng kí nghĩa vụ quân sự lần đầu được quy định như thế nào?</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AF87FD2-4402-4C70-88D3-1F9213F4F70E}"/>
              </a:ext>
            </a:extLst>
          </p:cNvPr>
          <p:cNvSpPr txBox="1"/>
          <p:nvPr/>
        </p:nvSpPr>
        <p:spPr>
          <a:xfrm>
            <a:off x="1963509" y="3277129"/>
            <a:ext cx="9845314" cy="3185487"/>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a:p>
            <a:pPr marL="285750" indent="-285750">
              <a:lnSpc>
                <a:spcPts val="25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1, thông tin mục I/1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Nghiã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(NVQS)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NVQS.</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câu hỏi Khám phá </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thông tin mục I/1 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Đăng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a:t>
            </a:r>
            <a:r>
              <a:rPr lang="en-US" sz="2400" i="1" dirty="0">
                <a:latin typeface="Times New Roman" panose="02020603050405020304" pitchFamily="18" charset="0"/>
                <a:cs typeface="Times New Roman" panose="02020603050405020304" pitchFamily="18" charset="0"/>
              </a:rPr>
              <a:t> NVQS </a:t>
            </a:r>
            <a:r>
              <a:rPr lang="en-US" sz="2400" i="1" dirty="0" err="1">
                <a:latin typeface="Times New Roman" panose="02020603050405020304" pitchFamily="18" charset="0"/>
                <a:cs typeface="Times New Roman" panose="02020603050405020304" pitchFamily="18" charset="0"/>
              </a:rPr>
              <a:t>lần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a:t>
            </a:r>
            <a:endParaRPr lang="en-US" sz="2400" i="1" dirty="0">
              <a:solidFill>
                <a:srgbClr val="00B050"/>
              </a:solidFill>
              <a:latin typeface="Times New Roman" panose="02020603050405020304" pitchFamily="18" charset="0"/>
              <a:cs typeface="Times New Roman" panose="02020603050405020304" pitchFamily="18" charset="0"/>
            </a:endParaRPr>
          </a:p>
          <a:p>
            <a:pPr marL="342900" indent="-342900">
              <a:lnSpc>
                <a:spcPts val="25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AF5F5F95-10FF-A5D6-8780-3C547FF5176A}"/>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B7621437-9919-B290-46CF-26328C5E682D}"/>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A5A7625C-D426-7D1D-7516-52887FD88DE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07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65738"/>
            <a:ext cx="9129486"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749548"/>
            <a:ext cx="9117628"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đầy đủ các cứ liệu, các tình tiết về một vụ phạm pháp</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4407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487681"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084566" y="301297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685120"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549282"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155219" y="308042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Y</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748816"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884843"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942790"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50181" y="1033768"/>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277824"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335771" y="3074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3941147"/>
            <a:ext cx="10162890" cy="1569660"/>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Tiêu chuẩn: không có tiền án, tiền sự, không bị </a:t>
            </a:r>
            <a:r>
              <a:rPr lang="en-GB" sz="2400">
                <a:solidFill>
                  <a:srgbClr val="FF0000"/>
                </a:solidFill>
                <a:latin typeface="Arial (Body)"/>
              </a:rPr>
              <a:t>truy cứu</a:t>
            </a:r>
            <a:r>
              <a:rPr lang="en-GB" sz="2400">
                <a:latin typeface="Arial (Body)"/>
              </a:rPr>
              <a:t> trách nhiệm hình sự, quản chế, không trong thời gian bị áp dụng biện pháp giáo dục tại xã, phường, thị trấn hoặc đưa vào cơ sở chữa bệnh bắt buộc, cơ sở giáo dục bắt buộc</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F74DF16-1409-A19E-6562-8AE5FA09ABFD}"/>
              </a:ext>
            </a:extLst>
          </p:cNvPr>
          <p:cNvSpPr/>
          <p:nvPr/>
        </p:nvSpPr>
        <p:spPr>
          <a:xfrm>
            <a:off x="3471082"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a16="http://schemas.microsoft.com/office/drawing/2014/main" id="{940CA385-F791-6A53-D3FC-0A8827D10CA3}"/>
              </a:ext>
            </a:extLst>
          </p:cNvPr>
          <p:cNvSpPr/>
          <p:nvPr/>
        </p:nvSpPr>
        <p:spPr>
          <a:xfrm>
            <a:off x="2668521"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524A1ED6-33D0-2BDE-9AC2-113BD44B9515}"/>
              </a:ext>
            </a:extLst>
          </p:cNvPr>
          <p:cNvSpPr/>
          <p:nvPr/>
        </p:nvSpPr>
        <p:spPr>
          <a:xfrm>
            <a:off x="3532683"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35" name="Rectangle 34">
            <a:extLst>
              <a:ext uri="{FF2B5EF4-FFF2-40B4-BE49-F238E27FC236}">
                <a16:creationId xmlns:a16="http://schemas.microsoft.com/office/drawing/2014/main" id="{5EC450EA-FE38-7895-BC94-A04DE8CF7762}"/>
              </a:ext>
            </a:extLst>
          </p:cNvPr>
          <p:cNvSpPr/>
          <p:nvPr/>
        </p:nvSpPr>
        <p:spPr>
          <a:xfrm>
            <a:off x="2732217"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a16="http://schemas.microsoft.com/office/drawing/2014/main" id="{B677A96B-1276-4914-B74A-DC0740BE63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a16="http://schemas.microsoft.com/office/drawing/2014/main" id="{8C2C776C-3B72-4A79-AF33-4578CA4E6A0B}"/>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a16="http://schemas.microsoft.com/office/drawing/2014/main" id="{55AAA3B5-11D8-4740-92C7-FF6660BD26C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98460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3" grpId="0" animBg="1"/>
      <p:bldP spid="3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29907"/>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85613" y="1822530"/>
            <a:ext cx="9117628"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 cần phải có để cho một cái khác có thể có hoặc có thể xảy ra</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666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970800"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89187" y="323814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168239"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032401"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59840" y="330560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231935"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89464" y="32381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47411" y="330060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3836" y="98061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773361"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831308"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579613"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637560"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712578" y="4167052"/>
            <a:ext cx="10162890" cy="1569660"/>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US" sz="2400">
                <a:latin typeface="Arial (Body)"/>
              </a:rPr>
              <a:t>Tiêu chuẩn: </a:t>
            </a:r>
            <a:r>
              <a:rPr lang="en-GB" sz="2400">
                <a:latin typeface="Arial (Body)"/>
              </a:rPr>
              <a:t>có bằng tốt nghiệp trung học phổ thông trở lên hoặc bằng tốt nghiệp trung học cơ sở (đối với công dân các xã miền núi, hải đảo, vùng đồng bào dân tộc thiểu số, vùng có </a:t>
            </a:r>
            <a:r>
              <a:rPr lang="en-GB" sz="2400">
                <a:solidFill>
                  <a:srgbClr val="FF0000"/>
                </a:solidFill>
                <a:latin typeface="Arial (Body)"/>
              </a:rPr>
              <a:t>điều kiện </a:t>
            </a:r>
            <a:r>
              <a:rPr lang="en-GB" sz="2400">
                <a:latin typeface="Arial (Body)"/>
              </a:rPr>
              <a:t>kinh tế – xã hội đặc biệt khó khăn)</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374B566-75E3-BA49-30C4-BCE0004F4BC1}"/>
              </a:ext>
            </a:extLst>
          </p:cNvPr>
          <p:cNvSpPr/>
          <p:nvPr/>
        </p:nvSpPr>
        <p:spPr>
          <a:xfrm>
            <a:off x="6385865"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4A434DDD-6661-4B4F-BF73-86926FA49BEC}"/>
              </a:ext>
            </a:extLst>
          </p:cNvPr>
          <p:cNvSpPr/>
          <p:nvPr/>
        </p:nvSpPr>
        <p:spPr>
          <a:xfrm>
            <a:off x="6443812"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BE9086E5-FC69-F1D8-5FA8-8A263D57453A}"/>
              </a:ext>
            </a:extLst>
          </p:cNvPr>
          <p:cNvSpPr/>
          <p:nvPr/>
        </p:nvSpPr>
        <p:spPr>
          <a:xfrm>
            <a:off x="2369098" y="32381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FBC94FD5-FCBE-4C6F-19FD-CE38E4F865A8}"/>
              </a:ext>
            </a:extLst>
          </p:cNvPr>
          <p:cNvSpPr/>
          <p:nvPr/>
        </p:nvSpPr>
        <p:spPr>
          <a:xfrm>
            <a:off x="2427045" y="330060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pic>
        <p:nvPicPr>
          <p:cNvPr id="50" name="Picture 49" descr="A colorful kite with a black background&#10;&#10;Description automatically generated">
            <a:extLst>
              <a:ext uri="{FF2B5EF4-FFF2-40B4-BE49-F238E27FC236}">
                <a16:creationId xmlns:a16="http://schemas.microsoft.com/office/drawing/2014/main" id="{4884DF49-5A81-402D-AA94-37FCAE1FC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1" name="Group 11">
            <a:extLst>
              <a:ext uri="{FF2B5EF4-FFF2-40B4-BE49-F238E27FC236}">
                <a16:creationId xmlns:a16="http://schemas.microsoft.com/office/drawing/2014/main" id="{CFA157B5-4DE8-42BC-9EE3-8A6FABF8A725}"/>
              </a:ext>
            </a:extLst>
          </p:cNvPr>
          <p:cNvGrpSpPr>
            <a:grpSpLocks/>
          </p:cNvGrpSpPr>
          <p:nvPr/>
        </p:nvGrpSpPr>
        <p:grpSpPr bwMode="auto">
          <a:xfrm>
            <a:off x="11236198" y="912947"/>
            <a:ext cx="427000" cy="336488"/>
            <a:chOff x="0" y="0"/>
            <a:chExt cx="666" cy="559"/>
          </a:xfrm>
        </p:grpSpPr>
        <p:sp>
          <p:nvSpPr>
            <p:cNvPr id="53" name="Freeform 12">
              <a:extLst>
                <a:ext uri="{FF2B5EF4-FFF2-40B4-BE49-F238E27FC236}">
                  <a16:creationId xmlns:a16="http://schemas.microsoft.com/office/drawing/2014/main" id="{6130E1D5-06D8-4AEF-AF6B-225D193E0A5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2589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550126" y="1853316"/>
            <a:ext cx="7950790"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475117" y="1993063"/>
            <a:ext cx="7860472" cy="461665"/>
          </a:xfrm>
          <a:prstGeom prst="rect">
            <a:avLst/>
          </a:prstGeom>
          <a:noFill/>
        </p:spPr>
        <p:txBody>
          <a:bodyPr wrap="square" rtlCol="0">
            <a:spAutoFit/>
          </a:bodyP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132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321071"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42388" y="318549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518510"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382672"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13041" y="325295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582206"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2718233"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2776180"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05120" y="1255013"/>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8</a:t>
            </a: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123632"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181579"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929884"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987831"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113671"/>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Body)"/>
              </a:rPr>
              <a:t>Thủ tục: tổ chức </a:t>
            </a:r>
            <a:r>
              <a:rPr lang="en-GB" sz="2400">
                <a:solidFill>
                  <a:srgbClr val="FF0000"/>
                </a:solidFill>
                <a:latin typeface="Arial (Body)"/>
              </a:rPr>
              <a:t>sơ tuyển </a:t>
            </a:r>
            <a:r>
              <a:rPr lang="en-GB" sz="2400">
                <a:latin typeface="Arial (Body)"/>
              </a:rPr>
              <a:t>về chiều cao, cân nặng, hình thể của công dân và báo cáo Công an cấp huyện những trường hợp đạt yêu cầu qua </a:t>
            </a:r>
            <a:r>
              <a:rPr lang="en-GB" sz="2400">
                <a:solidFill>
                  <a:srgbClr val="FF0000"/>
                </a:solidFill>
                <a:latin typeface="Arial (Body)"/>
              </a:rPr>
              <a:t>sơ tuyển</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53BD491-D31F-1A53-76B1-EAC51EB79CD7}"/>
              </a:ext>
            </a:extLst>
          </p:cNvPr>
          <p:cNvSpPr/>
          <p:nvPr/>
        </p:nvSpPr>
        <p:spPr>
          <a:xfrm>
            <a:off x="6736136"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452A4117-7BDC-1224-AE8C-85F1FC341E5F}"/>
              </a:ext>
            </a:extLst>
          </p:cNvPr>
          <p:cNvSpPr/>
          <p:nvPr/>
        </p:nvSpPr>
        <p:spPr>
          <a:xfrm>
            <a:off x="6797737"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pic>
        <p:nvPicPr>
          <p:cNvPr id="47" name="Picture 46" descr="A colorful kite with a black background&#10;&#10;Description automatically generated">
            <a:extLst>
              <a:ext uri="{FF2B5EF4-FFF2-40B4-BE49-F238E27FC236}">
                <a16:creationId xmlns:a16="http://schemas.microsoft.com/office/drawing/2014/main" id="{666AD57E-48DD-431E-9C3C-4361CA7C3A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9458" y="830094"/>
            <a:ext cx="470304" cy="470304"/>
          </a:xfrm>
          <a:prstGeom prst="rect">
            <a:avLst/>
          </a:prstGeom>
          <a:ln>
            <a:noFill/>
          </a:ln>
          <a:effectLst>
            <a:glow rad="12700">
              <a:schemeClr val="bg1">
                <a:alpha val="60000"/>
              </a:schemeClr>
            </a:glow>
          </a:effectLst>
        </p:spPr>
      </p:pic>
      <p:grpSp>
        <p:nvGrpSpPr>
          <p:cNvPr id="50" name="Group 11">
            <a:extLst>
              <a:ext uri="{FF2B5EF4-FFF2-40B4-BE49-F238E27FC236}">
                <a16:creationId xmlns:a16="http://schemas.microsoft.com/office/drawing/2014/main" id="{3FA07FB7-80F3-4C96-80FE-E02C109FDB22}"/>
              </a:ext>
            </a:extLst>
          </p:cNvPr>
          <p:cNvGrpSpPr>
            <a:grpSpLocks/>
          </p:cNvGrpSpPr>
          <p:nvPr/>
        </p:nvGrpSpPr>
        <p:grpSpPr bwMode="auto">
          <a:xfrm>
            <a:off x="11236198" y="912947"/>
            <a:ext cx="427000" cy="336488"/>
            <a:chOff x="0" y="0"/>
            <a:chExt cx="666" cy="559"/>
          </a:xfrm>
        </p:grpSpPr>
        <p:sp>
          <p:nvSpPr>
            <p:cNvPr id="51" name="Freeform 12">
              <a:extLst>
                <a:ext uri="{FF2B5EF4-FFF2-40B4-BE49-F238E27FC236}">
                  <a16:creationId xmlns:a16="http://schemas.microsoft.com/office/drawing/2014/main" id="{9A2FA0FB-D704-4C3D-8E49-6731EC0C55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7843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4" y="1391171"/>
            <a:ext cx="4200664"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Arial" panose="020B0604020202020204" pitchFamily="34" charset="0"/>
                <a:cs typeface="Arial" panose="020B0604020202020204" pitchFamily="34" charset="0"/>
              </a:rPr>
              <a:t>Một thông điệp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từ</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khoá</a:t>
            </a:r>
            <a:r>
              <a:rPr lang="vi-VN" sz="2400" dirty="0">
                <a:solidFill>
                  <a:srgbClr val="00B050"/>
                </a:solidFill>
                <a:effectLst/>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tượng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tuyển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chọn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nữ</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tuổi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gọi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theo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phù</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hợp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với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yêu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nếu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E6DE38-71AE-A2E0-BC9F-063996E0BED1}"/>
              </a:ext>
            </a:extLst>
          </p:cNvPr>
          <p:cNvPicPr>
            <a:picLocks noChangeAspect="1"/>
          </p:cNvPicPr>
          <p:nvPr/>
        </p:nvPicPr>
        <p:blipFill>
          <a:blip r:embed="rId3"/>
          <a:stretch>
            <a:fillRect/>
          </a:stretch>
        </p:blipFill>
        <p:spPr>
          <a:xfrm>
            <a:off x="4798337" y="1391171"/>
            <a:ext cx="7242772" cy="4524315"/>
          </a:xfrm>
          <a:prstGeom prst="rect">
            <a:avLst/>
          </a:prstGeom>
          <a:ln>
            <a:solidFill>
              <a:srgbClr val="00B050"/>
            </a:solidFill>
          </a:ln>
        </p:spPr>
      </p:pic>
      <p:pic>
        <p:nvPicPr>
          <p:cNvPr id="2" name="image4.png">
            <a:extLst>
              <a:ext uri="{FF2B5EF4-FFF2-40B4-BE49-F238E27FC236}">
                <a16:creationId xmlns:a16="http://schemas.microsoft.com/office/drawing/2014/main" id="{F1FE3DF5-B972-6C06-0DE4-2F08945278C6}"/>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6" name="Group 11">
            <a:extLst>
              <a:ext uri="{FF2B5EF4-FFF2-40B4-BE49-F238E27FC236}">
                <a16:creationId xmlns:a16="http://schemas.microsoft.com/office/drawing/2014/main" id="{BFB5582E-E871-1F68-E101-ED4D5ACED533}"/>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915810EC-5DAD-8A36-5801-E12E638299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644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a:t>
            </a:r>
            <a:r>
              <a:rPr lang="vi-VN" sz="2400" dirty="0">
                <a:solidFill>
                  <a:srgbClr val="00A23A"/>
                </a:solidFill>
                <a:effectLst/>
                <a:latin typeface="TimesNewRomanPSMT"/>
              </a:rPr>
              <a:t>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8</a:t>
            </a:r>
            <a:r>
              <a:rPr lang="vi-VN" sz="2200" dirty="0">
                <a:solidFill>
                  <a:srgbClr val="00B050"/>
                </a:solidFill>
                <a:latin typeface="TimesNewRomanPSMT"/>
              </a:rPr>
              <a:t> tương ứng với </a:t>
            </a:r>
            <a:r>
              <a:rPr lang="en-US" sz="2200" dirty="0">
                <a:solidFill>
                  <a:srgbClr val="00B050"/>
                </a:solidFill>
                <a:latin typeface="TimesNewRomanPSMT"/>
              </a:rPr>
              <a:t>8</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2" name="Picture 11">
            <a:extLst>
              <a:ext uri="{FF2B5EF4-FFF2-40B4-BE49-F238E27FC236}">
                <a16:creationId xmlns:a16="http://schemas.microsoft.com/office/drawing/2014/main" id="{5A9C9F21-15EF-4689-919C-98EF6CAEF300}"/>
              </a:ext>
            </a:extLst>
          </p:cNvPr>
          <p:cNvPicPr>
            <a:picLocks noChangeAspect="1"/>
          </p:cNvPicPr>
          <p:nvPr/>
        </p:nvPicPr>
        <p:blipFill>
          <a:blip r:embed="rId3"/>
          <a:stretch>
            <a:fillRect/>
          </a:stretch>
        </p:blipFill>
        <p:spPr>
          <a:xfrm>
            <a:off x="289154" y="2495540"/>
            <a:ext cx="3585730" cy="3644596"/>
          </a:xfrm>
          <a:prstGeom prst="rect">
            <a:avLst/>
          </a:prstGeom>
          <a:ln>
            <a:solidFill>
              <a:srgbClr val="00B050"/>
            </a:solidFill>
          </a:ln>
        </p:spPr>
      </p:pic>
      <p:pic>
        <p:nvPicPr>
          <p:cNvPr id="4" name="Picture 3">
            <a:extLst>
              <a:ext uri="{FF2B5EF4-FFF2-40B4-BE49-F238E27FC236}">
                <a16:creationId xmlns:a16="http://schemas.microsoft.com/office/drawing/2014/main" id="{F5037018-0A84-49D0-9B1E-F5D1F5DA1CA8}"/>
              </a:ext>
            </a:extLst>
          </p:cNvPr>
          <p:cNvPicPr>
            <a:picLocks noChangeAspect="1"/>
          </p:cNvPicPr>
          <p:nvPr/>
        </p:nvPicPr>
        <p:blipFill>
          <a:blip r:embed="rId4"/>
          <a:stretch>
            <a:fillRect/>
          </a:stretch>
        </p:blipFill>
        <p:spPr>
          <a:xfrm>
            <a:off x="4586188" y="2495541"/>
            <a:ext cx="3154525" cy="3644596"/>
          </a:xfrm>
          <a:prstGeom prst="rect">
            <a:avLst/>
          </a:prstGeom>
        </p:spPr>
      </p:pic>
      <p:pic>
        <p:nvPicPr>
          <p:cNvPr id="2" name="image4.png">
            <a:extLst>
              <a:ext uri="{FF2B5EF4-FFF2-40B4-BE49-F238E27FC236}">
                <a16:creationId xmlns:a16="http://schemas.microsoft.com/office/drawing/2014/main" id="{13CB21AE-7953-171A-E3A4-5EB8C86392A1}"/>
              </a:ext>
            </a:extLst>
          </p:cNvPr>
          <p:cNvPicPr>
            <a:picLocks noChangeAspect="1"/>
          </p:cNvPicPr>
          <p:nvPr/>
        </p:nvPicPr>
        <p:blipFill>
          <a:blip r:embed="rId5"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D4335A4A-7718-1C4E-757B-A84D672A9D21}"/>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18BE737A-CD6A-43E2-A57C-153DFD9B03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945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a16="http://schemas.microsoft.com/office/drawing/2014/main" id="{CCA69C65-E62F-346E-EF5F-82E7D8031D39}"/>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C913F242-3792-5C69-B018-2384B4CB7993}"/>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654B4B90-8DAD-DCF9-3856-59036EB2710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0486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6A65EC9-49F9-BC84-85AA-A72D06E3442A}"/>
              </a:ext>
            </a:extLst>
          </p:cNvPr>
          <p:cNvSpPr txBox="1"/>
          <p:nvPr/>
        </p:nvSpPr>
        <p:spPr>
          <a:xfrm>
            <a:off x="8968117" y="6055523"/>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 name="Graphic 2" descr="Right pointing backhand index with solid fill">
            <a:hlinkClick r:id="rId15" action="ppaction://hlinksldjump"/>
            <a:extLst>
              <a:ext uri="{FF2B5EF4-FFF2-40B4-BE49-F238E27FC236}">
                <a16:creationId xmlns:a16="http://schemas.microsoft.com/office/drawing/2014/main" id="{EB68A990-1B1B-4834-A391-CE6256FA80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21167" y="6055523"/>
            <a:ext cx="352541" cy="352541"/>
          </a:xfrm>
          <a:prstGeom prst="rect">
            <a:avLst/>
          </a:prstGeom>
        </p:spPr>
      </p:pic>
      <p:pic>
        <p:nvPicPr>
          <p:cNvPr id="2" name="image4.png">
            <a:extLst>
              <a:ext uri="{FF2B5EF4-FFF2-40B4-BE49-F238E27FC236}">
                <a16:creationId xmlns:a16="http://schemas.microsoft.com/office/drawing/2014/main" id="{43A0DF0E-C7AA-F3B7-BB5D-4BE023FF7D43}"/>
              </a:ext>
            </a:extLst>
          </p:cNvPr>
          <p:cNvPicPr>
            <a:picLocks noChangeAspect="1"/>
          </p:cNvPicPr>
          <p:nvPr/>
        </p:nvPicPr>
        <p:blipFill>
          <a:blip r:embed="rId18" cstate="print"/>
          <a:stretch>
            <a:fillRect/>
          </a:stretch>
        </p:blipFill>
        <p:spPr>
          <a:xfrm>
            <a:off x="23160" y="21951"/>
            <a:ext cx="557988" cy="559401"/>
          </a:xfrm>
          <a:prstGeom prst="rect">
            <a:avLst/>
          </a:prstGeom>
        </p:spPr>
      </p:pic>
      <p:grpSp>
        <p:nvGrpSpPr>
          <p:cNvPr id="12" name="Group 11">
            <a:extLst>
              <a:ext uri="{FF2B5EF4-FFF2-40B4-BE49-F238E27FC236}">
                <a16:creationId xmlns:a16="http://schemas.microsoft.com/office/drawing/2014/main" id="{E1E8444C-C62F-A3C6-D34D-CAD3234D0C93}"/>
              </a:ext>
            </a:extLst>
          </p:cNvPr>
          <p:cNvGrpSpPr>
            <a:grpSpLocks/>
          </p:cNvGrpSpPr>
          <p:nvPr/>
        </p:nvGrpSpPr>
        <p:grpSpPr bwMode="auto">
          <a:xfrm>
            <a:off x="655690" y="77465"/>
            <a:ext cx="568337" cy="495261"/>
            <a:chOff x="0" y="0"/>
            <a:chExt cx="666" cy="559"/>
          </a:xfrm>
        </p:grpSpPr>
        <p:sp>
          <p:nvSpPr>
            <p:cNvPr id="28" name="Freeform 12">
              <a:extLst>
                <a:ext uri="{FF2B5EF4-FFF2-40B4-BE49-F238E27FC236}">
                  <a16:creationId xmlns:a16="http://schemas.microsoft.com/office/drawing/2014/main" id="{9091DD98-FC2C-A855-2009-E002C09E61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102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44040" y="221115"/>
            <a:ext cx="10080421"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 dùng làm đơn vị để tính thời gian sống của người</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568316"/>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T</a:t>
            </a:r>
            <a:r>
              <a:rPr lang="en-GB" sz="3600" b="1">
                <a:solidFill>
                  <a:schemeClr val="tx1"/>
                </a:solidFill>
                <a:latin typeface="Times New Roman" panose="02020603050405020304" pitchFamily="18" charset="0"/>
                <a:cs typeface="Times New Roman" panose="02020603050405020304" pitchFamily="18" charset="0"/>
              </a:rPr>
              <a:t>UỔI</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F4110F3C-071E-C1A1-1CF2-CE2F443BEC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A01A5AC1-ED5D-7726-9977-76B353BED1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521C4CB0-01A8-11F5-9A87-D41474E4E4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7E662CC5-E088-4E5E-D888-3344A37718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BCA9231A-B616-5BF7-4A61-DE9C64D21B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C5945C30-8497-06F5-51E9-4496E916F3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59A542CC-022B-A742-1259-BC223A698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4703E024-0E56-34E8-2A82-B5068D35AAA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D043D7D6-21D0-5E9A-674E-01CC83CBF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2C2D9E97-4637-F016-744A-6ACD415C88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743C9DB-C92E-CB01-34FE-6C87DA0AF1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A05F3BAC-A183-710E-E191-2B86A77ACE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C8D07928-0C53-BFCD-2010-0EC7C98FCDC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C33FABC8-BF68-A909-0ABF-C142C6F5D5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AF5025B1-BF7C-7F55-9B81-C9DD62726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48988D84-646B-9586-0F3C-DF91533769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65209607-1B09-2E24-9B9F-64D6525A5F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42372FAB-CAF8-70E3-66D5-A9E712FF13D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6FEDB240-B369-A358-9CA3-ACDBB431E4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AE136BAA-D10E-0732-E3BF-AE0F73B46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3EEE19F5-9AD9-319C-7D04-2455581CBC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624992CE-D43D-5514-D34D-D667EA0EC4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FF8FB9A1-E60F-5B98-0BC6-F0E802E2DD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0FB68FE2-7061-92D2-DEA6-C837D888C22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783BB2A3-F155-21B2-C7F2-07ED1FED41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9FAB4B24-C2C3-AB04-E62D-62A1BCAA601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8B075B67-681E-A9C6-542E-B6BD337F6E3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946BB156-228D-ECDA-03C0-76129C0BEAD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C01752A7-36E2-5BA6-3AC7-7790B81DF2F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D94685B3-2723-E1C4-3CF6-3938942E29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7C9F96CB-F2F1-9009-DCCE-12EE8107F31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5D376BC8-80BA-60EF-7AEC-DEBCAEA66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6345A63C-D517-92A0-2427-FCADCEA17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567CFD4C-4D5C-D40F-CF05-820C0B1FF9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87CB86FE-34A9-1539-4EED-C35527E3E7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7FFC1AB0-8AD6-010A-DC0D-59D045541B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351FC975-6769-5164-A463-9BA522F2E6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D75AC946-36D7-BD20-E165-37512A2994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0818F564-D685-A515-1B4A-F2369E335F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884076A1-5AE6-E261-BE8B-70D6728C21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BA241AFF-DD3E-070A-C60C-2DDCB959CC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724CA224-050F-ED3F-50BB-C64379579F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3D58A7F0-8CAB-0FF1-3547-BDE6E0CA8D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F0B78C28-C03E-C922-B7CF-4247C19E25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10416652-E90B-24AE-E4E7-4AD8F56F9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FEA7D394-8DFB-8F86-914D-D75077EB15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80E5ADEC-8AC8-B330-F44F-592DE8DA02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65A42C5E-456F-E815-AF3F-10C6C847CD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641B765A-3D1E-84BE-0D6B-D4DCF9581D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555F9F26-425C-A73A-E7B3-BDD48AE9B0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361A1FD4-55F6-EAE6-9A6E-21968E80A2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9A5602DF-099B-8995-BC2C-4B17EA8EC2B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39132FCD-9638-EE56-8C7A-85953B3FB2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3DB4AC4A-D270-D615-DD6C-964B9D7AB3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320DA1E5-B5F4-63DF-9D8F-D469FBD15B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6172F286-CEDF-180E-633B-ACA8F255C0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2A1BE215-A3EF-589B-3F5D-33FA0CF4D0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EF00760A-4122-BC06-72CB-4F83FA5B2B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DD8EAD06-E71E-5BCA-785C-29E72AF3EE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2AD9D31F-2FC4-BE1E-00B7-46F478B17B4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60E3450D-4763-884B-08F3-C35D6DEDE1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F076ABA9-8D5E-326F-445C-C7DD0B7802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905978E6-5390-8FAA-781C-C6C230FF11E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9E469C12-0E03-0883-B437-87160DC1B6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B291B81D-3FCB-9591-BCAD-5390C403C3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0210B54A-0D62-143D-B1E6-BBC6F7450CD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A29A153F-9A7D-EECD-AEC7-0B1CB7B0559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DEF4199B-89BF-2D87-106A-0F3D18C6FC7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4DA9D39B-8FE6-21D6-5F05-BE6801A2FD2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1DDEDB5A-13ED-298F-A723-85E622F475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07890A99-6E51-182B-AA83-A414484D7D9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E37B16AC-8742-311F-6094-E40084C4D5D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A76B4637-5F78-471A-15EC-D2EF0260CC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98EE1EB5-B6AD-B2FE-1022-56166AD6443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22F0DD1E-5747-8542-8F86-6247FAEDACF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D631C239-AB6F-4611-89C7-28EECD60DB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B70DF6EC-685B-A905-FFC2-0A5E094318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6BCC78FD-9474-52CE-BFCE-02BFE69633D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9B77CD62-F1D0-9D15-F677-8005C48A85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71D51D20-E82C-6673-1823-14A350E5EC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F57BD3BF-B1F6-3826-FE88-6FA8C2D0FFD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CF8D5E25-08E1-356D-A190-02EC59926D41}"/>
              </a:ext>
            </a:extLst>
          </p:cNvPr>
          <p:cNvSpPr txBox="1"/>
          <p:nvPr/>
        </p:nvSpPr>
        <p:spPr>
          <a:xfrm>
            <a:off x="857848" y="3222885"/>
            <a:ext cx="10476305" cy="1200329"/>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en-US" sz="2400">
                <a:effectLst/>
                <a:latin typeface="Arial" panose="020B0604020202020204" pitchFamily="34" charset="0"/>
                <a:ea typeface="Calibri" panose="020F0502020204030204" pitchFamily="34" charset="0"/>
                <a:cs typeface="Arial" panose="020B0604020202020204" pitchFamily="34" charset="0"/>
              </a:rPr>
              <a:t>“</a:t>
            </a:r>
            <a:r>
              <a:rPr lang="en-GB" sz="2400">
                <a:effectLst/>
                <a:latin typeface="Arial" panose="020B0604020202020204" pitchFamily="34" charset="0"/>
                <a:ea typeface="Calibri" panose="020F0502020204030204" pitchFamily="34" charset="0"/>
                <a:cs typeface="Arial" panose="020B0604020202020204" pitchFamily="34" charset="0"/>
              </a:rPr>
              <a:t>Bộ trưởng Bộ Công an quy định cụ thể độ </a:t>
            </a:r>
            <a:r>
              <a:rPr lang="en-GB" sz="2400">
                <a:solidFill>
                  <a:srgbClr val="FF0000"/>
                </a:solidFill>
                <a:effectLst/>
                <a:latin typeface="Arial" panose="020B0604020202020204" pitchFamily="34" charset="0"/>
                <a:ea typeface="Calibri" panose="020F0502020204030204" pitchFamily="34" charset="0"/>
                <a:cs typeface="Arial" panose="020B0604020202020204" pitchFamily="34" charset="0"/>
              </a:rPr>
              <a:t>tuổi</a:t>
            </a:r>
            <a:r>
              <a:rPr lang="en-GB" sz="2400">
                <a:effectLst/>
                <a:latin typeface="Arial" panose="020B0604020202020204" pitchFamily="34" charset="0"/>
                <a:ea typeface="Calibri" panose="020F0502020204030204" pitchFamily="34" charset="0"/>
                <a:cs typeface="Arial" panose="020B0604020202020204" pitchFamily="34" charset="0"/>
              </a:rPr>
              <a:t> tuyển chọn công dân và ngành nghề cần thiết để tuyển chọn công dân nữ thực hiện nghĩa vụ tham gia Công an nhân dân.”</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0D101882-4FF4-4154-9AA9-B390503125D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E98D049C-E8B0-442C-BD03-1877939E0FFC}"/>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4BCE56B2-D643-4D48-AA93-39634832054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09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729379" y="275009"/>
            <a:ext cx="8597900"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 dự vào một cuộc thi hay một cuộc tuyển chọn</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55980" y="1646327"/>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Ự</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TUYỂN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9A3382B8-18AF-E377-84C4-5DF7469A1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3E6EC8B2-8624-B68E-72A2-2DE4A3438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BE1F883F-248E-5B34-760E-08FB7809938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CEA986EC-4569-F4CD-9377-219CC2537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B852C96E-9199-2BED-8DBF-826CC799A2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5E1A8E4F-3CCE-367E-C5BB-BCD37BF0A9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856B7497-E748-55B7-7DA0-F831BD7CCA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E18D3474-59A4-5DF1-FAE3-24194F53293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A046B0C8-0377-5335-060C-1E02A1C015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A2569B30-77F2-F7B9-0416-AB4150F2A3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20F676F5-C750-460A-E671-20FAD4E315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F1F609F3-5E3D-C24A-9573-EC83048A03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B2B125E1-FC20-C486-11F7-1FE972EC12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0B8747C-E15E-13E4-83F8-564F4B08E30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87167C29-F43A-9F87-9AEC-9BEF55CF3E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14C45B1B-366A-51E2-5BC1-1AE599CDE4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C61781E0-42EB-99B9-12EE-7E817CEC20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68BBE4A2-7819-C1DF-AFA5-156E53FA67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94BA0551-85C3-14CD-A6A4-FFEB5B0085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52908CC1-C97C-9F60-2E25-B402E6B1A0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12906C81-0267-4AD5-F286-11DF777582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1680409B-4445-39E2-C21F-7A34E6CC08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26E6ADEC-1232-007E-224E-8EFCB8ADB88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1C76F5F2-6C23-8C19-2A2B-3E97BE02636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8D24AF48-43C0-A210-EC8D-71855C3789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36FA8373-C545-9184-AFE5-CE2B8813DE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596DB9C6-0ABD-8EF9-3C52-6F1F10E901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A982E5ED-FCCC-90D2-B3C9-C5E00BEFD5C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BBBCC822-56D9-CA55-CCFE-D25FBF04C7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15A3D94A-706C-A45C-2CD3-751C40EBC5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D5AC90D3-C77F-419A-9115-4DA5DD5276F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0C686DCE-3E85-3022-51C0-97A872D396B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FF5E7373-3CFB-7FB4-FD47-C70CEEB7CE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CA4FFC1F-B45F-87E1-48D6-0CE0BCEF3B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143954AB-0145-1A83-E0DF-DD66967267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029957E8-8E41-15F6-0D1B-368B444B1B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053A2E7A-A3A0-2923-86B8-480DB2A1A3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89E56434-1279-45F8-3618-C7B3BF2706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B10EDCDF-76F6-3965-5D09-BD7F56A519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D3325DC3-BE7F-5860-2105-C1ADFF736F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7692BBF3-CD61-D654-7E40-E0BBD58126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8DF1818F-237E-63C5-9710-2F8B9BBEBA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EBC3015F-0AA0-205E-E71D-C2B182A622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45C46691-957A-78B4-734B-E003370FEC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6B96159A-4BA0-9695-11E7-8258067FAD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2B478707-BFE5-6824-0BC6-BDDEAF17DC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E6860EE2-0272-4F93-56FA-4099805F6D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855BB886-794F-CB2D-FC99-848526ACA2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BBE3E310-2017-68C2-2101-983931364E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22C74E43-0273-16A6-C166-9F8060C9F4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545D7F0C-CF27-AF76-2515-D4366FBD2C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685AA8B2-9A48-02C9-FF6F-5C7A43D6E36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8B0CCDDD-D5F5-EC4A-6B9B-EE905BF3AE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342E47B3-AB10-5E8B-89E2-8966DA04FB2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BDAF7A4B-0DA2-B0E5-E16B-F2E7893F88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D33F9411-D293-18D8-E45D-9942547CAF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5807868F-A53F-D99A-8C78-5D1B12D7C85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6C722E66-88F7-B550-02D6-3AC9735A98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B8AE3E08-5B57-8A0C-A1A0-C553DE244D3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DDA5CB90-3600-BCAD-ACD8-9E1101A8320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34A4268B-3342-1ED4-5553-C80648C9E7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2B55641A-97EB-5D88-8ABA-623EE765F66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34D190D0-CC50-6633-DED7-47B5CB2AC7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64180CF9-E3D9-5569-FAB6-900B597C7A8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2C7F2B66-65E3-295C-B01F-370A28A7C0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21FA514E-2865-AEFA-737D-120370DEF7A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F941FDE5-4B11-BE6B-D6EE-A621D12191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765911F4-1B47-E996-DFA7-DF27210BB85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178E9FE0-E819-0C5A-076F-CACE29AB7EA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3C9D9ECF-7782-1149-ED45-2F4F5697111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27E0E213-9DEA-ED83-FAE0-7D8D75B3E9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75854690-885C-5EDF-CC87-4091174B11E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42FABFE6-CBBF-A3DB-D06F-FE6D9728CA4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E6B3FE63-7AB0-0B65-8049-AC1F6B0971A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044312DA-29C5-3C55-2814-3AAA2778AFF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733F488D-918A-BF19-1417-A5C9808B245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B56BFF0B-5584-C8FB-8A75-69E3E466C2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4C889E7B-9891-8DB4-C407-E6B34394EC2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91203C4F-0A15-F861-9478-4A3970A31FB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32E6AF9C-21C8-73DF-4BE8-D17CBF954D6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36E481A0-5EA5-BE6E-DB03-3C0702F2B21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16FDA745-35EB-5DFB-192E-882FDE2CF5D3}"/>
              </a:ext>
            </a:extLst>
          </p:cNvPr>
          <p:cNvSpPr txBox="1"/>
          <p:nvPr/>
        </p:nvSpPr>
        <p:spPr>
          <a:xfrm>
            <a:off x="857848" y="3222885"/>
            <a:ext cx="10476305" cy="1938992"/>
          </a:xfrm>
          <a:prstGeom prst="rect">
            <a:avLst/>
          </a:prstGeom>
          <a:solidFill>
            <a:schemeClr val="bg1"/>
          </a:solidFill>
          <a:ln>
            <a:solidFill>
              <a:schemeClr val="accent6"/>
            </a:solidFill>
          </a:ln>
        </p:spPr>
        <p:txBody>
          <a:bodyPr wrap="square" rtlCol="0">
            <a:spAutoFit/>
          </a:bodyPr>
          <a:lstStyle/>
          <a:p>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Mục II Bài 3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Thủ tục: Công an cấp xã tham mưu với Uỷ ban nhân dân cùng cấp tổ chức thông báo, tuyên truyền và niêm yết công khai tại trụ sở Công an, Uỷ ban nhân dân cấp xã về đối tượng, tiêu chuẩn, điều kiện, thời gian tiếp nhận hồ sơ đăng kí </a:t>
            </a:r>
            <a:r>
              <a:rPr lang="en-GB" sz="2400">
                <a:solidFill>
                  <a:srgbClr val="FF0000"/>
                </a:solidFill>
                <a:latin typeface="Arial" panose="020B0604020202020204" pitchFamily="34" charset="0"/>
                <a:cs typeface="Arial" panose="020B0604020202020204" pitchFamily="34" charset="0"/>
              </a:rPr>
              <a:t>dự tuyển </a:t>
            </a:r>
            <a:r>
              <a:rPr lang="en-GB" sz="2400">
                <a:latin typeface="Arial" panose="020B0604020202020204" pitchFamily="34" charset="0"/>
                <a:cs typeface="Arial" panose="020B0604020202020204" pitchFamily="34" charset="0"/>
              </a:rPr>
              <a:t>(ít nhất là 30 ngày, kể từ ngày thông báo);…”</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98648418-E079-474E-9480-B479EE65BFF2}"/>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2A8B8E9E-C203-472F-BBD4-9F1CD1DF852B}"/>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464C18A5-14EB-4AEF-839A-A639C494485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59524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159821"/>
            <a:ext cx="8632721"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600"/>
              </a:spcBef>
              <a:spcAft>
                <a:spcPts val="600"/>
              </a:spcAft>
            </a:pP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đòi hỏi của đời sống, tự nhiên và xã hội</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18911" y="1448355"/>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HU CẦU</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3942A26D-7CDA-173E-B4BF-FF68400A66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20BD5789-DB8B-A4E0-DC11-FE797226AF7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64434854-BFC4-C968-1041-3678C993AB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28C6262D-7C75-4527-487F-5ABFCAA406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5039D51D-C9B7-D4F9-7F17-09014C315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8AB5D3B3-7906-F6B5-79B8-18D12D020E5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A4DC8786-7F73-E8D7-2325-9EFC681563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9835E136-A094-7DA9-870E-79415880B9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76DFFD11-24F7-12D5-614F-EE47C0AAA1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B00DB9F7-7C2F-D26A-BEE4-B2BFC0537F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A5352F57-E82F-7757-0FE3-5C3C2657DA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510400A7-3612-2522-4FDE-FC9047EFA28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5C8EC448-E225-A88F-498F-3E450BFA28C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6B2676DC-0C43-2C36-BFCB-EA130B26BFA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48CBAE0B-5895-7CA7-B11C-8EC38D34AC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24AEFBCB-7236-B571-1DC2-60314FFECE7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CD65482A-480E-1832-2811-AD3E4F4BB6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96F9F8B3-C84C-871C-CCAC-2926773B6D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7021600C-1162-5689-B5CB-38ACDD677E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48F31BDB-3AB9-549B-DD05-BA692727E7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6A94F30B-7F6B-8BBE-7F3A-79F6E0C795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23D44B43-6B70-CDDB-0ED8-9A8646CBF7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A8D3A016-6C87-F943-99D0-3C6134F4B2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05E75A14-D630-52D1-F76A-A02760C60D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6163339A-7627-273A-4AF6-144FAD300F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48FD5F4B-D99A-C1DD-4E24-2E645CC6CA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4194E0E6-DF17-D52D-0DBF-3F2F5B036B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9EDB6401-FAFB-B2D6-29A3-C916FCC543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0661084C-9F92-97F3-659F-F1279301B3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79F0BA65-A06A-E478-A637-A501B323B29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AD3E76B4-9669-5BB0-7061-0174BE0D3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8639C7B1-586A-B61C-BB5F-CBD49D1251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8343646F-40DA-43A3-816B-976BA47A10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9AB1085D-3D6A-1960-E6B6-C7AF1FF613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BC75383A-A632-B9DC-8949-E1FA65ABC23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0EACA91A-3013-F440-C404-550903F988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17D72E4D-7074-2DB7-4A30-A678D1BCE0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1E1F8F03-79F8-36FD-7809-F42CBB34E2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80B37E5A-4E69-502F-09E6-DA520373B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C6E73FD6-4E92-6979-53AF-F917195BB4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237F2AE0-73B7-22F5-3ABF-D3B2BE192B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45634272-C504-D241-1C72-E047209C44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A4022FDE-A43A-7FD7-9937-A83423A2D7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F5B8CB5E-07F5-1F04-FCE2-42F8F292ED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735704BC-3CC7-041B-FE7D-B1F931BB89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303E0780-BF47-39D3-7A51-D488647C51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DC85A237-19E8-80F8-26A2-C74E5C0170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9C839BBE-531F-8E79-4962-6C897F8EED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0BE9B881-5676-299F-87FD-729D8F87D1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F086B932-3FF1-8EA1-AA6D-E4EC6726AD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6DCFFBBC-A56E-F872-C7C3-9D83C4EA04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227F4CC7-0E64-6E99-1E3C-05B0AF3B90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8F1616EE-39C2-ADA5-9B26-AF270D648A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446FF616-38C0-AB96-6D23-6D8665EB5F2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CA87F7EE-FC23-86A1-50F2-AF335D16FC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D985CFB2-3007-DC29-9EFA-9184DF0D5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33340EE8-C113-A095-A8A3-3F46B07120D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86658644-7C6E-AF9F-43C8-4AC6B1A7F4D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7C4A3020-12CF-D15D-710B-DE6B415C33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B2C47338-6AFA-ECFA-D69C-793327962B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A0B9E464-0513-C9A2-B2BF-4AD76033ED3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01531A7F-A1B7-17ED-241F-03C1099A82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D806F065-A276-4305-3C52-E7DD886266E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A91223E2-F90E-AF21-625F-86F2F7F1E6A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BE2DDC3C-D3B3-7C81-98BD-210DEBEFEB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94A7B047-414A-1E10-00B5-02DBC54BA61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2EE241CC-FEBA-B9D2-2312-1F4F30249C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0F503849-9851-4758-1EE1-02071239E82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C3A8D163-263E-5861-3E3C-CCD3F20BAE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B42D5742-66A5-59F3-EB6E-AEDBB269C52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33FDEBBF-425C-37E5-D8DD-F13586EC54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E29007D9-B998-EE20-2BF9-A78C3EFBE5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BEF9540C-A250-863B-CB54-48992AE4F67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CEA00FCF-0554-4963-5BA7-496771D55C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EEF4B194-D67A-CB8D-92DF-FF6CCFC5B56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A7F74BF1-8C46-C7DB-0BEF-5A03950EBA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49A19037-B09E-0EEC-A743-43FA42C0922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EBE407A3-0413-1891-E61D-DF73060F66B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A675E338-3E4C-E7B4-A7BE-DAC5171FC6C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F3925F62-A0EF-458D-8D83-7FAECF0AEF3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6634AE11-1D2E-C9CE-8124-9F1AF11D03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470871CA-CECF-419B-7021-CAF6BFE98D68}"/>
              </a:ext>
            </a:extLst>
          </p:cNvPr>
          <p:cNvSpPr txBox="1"/>
          <p:nvPr/>
        </p:nvSpPr>
        <p:spPr>
          <a:xfrm>
            <a:off x="725868" y="3222885"/>
            <a:ext cx="10740264" cy="1938992"/>
          </a:xfrm>
          <a:prstGeom prst="rect">
            <a:avLst/>
          </a:prstGeom>
          <a:solidFill>
            <a:schemeClr val="bg1"/>
          </a:solidFill>
          <a:ln>
            <a:solidFill>
              <a:schemeClr val="accent6"/>
            </a:solidFill>
          </a:ln>
        </p:spPr>
        <p:txBody>
          <a:bodyPr wrap="square" rtlCol="0">
            <a:spAutoFit/>
          </a:bodyPr>
          <a:lstStyle/>
          <a:p>
            <a:r>
              <a:rPr lang="en-US"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“Đối tượng: Công dân nam trong độ tuổi gọi nhập ngũ đã đăng kí nghĩa vụ quân sự theo quy định của Luật Nghĩa vụ quân sự. Công dân nữ trong độ tuổi gọi nhập ngũ đã đăng kí nghĩa vụ quân sự theo quy định của Luật Nghĩa vụ quân sự, có trình độ chuyên môn phù hợp với yêu cầu của Công an nhân dân, nếu tự nguyện và Công an nhân dân có </a:t>
            </a:r>
            <a:r>
              <a:rPr lang="en-GB" sz="2400">
                <a:solidFill>
                  <a:srgbClr val="FF0000"/>
                </a:solidFill>
                <a:latin typeface="Arial" panose="020B0604020202020204" pitchFamily="34" charset="0"/>
                <a:cs typeface="Arial" panose="020B0604020202020204" pitchFamily="34" charset="0"/>
              </a:rPr>
              <a:t>nhu cầu</a:t>
            </a:r>
            <a:r>
              <a:rPr lang="en-GB" sz="240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43796640-69FE-4F95-BB39-B65077B3825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E6F132F5-9B2B-41AD-8D0B-BF7CF9F7F6F0}"/>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1E88A642-4307-455C-A4A2-DF05E7BF07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0CB7C0-646E-40A8-BFFF-32B34B2B6B24}"/>
              </a:ext>
            </a:extLst>
          </p:cNvPr>
          <p:cNvPicPr>
            <a:picLocks noChangeAspect="1"/>
          </p:cNvPicPr>
          <p:nvPr/>
        </p:nvPicPr>
        <p:blipFill>
          <a:blip r:embed="rId3"/>
          <a:stretch>
            <a:fillRect/>
          </a:stretch>
        </p:blipFill>
        <p:spPr>
          <a:xfrm>
            <a:off x="1267930" y="5966100"/>
            <a:ext cx="10000961" cy="685896"/>
          </a:xfrm>
          <a:prstGeom prst="rect">
            <a:avLst/>
          </a:prstGeom>
        </p:spPr>
      </p:pic>
      <p:pic>
        <p:nvPicPr>
          <p:cNvPr id="9" name="Picture 8">
            <a:extLst>
              <a:ext uri="{FF2B5EF4-FFF2-40B4-BE49-F238E27FC236}">
                <a16:creationId xmlns:a16="http://schemas.microsoft.com/office/drawing/2014/main" id="{16507B9C-098F-445B-8D1F-40D4A9ADB1C5}"/>
              </a:ext>
            </a:extLst>
          </p:cNvPr>
          <p:cNvPicPr>
            <a:picLocks noChangeAspect="1"/>
          </p:cNvPicPr>
          <p:nvPr/>
        </p:nvPicPr>
        <p:blipFill>
          <a:blip r:embed="rId4"/>
          <a:stretch>
            <a:fillRect/>
          </a:stretch>
        </p:blipFill>
        <p:spPr>
          <a:xfrm>
            <a:off x="1613912" y="1185296"/>
            <a:ext cx="238158" cy="4801270"/>
          </a:xfrm>
          <a:prstGeom prst="rect">
            <a:avLst/>
          </a:prstGeom>
        </p:spPr>
      </p:pic>
      <p:pic>
        <p:nvPicPr>
          <p:cNvPr id="14" name="Picture 13">
            <a:extLst>
              <a:ext uri="{FF2B5EF4-FFF2-40B4-BE49-F238E27FC236}">
                <a16:creationId xmlns:a16="http://schemas.microsoft.com/office/drawing/2014/main" id="{51C45E98-5323-4E1A-AB58-5DCEE6B219F5}"/>
              </a:ext>
            </a:extLst>
          </p:cNvPr>
          <p:cNvPicPr>
            <a:picLocks noChangeAspect="1"/>
          </p:cNvPicPr>
          <p:nvPr/>
        </p:nvPicPr>
        <p:blipFill>
          <a:blip r:embed="rId5"/>
          <a:stretch>
            <a:fillRect/>
          </a:stretch>
        </p:blipFill>
        <p:spPr>
          <a:xfrm>
            <a:off x="1858536" y="461442"/>
            <a:ext cx="9201349" cy="1476581"/>
          </a:xfrm>
          <a:prstGeom prst="rect">
            <a:avLst/>
          </a:prstGeom>
        </p:spPr>
      </p:pic>
      <p:pic>
        <p:nvPicPr>
          <p:cNvPr id="16" name="Picture 15">
            <a:extLst>
              <a:ext uri="{FF2B5EF4-FFF2-40B4-BE49-F238E27FC236}">
                <a16:creationId xmlns:a16="http://schemas.microsoft.com/office/drawing/2014/main" id="{7000F32B-3602-4204-840F-AF257F50F34D}"/>
              </a:ext>
            </a:extLst>
          </p:cNvPr>
          <p:cNvPicPr>
            <a:picLocks noChangeAspect="1"/>
          </p:cNvPicPr>
          <p:nvPr/>
        </p:nvPicPr>
        <p:blipFill>
          <a:blip r:embed="rId6"/>
          <a:stretch>
            <a:fillRect/>
          </a:stretch>
        </p:blipFill>
        <p:spPr>
          <a:xfrm>
            <a:off x="1858536" y="2152438"/>
            <a:ext cx="2400635" cy="838317"/>
          </a:xfrm>
          <a:prstGeom prst="rect">
            <a:avLst/>
          </a:prstGeom>
        </p:spPr>
      </p:pic>
      <p:pic>
        <p:nvPicPr>
          <p:cNvPr id="18" name="Picture 17">
            <a:extLst>
              <a:ext uri="{FF2B5EF4-FFF2-40B4-BE49-F238E27FC236}">
                <a16:creationId xmlns:a16="http://schemas.microsoft.com/office/drawing/2014/main" id="{6ACA4B6B-ACC6-42CE-A70E-A5CCFB0D0F7F}"/>
              </a:ext>
            </a:extLst>
          </p:cNvPr>
          <p:cNvPicPr>
            <a:picLocks noChangeAspect="1"/>
          </p:cNvPicPr>
          <p:nvPr/>
        </p:nvPicPr>
        <p:blipFill>
          <a:blip r:embed="rId7"/>
          <a:stretch>
            <a:fillRect/>
          </a:stretch>
        </p:blipFill>
        <p:spPr>
          <a:xfrm>
            <a:off x="4246638" y="2100191"/>
            <a:ext cx="4029637" cy="371527"/>
          </a:xfrm>
          <a:prstGeom prst="rect">
            <a:avLst/>
          </a:prstGeom>
        </p:spPr>
      </p:pic>
      <p:pic>
        <p:nvPicPr>
          <p:cNvPr id="20" name="Picture 19">
            <a:extLst>
              <a:ext uri="{FF2B5EF4-FFF2-40B4-BE49-F238E27FC236}">
                <a16:creationId xmlns:a16="http://schemas.microsoft.com/office/drawing/2014/main" id="{DF661CB0-08E1-44C2-AD11-67722A9FA913}"/>
              </a:ext>
            </a:extLst>
          </p:cNvPr>
          <p:cNvPicPr>
            <a:picLocks noChangeAspect="1"/>
          </p:cNvPicPr>
          <p:nvPr/>
        </p:nvPicPr>
        <p:blipFill>
          <a:blip r:embed="rId8"/>
          <a:stretch>
            <a:fillRect/>
          </a:stretch>
        </p:blipFill>
        <p:spPr>
          <a:xfrm>
            <a:off x="4248219" y="2480301"/>
            <a:ext cx="6811666" cy="695422"/>
          </a:xfrm>
          <a:prstGeom prst="rect">
            <a:avLst/>
          </a:prstGeom>
        </p:spPr>
      </p:pic>
      <p:pic>
        <p:nvPicPr>
          <p:cNvPr id="22" name="Picture 21">
            <a:extLst>
              <a:ext uri="{FF2B5EF4-FFF2-40B4-BE49-F238E27FC236}">
                <a16:creationId xmlns:a16="http://schemas.microsoft.com/office/drawing/2014/main" id="{9C1F5C3E-1C99-45DF-84DA-EEDAB434F5E8}"/>
              </a:ext>
            </a:extLst>
          </p:cNvPr>
          <p:cNvPicPr>
            <a:picLocks noChangeAspect="1"/>
          </p:cNvPicPr>
          <p:nvPr/>
        </p:nvPicPr>
        <p:blipFill>
          <a:blip r:embed="rId9"/>
          <a:stretch>
            <a:fillRect/>
          </a:stretch>
        </p:blipFill>
        <p:spPr>
          <a:xfrm>
            <a:off x="1858536" y="3686636"/>
            <a:ext cx="1686160" cy="2076740"/>
          </a:xfrm>
          <a:prstGeom prst="rect">
            <a:avLst/>
          </a:prstGeom>
        </p:spPr>
      </p:pic>
      <p:pic>
        <p:nvPicPr>
          <p:cNvPr id="24" name="Picture 23">
            <a:extLst>
              <a:ext uri="{FF2B5EF4-FFF2-40B4-BE49-F238E27FC236}">
                <a16:creationId xmlns:a16="http://schemas.microsoft.com/office/drawing/2014/main" id="{A1C35687-CCFA-412F-8C4E-5509EA7386A7}"/>
              </a:ext>
            </a:extLst>
          </p:cNvPr>
          <p:cNvPicPr>
            <a:picLocks noChangeAspect="1"/>
          </p:cNvPicPr>
          <p:nvPr/>
        </p:nvPicPr>
        <p:blipFill>
          <a:blip r:embed="rId10"/>
          <a:stretch>
            <a:fillRect/>
          </a:stretch>
        </p:blipFill>
        <p:spPr>
          <a:xfrm>
            <a:off x="3542453" y="3339343"/>
            <a:ext cx="7517432" cy="1028844"/>
          </a:xfrm>
          <a:prstGeom prst="rect">
            <a:avLst/>
          </a:prstGeom>
        </p:spPr>
      </p:pic>
      <p:pic>
        <p:nvPicPr>
          <p:cNvPr id="26" name="Picture 25">
            <a:extLst>
              <a:ext uri="{FF2B5EF4-FFF2-40B4-BE49-F238E27FC236}">
                <a16:creationId xmlns:a16="http://schemas.microsoft.com/office/drawing/2014/main" id="{041F0499-388A-4AB3-97B8-86BF56DC4578}"/>
              </a:ext>
            </a:extLst>
          </p:cNvPr>
          <p:cNvPicPr>
            <a:picLocks noChangeAspect="1"/>
          </p:cNvPicPr>
          <p:nvPr/>
        </p:nvPicPr>
        <p:blipFill>
          <a:blip r:embed="rId11"/>
          <a:stretch>
            <a:fillRect/>
          </a:stretch>
        </p:blipFill>
        <p:spPr>
          <a:xfrm>
            <a:off x="3552254" y="4385605"/>
            <a:ext cx="7507631" cy="1000265"/>
          </a:xfrm>
          <a:prstGeom prst="rect">
            <a:avLst/>
          </a:prstGeom>
        </p:spPr>
      </p:pic>
      <p:pic>
        <p:nvPicPr>
          <p:cNvPr id="28" name="Picture 27">
            <a:extLst>
              <a:ext uri="{FF2B5EF4-FFF2-40B4-BE49-F238E27FC236}">
                <a16:creationId xmlns:a16="http://schemas.microsoft.com/office/drawing/2014/main" id="{04178B58-70DF-4198-81EE-9019EED5E435}"/>
              </a:ext>
            </a:extLst>
          </p:cNvPr>
          <p:cNvPicPr>
            <a:picLocks noChangeAspect="1"/>
          </p:cNvPicPr>
          <p:nvPr/>
        </p:nvPicPr>
        <p:blipFill>
          <a:blip r:embed="rId12"/>
          <a:stretch>
            <a:fillRect/>
          </a:stretch>
        </p:blipFill>
        <p:spPr>
          <a:xfrm>
            <a:off x="3542453" y="5403288"/>
            <a:ext cx="7507631" cy="390580"/>
          </a:xfrm>
          <a:prstGeom prst="rect">
            <a:avLst/>
          </a:prstGeom>
        </p:spPr>
      </p:pic>
      <p:pic>
        <p:nvPicPr>
          <p:cNvPr id="2" name="image4.png">
            <a:extLst>
              <a:ext uri="{FF2B5EF4-FFF2-40B4-BE49-F238E27FC236}">
                <a16:creationId xmlns:a16="http://schemas.microsoft.com/office/drawing/2014/main" id="{CC38B9D9-EB7F-E853-17EC-523CD8CFC35B}"/>
              </a:ext>
            </a:extLst>
          </p:cNvPr>
          <p:cNvPicPr>
            <a:picLocks noChangeAspect="1"/>
          </p:cNvPicPr>
          <p:nvPr/>
        </p:nvPicPr>
        <p:blipFill>
          <a:blip r:embed="rId1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CFB77A99-7722-8443-8F4C-2BC7C4DA084F}"/>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7D11F6C6-64DE-E456-C386-2F553E31AA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246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style.rotation</p:attrName>
                                        </p:attrNameLst>
                                      </p:cBhvr>
                                      <p:tavLst>
                                        <p:tav tm="0">
                                          <p:val>
                                            <p:fltVal val="90"/>
                                          </p:val>
                                        </p:tav>
                                        <p:tav tm="100000">
                                          <p:val>
                                            <p:fltVal val="0"/>
                                          </p:val>
                                        </p:tav>
                                      </p:tavLst>
                                    </p:anim>
                                    <p:animEffect transition="in" filter="fade">
                                      <p:cBhvr>
                                        <p:cTn id="56" dur="1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ppt_w</p:attrName>
                                        </p:attrNameLst>
                                      </p:cBhvr>
                                      <p:tavLst>
                                        <p:tav tm="0">
                                          <p:val>
                                            <p:fltVal val="0"/>
                                          </p:val>
                                        </p:tav>
                                        <p:tav tm="100000">
                                          <p:val>
                                            <p:strVal val="#ppt_w"/>
                                          </p:val>
                                        </p:tav>
                                      </p:tavLst>
                                    </p:anim>
                                    <p:anim calcmode="lin" valueType="num">
                                      <p:cBhvr>
                                        <p:cTn id="62" dur="1000" fill="hold"/>
                                        <p:tgtEl>
                                          <p:spTgt spid="26"/>
                                        </p:tgtEl>
                                        <p:attrNameLst>
                                          <p:attrName>ppt_h</p:attrName>
                                        </p:attrNameLst>
                                      </p:cBhvr>
                                      <p:tavLst>
                                        <p:tav tm="0">
                                          <p:val>
                                            <p:fltVal val="0"/>
                                          </p:val>
                                        </p:tav>
                                        <p:tav tm="100000">
                                          <p:val>
                                            <p:strVal val="#ppt_h"/>
                                          </p:val>
                                        </p:tav>
                                      </p:tavLst>
                                    </p:anim>
                                    <p:anim calcmode="lin" valueType="num">
                                      <p:cBhvr>
                                        <p:cTn id="63" dur="1000" fill="hold"/>
                                        <p:tgtEl>
                                          <p:spTgt spid="26"/>
                                        </p:tgtEl>
                                        <p:attrNameLst>
                                          <p:attrName>style.rotation</p:attrName>
                                        </p:attrNameLst>
                                      </p:cBhvr>
                                      <p:tavLst>
                                        <p:tav tm="0">
                                          <p:val>
                                            <p:fltVal val="90"/>
                                          </p:val>
                                        </p:tav>
                                        <p:tav tm="100000">
                                          <p:val>
                                            <p:fltVal val="0"/>
                                          </p:val>
                                        </p:tav>
                                      </p:tavLst>
                                    </p:anim>
                                    <p:animEffect transition="in" filter="fade">
                                      <p:cBhvr>
                                        <p:cTn id="64" dur="10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16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09888" y="221116"/>
            <a:ext cx="894872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G</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óp phần hoạt động của mình vào một hoạt động chung nào đó.</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636031"/>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THAM </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IA</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A5FF7B29-243A-AC09-A24B-D8C996105E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EA9FFA83-9DA2-C26E-A683-565BA595CB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C1655B79-4DEB-7A1F-7BAA-192FB961B5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8D9AE43A-2710-252E-47FC-0C0300170F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14776A38-165A-563D-A6AD-89C44743F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0F273A3B-3F81-9B03-4F27-7BADFF5D2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E4C3826F-C04F-F861-99A4-D44BC4E5C6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74FD3B27-4575-20D5-329F-3C2BAE4FB8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1ECB955B-3235-CE37-53B0-2AE0A41D596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87E20925-6D50-FE2F-3F8C-0A218C4745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AF0D646-A58C-D4E5-1A25-D5BFA9A9CD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6FB4FF96-E487-7DA4-4BE7-EC866603B6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59D9EEBD-2F9B-2EC1-BF1A-865CB43C05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2F459C5-9595-C5EF-7FE2-81EAAD68E6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DF0FE2CD-90D9-4739-C5D1-E40654549D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B23B93F4-5482-1948-60AC-5771051BE7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194C434B-001C-8536-BC50-6FF0D5C409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29729E9A-21DC-80C8-22D1-2A9B2B3DE0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1D4E3FBE-AC3B-DA58-9475-5F51BA8D26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86ECBAB4-E9F0-2652-9709-566280031DD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E48F3560-C136-2A3C-FBAF-69CCEFEE4D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E50012B8-207B-EB16-E257-F1A066BC63A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F77D8A06-6DA9-6534-BA6A-121ACFAB94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5F9C1A6D-CF51-303B-C0E1-3E174BB984F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6DE3443B-1821-FEA9-FD92-33213089464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83B9E55F-3EEF-4224-19B3-DC148F820F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70F57461-1A74-4F4C-A934-58BD00E7D4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43AABAF4-B455-15A7-7C56-6C956C8B71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C172EEFC-D944-42D5-6C1C-957F6EB78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D4F2920E-257F-40EF-CFAC-BBD4837DC5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0625D793-3C69-CB01-4320-281E365ABF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F5B4F8BC-0AF2-605C-479F-8CF0869734B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0CE11E2F-F4D7-66A3-4C30-B289D69D24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E05AC534-A2F0-03BB-F160-7F9465F014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1F6A3F71-18C1-526D-D7E7-D91F105A9E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053166BB-EF6B-98DC-ABF4-D7A5D98666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0662CA8D-45FF-BD00-34BB-50EDD415F3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121855CB-B74F-5822-917C-16CABD60F7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AF2DBF98-1411-1050-C18C-7E59EFAD537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34173E98-E850-E085-6341-91AB3BDA1C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B61AA3FE-6849-C979-8B6C-272A255DD8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48B2A1E2-E428-658B-41E3-43646FFFDB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88C5D299-38C1-B3ED-A6F1-FE8131B8B66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46ADFC2E-291D-8AD7-A910-27B5E0EB8C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3CD1F81E-5AAF-33B5-A3A4-4352BAA948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5AFEDAC1-ACB8-01C6-E370-2E6CF0810A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EEA1D271-BED0-A8D7-5C0C-F82BF9296E5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986F20FA-3F40-9654-8C05-525FF2ECF9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F3DDF5DF-818E-F8AB-F607-83B2C3C4D3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7F8470F8-9C17-8B4B-E259-9F7469FD4D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15FE7B82-366E-E642-3984-F65E7A658C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488FC953-D8F1-32D0-63B5-AB4DA962A3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4D5F3486-E7D3-FA5F-A0AA-FF0B63D60D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C98635A0-09DC-F3F9-9848-F3DA73EF6F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1F326E9F-704C-EBF5-476B-90CC0ADF31C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9D8864FD-073F-D0DE-F78C-8D9CF3E6753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520F90C3-F81E-AE5B-CD0F-F86A3D4A31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B8585B58-0C13-DF8D-BC03-374F6D7DC52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DC3C716A-D275-ABA1-87F2-3B77D604AC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C4A343BF-BEE9-3BF7-3824-2B563637C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48DDAEC5-447D-2404-497B-F00ABC8927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A9B55C20-658A-47E6-A69D-80431F58BF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1B250D50-044F-DEC2-F9CF-406E0BEF29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7FB01ACB-B369-DEDF-EB6C-75E401A9FF4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B1AFBD60-7507-9626-D72C-5995661AE4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B4D57755-2B45-56A0-AEC2-45335080BB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8FB33A7E-2F2C-8809-69B1-B9354BCD468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9025AEA8-A92C-C517-3167-BFE24CDD500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0C280F63-F40C-E520-4C87-D328A607F7C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773EC76F-8A16-343A-7A25-1F1E5CD164F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D76E27D7-CB69-DC7E-17FE-504E902B5DC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76EC90E5-7C13-C34C-C86F-1231654CB2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541BEC15-67DE-A0CF-1C44-E254511D395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5234235C-48D2-4EE0-C374-D0CDCC15C5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1718B535-C1E0-4855-1E3D-00FBC4E0A29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F41DB0BC-E7B8-53D1-59CA-7F0B5DBF408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62FD54B6-9F6F-9178-69FB-5D266B04C23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599F30B5-93A5-9B6B-0648-0CC838FF879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69B5CA39-E2A1-F80C-69CA-79B7B6A05DD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C66632AC-2D2A-2586-C9F5-F020AA904C4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4CE28A81-BA2E-BA64-E725-FB4A3AFCC9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3ED4C2D5-51A4-F79D-A20A-065203F0519F}"/>
              </a:ext>
            </a:extLst>
          </p:cNvPr>
          <p:cNvSpPr txBox="1"/>
          <p:nvPr/>
        </p:nvSpPr>
        <p:spPr>
          <a:xfrm>
            <a:off x="857848" y="3222885"/>
            <a:ext cx="10476305" cy="830997"/>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Nghị định số 70/2019/NĐ-CP ngày 23-8-2019 của Chính phủ quy định về thực hiện nghĩa vụ </a:t>
            </a:r>
            <a:r>
              <a:rPr lang="en-GB" sz="2400">
                <a:solidFill>
                  <a:srgbClr val="FF0000"/>
                </a:solidFill>
                <a:latin typeface="Arial" panose="020B0604020202020204" pitchFamily="34" charset="0"/>
                <a:cs typeface="Arial" panose="020B0604020202020204" pitchFamily="34" charset="0"/>
              </a:rPr>
              <a:t>tham gia </a:t>
            </a:r>
            <a:r>
              <a:rPr lang="en-GB" sz="2400">
                <a:latin typeface="Arial" panose="020B0604020202020204" pitchFamily="34" charset="0"/>
                <a:cs typeface="Arial" panose="020B0604020202020204" pitchFamily="34" charset="0"/>
              </a:rPr>
              <a:t>Công an nhân dân”</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AC2C9067-112B-4A82-B1E3-A2BBF65D03C5}"/>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6CF7E48E-23AB-4C12-BE6F-9C8178203D38}"/>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1268328A-2715-4CA8-8490-C312FE3E11E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373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97909" y="275009"/>
            <a:ext cx="8681075"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 người dân bình thường trong xã hội (trong quan hệ với lực lượng lãnh đạo, nói tổng quát).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66097" y="1628397"/>
            <a:ext cx="5144698"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ẦN CHÚNG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8E00A323-2E38-3AFD-9299-EDDFDE9EA7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3AA7483E-D071-5981-6F77-4648A13697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42C0727E-86DD-1A88-2A03-943EF3D4D8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57F6E023-FF98-9849-27B7-EAAC75C0EF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82A730AC-1150-FD32-FBCD-3A3EC0F77E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1651B001-05BC-FE12-4D37-22110811F7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66609217-AD60-53F3-8B5C-0CA59590B3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116D7091-C157-213D-60DD-B8BCBB5A8A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52714B6C-F3F9-62F3-79DA-314935E1621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C956C00A-C855-6633-1335-792EDA607D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FA95773B-E053-C768-42DA-5F8B0A061B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6D651E73-BB96-4AAC-2A44-C15E92DBFA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6E9A1192-3A67-0ABF-1B24-CED18E1AD3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E8B71556-D083-C44D-AA16-435FC0D337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CE559AE1-533F-628C-91E1-4B2CC59F63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36002B10-E825-4EBB-35E4-E059FDDB66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75527688-7BA5-E1C2-803C-CF998CFB46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14FF8C20-0B57-9DA5-4816-5A68761777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F5749FD4-11BE-02B9-AA83-BDE1E25243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7E246A55-A728-1FB2-A066-089B9E7973B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47B7D0AB-F91D-2E07-8246-266BE5C9BD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8BCBF736-2526-01B8-E2DD-307DCC5A6F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BA578002-395A-CD40-D86C-B4E9A085DDA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9F4E2128-2EA5-68BF-8F12-2CBF898E3F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CF187947-29CA-4927-E31D-F7993D70DA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C328DE0F-556F-0C8A-2379-9CB09F5387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40FDF0D6-BBDD-31DF-AC98-B37FD903757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363676C4-83FB-26A6-618D-B32AB99B7DE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4FBC046B-C1CF-CBE4-0209-A2EF22B9F7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ECEF68D9-FE92-B790-7BF6-9CB8BCE428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078E5B90-A07B-D287-6CB5-90EB69E766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B988F9B3-C14B-B502-DE19-A61D20BB15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97D8C83B-3844-23DF-52C7-3DE8E9031E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AFC6DB40-9AB5-16D9-576D-B2CC89113B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B2D1CD81-0410-156F-E5C8-7A63DE3F68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5ED07C35-94C4-F906-3911-24EDAC58AB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7167FC73-264F-F347-4809-636D7EDE95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893AD2ED-C5E4-DAC5-546D-A2FEDC4042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B84359E4-31F4-6B7F-5224-DEB081970E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304770E8-723C-D314-9ECA-7926F13C33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EA4C4566-0FE5-1E5C-EE85-95606AC1FC0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2E87AF24-6140-66C4-A9CC-FAE1F01752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C4ADBF68-20B3-1D75-B62D-5B3EE0755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0AD98DF7-AA89-E685-6FB7-D18BD901F5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F95B0E7F-41BF-E899-DFFF-79BFB6DE494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1B277265-ADBB-FB0A-CE92-82B1F55F51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89A190CA-94F9-28D2-32C3-42C43A95F3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75789D7E-4822-C1C9-8F15-371D6DA27A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0774AC5C-EFCB-8201-9A26-3DF9C4A7D0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5216BB97-0424-55B9-4405-F94AA3EE94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12FF848D-5BFA-6C9B-1BDE-A649CA54B7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09EFC26C-FA9E-8AB8-326D-B7024EA937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2C893DD2-E34F-AE38-FAF6-2BEA2C3391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A142E578-103D-3638-E01C-6A59340034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AD6C56AA-C879-AFCE-C233-B093E4DA69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D38E0131-E9A6-1791-B349-0A0A799368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C00B28AC-AFA4-204E-2B4C-9E1869E78A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A5D0F9C8-E8E8-0387-097A-45C9FB3218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14C1525C-5252-C7F5-AF35-1A3E8460036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D95AB2A9-EDFC-C34F-4586-6F2FF890BE1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0D859496-8D26-8C90-00DD-3C33E40D335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040BAC4F-B180-5932-DDEC-9FDF3F22C3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6F8A26A5-2BB9-677C-C1BA-DAA834B34A5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68EBAB73-8CE4-E846-C68D-9CE185ED39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2FCB48C1-E9EF-7FA1-FFAA-EA5869CB3B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4515AA6B-612B-F832-8115-43868CF710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7B993DD8-08C9-63D8-23CD-5E7DBC6A307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6D194455-DF5F-A819-D377-B1B8F179F3E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B7F94618-8254-63F7-BE85-E25F9BE54AB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195613F9-CF00-1505-92D0-C3DEFD4D3D7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FE50674B-B6EC-A278-AEDA-0B2514892BE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FED0AB19-7F4B-0949-1F75-7B2D4717FD0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BCE4324A-D8BD-47EF-1BDF-016D783C52C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A1160533-F5C8-B218-D9FD-8A95181D5F0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0B3342BE-CBCE-F248-4F42-B5694DA7159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65105A46-4988-79C7-A341-E435FC257AB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4FB0F61A-5D40-71C9-0311-362396C5CA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14A1C92C-65AF-2E91-01DE-9654B105C6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B2DC8942-FAAC-B57E-032C-0A8DCAEF798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E0D59C98-23CF-36CD-1368-A5AB54C2A5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F9EB637B-67EE-759D-8908-1331096B477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867064EB-1F04-E435-7EBB-41001F7DA030}"/>
              </a:ext>
            </a:extLst>
          </p:cNvPr>
          <p:cNvSpPr txBox="1"/>
          <p:nvPr/>
        </p:nvSpPr>
        <p:spPr>
          <a:xfrm>
            <a:off x="857848" y="3222885"/>
            <a:ext cx="10476305" cy="830997"/>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“Tiêu chuẩn: có phẩm chất, đạo đức tốt, được </a:t>
            </a:r>
            <a:r>
              <a:rPr lang="en-GB" sz="2400">
                <a:solidFill>
                  <a:srgbClr val="FF0000"/>
                </a:solidFill>
                <a:latin typeface="Arial" panose="020B0604020202020204" pitchFamily="34" charset="0"/>
                <a:cs typeface="Arial" panose="020B0604020202020204" pitchFamily="34" charset="0"/>
              </a:rPr>
              <a:t>quần chúng </a:t>
            </a:r>
            <a:r>
              <a:rPr lang="en-GB" sz="2400">
                <a:latin typeface="Arial" panose="020B0604020202020204" pitchFamily="34" charset="0"/>
                <a:cs typeface="Arial" panose="020B0604020202020204" pitchFamily="34" charset="0"/>
              </a:rPr>
              <a:t>nhân dân nơi cư trú hoặc nơi học tập, công tác tín nhiệm;”</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DCE381D6-FA6A-4566-AE5E-CE6CFA53D4C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A88DC4ED-EB25-4A13-B40C-9F0C476D065A}"/>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23393733-C9F2-48BF-9A03-2EFF38A49FF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66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4642" y="221116"/>
            <a:ext cx="908742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đầy đủ các cứ liệu, các tình tiết về một vụ phạm pháp.</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96004" y="162650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TRU</a:t>
            </a:r>
            <a:r>
              <a:rPr lang="en-US" sz="3200" b="1">
                <a:solidFill>
                  <a:srgbClr val="FF0000"/>
                </a:solidFill>
                <a:latin typeface="Times New Roman" panose="02020603050405020304" pitchFamily="18" charset="0"/>
                <a:cs typeface="Times New Roman" panose="02020603050405020304" pitchFamily="18" charset="0"/>
              </a:rPr>
              <a:t>Y</a:t>
            </a:r>
            <a:r>
              <a:rPr lang="en-US" sz="3200" b="1">
                <a:solidFill>
                  <a:schemeClr val="tx1"/>
                </a:solidFill>
                <a:latin typeface="Times New Roman" panose="02020603050405020304" pitchFamily="18" charset="0"/>
                <a:cs typeface="Times New Roman" panose="02020603050405020304" pitchFamily="18" charset="0"/>
              </a:rPr>
              <a:t> CỨU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AB5F88D1-821A-B59E-388F-1665033733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5D860055-9B9E-BEDA-58E9-6D1529E1F80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2EB8B0C5-4AA9-C159-1F6B-253D948DE4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FF662C3D-6B61-EA24-1D99-88104B506B2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4C32A1FA-F23E-072A-ED32-37850EB113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50E79A0A-499C-6008-2147-F67C3F0F77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081A6B54-3310-4CDE-2832-321BF6946E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871EF095-9DE3-A1FD-E994-1383B9A42B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D75C8D25-6677-967B-DB62-4521BE1C08E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2D97D561-EC70-684A-53BF-DCD261A9D9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B389A1D-1373-B9D6-C25D-00D47EC6CB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EB24C4D9-9DF0-2C91-F048-B520321BAB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8AB8D225-BCAD-5031-F6DA-09B22D94BA5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CB5A975B-8FFE-3F0E-FF09-F4EFAE7EBB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05249578-C626-9764-6CE2-FB6BAC9143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3586ABAA-E7AD-6412-72B5-F2E599D8D3C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6D848591-1F63-C00B-2359-A882DB7D54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B37D469F-6A0D-9851-3B99-B361820EE6C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52CB2310-2B74-3543-2D68-8244EA941B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48332FC4-1343-3837-1B8D-66E4348903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DA3F28AA-A60C-B38D-F9CB-A2A42D3B1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3234A32E-7A16-5645-A110-7EFAEF43D39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6BA3B9C4-0D78-B7BA-DFD4-FD9F891433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1C0A6CE9-BD81-226C-2E23-CD7BF57E1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08ED7BA3-25AA-06FD-5A17-693EE13FD3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32B016B5-7263-06FF-E971-8128307A7B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C61BBDD6-AF29-9C41-59EA-5160B2DE251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DD778A7A-6D0B-9DFE-FF5E-47D4EEA9BEA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BB93236C-4AEB-5C42-9004-8697F77D3DC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04008735-74FC-4357-98BB-063F670A69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A496BBA6-31BD-751E-0C97-CC23A580FAB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B7B655B8-C6B9-9458-8531-F5124578941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a16="http://schemas.microsoft.com/office/drawing/2014/main" id="{07EE7CF1-DD99-E5CD-7138-E92C4938DA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a16="http://schemas.microsoft.com/office/drawing/2014/main" id="{C1BC5E7D-BE21-17C2-E0FC-5FC8BF5CC2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a16="http://schemas.microsoft.com/office/drawing/2014/main" id="{5276E769-9F48-723D-5BA0-9DCFA8B6F3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a16="http://schemas.microsoft.com/office/drawing/2014/main" id="{BFD0DA0F-A014-498A-7FF9-F4A00EABC2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a16="http://schemas.microsoft.com/office/drawing/2014/main" id="{D4D84E48-23AE-1D1F-AC99-E2AAE3013E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a16="http://schemas.microsoft.com/office/drawing/2014/main" id="{4353BC09-D29E-109F-A337-657BBF37CA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a16="http://schemas.microsoft.com/office/drawing/2014/main" id="{2B96F5DC-AD17-C623-22C8-BD72A1BACD3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a16="http://schemas.microsoft.com/office/drawing/2014/main" id="{D5440E62-4DFC-8370-13C6-864C108DA2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a16="http://schemas.microsoft.com/office/drawing/2014/main" id="{9694D67B-3509-20AD-5DA2-11C907803D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a16="http://schemas.microsoft.com/office/drawing/2014/main" id="{060A1364-F66B-61D6-82E5-8E09DCFFB4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a16="http://schemas.microsoft.com/office/drawing/2014/main" id="{27887F78-4BD6-5865-60BD-E6A14640982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a16="http://schemas.microsoft.com/office/drawing/2014/main" id="{42469D29-A820-9DFC-A39B-8B6FF851F9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a16="http://schemas.microsoft.com/office/drawing/2014/main" id="{5CF01A71-B69C-350E-1253-4B294FD628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a16="http://schemas.microsoft.com/office/drawing/2014/main" id="{C2288985-A1AA-1DAE-5F73-B91AA58F4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a16="http://schemas.microsoft.com/office/drawing/2014/main" id="{D0977A06-A47B-6145-443E-1467150C5D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a16="http://schemas.microsoft.com/office/drawing/2014/main" id="{3860BF97-56AE-720B-5800-6010B0EDEF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a16="http://schemas.microsoft.com/office/drawing/2014/main" id="{59FBD27C-4DC8-5520-3071-4350FF4675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a16="http://schemas.microsoft.com/office/drawing/2014/main" id="{C1ED0123-5F71-85CC-2F55-715139714F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a16="http://schemas.microsoft.com/office/drawing/2014/main" id="{F58FFBFA-1078-B666-DEEB-30E871165A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a16="http://schemas.microsoft.com/office/drawing/2014/main" id="{D8AC5E3F-307B-6B1A-9B53-32C517192FC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a16="http://schemas.microsoft.com/office/drawing/2014/main" id="{74238F24-6C81-5908-C7DF-66E5240788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a16="http://schemas.microsoft.com/office/drawing/2014/main" id="{C37734BB-B8B1-4207-CE3E-26C372236B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a16="http://schemas.microsoft.com/office/drawing/2014/main" id="{F4FF4B94-B517-4D69-E33B-9D62A0FB82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a16="http://schemas.microsoft.com/office/drawing/2014/main" id="{409D12C4-1870-F423-6FBE-7404BAE3AD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a16="http://schemas.microsoft.com/office/drawing/2014/main" id="{BBAFFDAF-70EA-3075-74A5-70237F0A69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a16="http://schemas.microsoft.com/office/drawing/2014/main" id="{86E2901B-DDCD-6CC5-31E2-CEC056726F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a16="http://schemas.microsoft.com/office/drawing/2014/main" id="{FC8449A6-3318-64D7-514E-CB36C6791F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a16="http://schemas.microsoft.com/office/drawing/2014/main" id="{5E5841FE-173D-2D8C-BF69-88314C8F231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a16="http://schemas.microsoft.com/office/drawing/2014/main" id="{6261E14D-66CF-8FEF-0C0C-1298A75D2C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a16="http://schemas.microsoft.com/office/drawing/2014/main" id="{C43E3B3D-2B83-6B7D-474C-60BD00F781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a16="http://schemas.microsoft.com/office/drawing/2014/main" id="{C82DEFA4-1A4B-00DD-D9AC-F7B2CC76CF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a16="http://schemas.microsoft.com/office/drawing/2014/main" id="{3E701B75-53CE-B26A-76D5-8BA3353B0E6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a16="http://schemas.microsoft.com/office/drawing/2014/main" id="{013491C6-C443-E87A-5EEE-38DDE60EEB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a16="http://schemas.microsoft.com/office/drawing/2014/main" id="{13929B6C-680B-D0B6-A66A-E9524BDB750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a16="http://schemas.microsoft.com/office/drawing/2014/main" id="{927CCBA0-3D0C-B315-5C60-90A54928323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a16="http://schemas.microsoft.com/office/drawing/2014/main" id="{8888B2CB-E193-3DB1-FFF8-371B0621BE5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a16="http://schemas.microsoft.com/office/drawing/2014/main" id="{9D09620D-FEC5-0B6D-9878-DECDC745628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a16="http://schemas.microsoft.com/office/drawing/2014/main" id="{A3093E4E-0BE0-508F-7964-4DE3B136E79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a16="http://schemas.microsoft.com/office/drawing/2014/main" id="{B1C021F2-F023-E7B7-6D4A-5E9D6882557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a16="http://schemas.microsoft.com/office/drawing/2014/main" id="{7E8EBDC6-8BA4-3C3E-292C-BA34089830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a16="http://schemas.microsoft.com/office/drawing/2014/main" id="{0570A7A1-2A41-3F60-19EB-7E1A7E700C0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a16="http://schemas.microsoft.com/office/drawing/2014/main" id="{5FF48595-1FAB-326A-4DC2-B5B41DE9FDB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a16="http://schemas.microsoft.com/office/drawing/2014/main" id="{77406EE0-28C2-AF8D-75BB-D8B761C4BC7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a16="http://schemas.microsoft.com/office/drawing/2014/main" id="{D86A2669-C178-B73A-4790-216614BDFA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a16="http://schemas.microsoft.com/office/drawing/2014/main" id="{E2CFA0D8-2921-BFBD-587A-26E200ACB24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a16="http://schemas.microsoft.com/office/drawing/2014/main" id="{A86E1B1E-E341-248E-1C2D-8F29F0B5C4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a16="http://schemas.microsoft.com/office/drawing/2014/main" id="{60274A7B-9511-EC11-94D7-4D3B03FEDBA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a16="http://schemas.microsoft.com/office/drawing/2014/main" id="{97D13813-93BC-6033-57FE-5E01F496E1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a16="http://schemas.microsoft.com/office/drawing/2014/main" id="{E42AC6C6-B63B-CB73-3A34-4480BFB753B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a16="http://schemas.microsoft.com/office/drawing/2014/main" id="{D04D9B49-BB3F-A652-CD4D-9C001E051153}"/>
              </a:ext>
            </a:extLst>
          </p:cNvPr>
          <p:cNvSpPr txBox="1"/>
          <p:nvPr/>
        </p:nvSpPr>
        <p:spPr>
          <a:xfrm>
            <a:off x="857848" y="3222885"/>
            <a:ext cx="10476305" cy="1569660"/>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vi-VN" sz="2400">
                <a:latin typeface="Arial" panose="020B0604020202020204" pitchFamily="34" charset="0"/>
                <a:cs typeface="Arial" panose="020B0604020202020204" pitchFamily="34" charset="0"/>
              </a:rPr>
              <a:t>“Tiêu chuẩn: không có tiền án, tiền sự, không bị </a:t>
            </a:r>
            <a:r>
              <a:rPr lang="vi-VN" sz="2400">
                <a:solidFill>
                  <a:srgbClr val="FF0000"/>
                </a:solidFill>
                <a:latin typeface="Arial" panose="020B0604020202020204" pitchFamily="34" charset="0"/>
                <a:cs typeface="Arial" panose="020B0604020202020204" pitchFamily="34" charset="0"/>
              </a:rPr>
              <a:t>truy cứu </a:t>
            </a:r>
            <a:r>
              <a:rPr lang="vi-VN" sz="2400">
                <a:latin typeface="Arial" panose="020B0604020202020204" pitchFamily="34" charset="0"/>
                <a:cs typeface="Arial" panose="020B0604020202020204" pitchFamily="34" charset="0"/>
              </a:rPr>
              <a:t>trách nhiệm hình sự, quản chế, không trong thời gian bị áp dụng biện pháp giáo dục tại xã, phường, thị trấn hoặc đưa vào cơ sở chữa bệnh bắt buộc, cơ sở giáo dục bắt buộc”.</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2628AA2C-B30F-4FD1-90CB-5239AE05EDAC}"/>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E50A8E02-2266-4795-B4F2-E3BB04A88731}"/>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21AF8B88-6A18-414A-AED1-65F9121BC74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165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98652"/>
            <a:ext cx="875602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ái cần phải có để cho một cái khác có thể có hoặc có thể xảy ra</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80563" y="1714386"/>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ĐIỀU KI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26CF7DC6-4C79-B208-AA17-30C63F111F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98A2ECF3-B045-B318-38FD-E0E3407794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104C9228-98BD-CDA8-1761-2790A3544D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A730B772-162A-4F61-255E-3E519F722E1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4DDD792E-D756-755A-F067-63091ED5D7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FF79FB56-71B1-9C41-1B53-B0E6C3AC664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3CF62B04-530C-D184-B868-CFE2230CEA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1376C720-9E4C-0B27-F5A7-F2172F8CB4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0349514A-56B1-4AC4-B0EB-BD3CD714E00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5DF98B4C-202B-DEBB-03BE-8A067268BB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9A14EA14-2108-A0A0-3DC7-46C5BEE3C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5C1D0DCA-10FD-118D-CF21-6FDA93E2C7C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99143893-FC80-7DB6-899F-D88B550A18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D02264DD-7DEA-A0F6-F3F5-5BD2BC590E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9432E975-A4B7-27BE-284B-1780C5B29C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A44C028E-1A98-51D3-502A-8111510469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BA852CE7-0BDC-32A0-5EF8-903E77BEA5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A6B58B75-B0FA-D1D6-45C9-61AF3EEBDB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32B191B6-D42E-A6DB-3B62-C497007D91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539E55FC-A14F-9A9D-EE38-708C3E5D385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0AE665BB-3733-08DB-3AF3-94A7DA61D28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692AC860-07C9-5F04-13B7-0C0057F798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80B67124-40F4-094F-9230-F5D931627A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7BE7BCB6-4891-4D90-BFCD-750FDFD097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40F92FF3-FC04-33F1-AB88-31D0E42C60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5C799F2D-2E69-740F-DA38-B1FAFB4BA5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5D332AC7-9E95-D034-8478-33C1F7CFFDB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47AC7FD4-28E4-D38F-D98C-0737B670997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55740EE5-9139-645C-BBBC-2CD1F451ECA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377F460C-3689-31B9-0653-7745DEB89E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5C498D26-F691-4B13-07F8-97B7B3A8D8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99167B12-AAD0-6152-5F72-A59B2EC94B3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Picture 1083" descr="A blue and white alarm clock with bells&#10;&#10;Description automatically generated">
            <a:extLst>
              <a:ext uri="{FF2B5EF4-FFF2-40B4-BE49-F238E27FC236}">
                <a16:creationId xmlns:a16="http://schemas.microsoft.com/office/drawing/2014/main" id="{CCAEED9E-7610-AFE6-AD49-78EF8E4395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85" name="Oval 1084">
            <a:extLst>
              <a:ext uri="{FF2B5EF4-FFF2-40B4-BE49-F238E27FC236}">
                <a16:creationId xmlns:a16="http://schemas.microsoft.com/office/drawing/2014/main" id="{A541B771-57CA-F350-CF3C-CB08618EBE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86" name="Oval 1085">
            <a:extLst>
              <a:ext uri="{FF2B5EF4-FFF2-40B4-BE49-F238E27FC236}">
                <a16:creationId xmlns:a16="http://schemas.microsoft.com/office/drawing/2014/main" id="{255B41D1-2A86-100C-B644-6E10923F2C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87" name="Oval 1086">
            <a:extLst>
              <a:ext uri="{FF2B5EF4-FFF2-40B4-BE49-F238E27FC236}">
                <a16:creationId xmlns:a16="http://schemas.microsoft.com/office/drawing/2014/main" id="{A42DD6E2-F487-D657-B874-22B6451CDD8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88" name="Oval 1087">
            <a:extLst>
              <a:ext uri="{FF2B5EF4-FFF2-40B4-BE49-F238E27FC236}">
                <a16:creationId xmlns:a16="http://schemas.microsoft.com/office/drawing/2014/main" id="{8D547923-E326-AC73-F510-D61C4EFB41F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89" name="Oval 1088">
            <a:extLst>
              <a:ext uri="{FF2B5EF4-FFF2-40B4-BE49-F238E27FC236}">
                <a16:creationId xmlns:a16="http://schemas.microsoft.com/office/drawing/2014/main" id="{F347E108-061C-BD78-D5BC-D125B729A0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90" name="Oval 1089">
            <a:extLst>
              <a:ext uri="{FF2B5EF4-FFF2-40B4-BE49-F238E27FC236}">
                <a16:creationId xmlns:a16="http://schemas.microsoft.com/office/drawing/2014/main" id="{99D46ECD-724A-95B9-9726-614B257EC7F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91" name="Oval 1090">
            <a:extLst>
              <a:ext uri="{FF2B5EF4-FFF2-40B4-BE49-F238E27FC236}">
                <a16:creationId xmlns:a16="http://schemas.microsoft.com/office/drawing/2014/main" id="{C3E05AFF-8568-7A2E-E8C2-3D0B94C381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92" name="Oval 1091">
            <a:extLst>
              <a:ext uri="{FF2B5EF4-FFF2-40B4-BE49-F238E27FC236}">
                <a16:creationId xmlns:a16="http://schemas.microsoft.com/office/drawing/2014/main" id="{980F51FB-76AE-07EF-DD27-48783EEBA0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93" name="Oval 1092">
            <a:extLst>
              <a:ext uri="{FF2B5EF4-FFF2-40B4-BE49-F238E27FC236}">
                <a16:creationId xmlns:a16="http://schemas.microsoft.com/office/drawing/2014/main" id="{4B49A249-86BC-45BE-CD48-1FD90E85BD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94" name="Oval 1093">
            <a:extLst>
              <a:ext uri="{FF2B5EF4-FFF2-40B4-BE49-F238E27FC236}">
                <a16:creationId xmlns:a16="http://schemas.microsoft.com/office/drawing/2014/main" id="{34D75924-F9CB-C333-A9D0-098DB3CAA7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95" name="Oval 1094">
            <a:extLst>
              <a:ext uri="{FF2B5EF4-FFF2-40B4-BE49-F238E27FC236}">
                <a16:creationId xmlns:a16="http://schemas.microsoft.com/office/drawing/2014/main" id="{9F999C8B-F6E8-950B-8452-21FBAC9FF0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96" name="Oval 1095">
            <a:extLst>
              <a:ext uri="{FF2B5EF4-FFF2-40B4-BE49-F238E27FC236}">
                <a16:creationId xmlns:a16="http://schemas.microsoft.com/office/drawing/2014/main" id="{C7990F32-2750-167D-55EE-BEE0DB91E5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97" name="Oval 1096">
            <a:extLst>
              <a:ext uri="{FF2B5EF4-FFF2-40B4-BE49-F238E27FC236}">
                <a16:creationId xmlns:a16="http://schemas.microsoft.com/office/drawing/2014/main" id="{D319F0B8-EF88-C797-3247-9E9164624F9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98" name="Oval 1097">
            <a:extLst>
              <a:ext uri="{FF2B5EF4-FFF2-40B4-BE49-F238E27FC236}">
                <a16:creationId xmlns:a16="http://schemas.microsoft.com/office/drawing/2014/main" id="{193D1A6A-4DF8-5188-E3AE-A951CC5D48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99" name="Oval 1098">
            <a:extLst>
              <a:ext uri="{FF2B5EF4-FFF2-40B4-BE49-F238E27FC236}">
                <a16:creationId xmlns:a16="http://schemas.microsoft.com/office/drawing/2014/main" id="{9A47BD6D-BA6F-2569-7BF1-F6A5D3D428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100" name="Oval 1099">
            <a:extLst>
              <a:ext uri="{FF2B5EF4-FFF2-40B4-BE49-F238E27FC236}">
                <a16:creationId xmlns:a16="http://schemas.microsoft.com/office/drawing/2014/main" id="{3C14728F-4D6A-4D16-DD83-20452CB1FC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01" name="Oval 1100">
            <a:extLst>
              <a:ext uri="{FF2B5EF4-FFF2-40B4-BE49-F238E27FC236}">
                <a16:creationId xmlns:a16="http://schemas.microsoft.com/office/drawing/2014/main" id="{D2931826-96D2-FE1F-3255-D6E739DF5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02" name="Oval 1101">
            <a:extLst>
              <a:ext uri="{FF2B5EF4-FFF2-40B4-BE49-F238E27FC236}">
                <a16:creationId xmlns:a16="http://schemas.microsoft.com/office/drawing/2014/main" id="{7B82C9FD-99E2-439A-F427-D3AA00F796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03" name="Oval 1102">
            <a:extLst>
              <a:ext uri="{FF2B5EF4-FFF2-40B4-BE49-F238E27FC236}">
                <a16:creationId xmlns:a16="http://schemas.microsoft.com/office/drawing/2014/main" id="{FED5D0F0-C1A9-D9FA-667C-2E5DD2E3B64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04" name="Oval 1103">
            <a:extLst>
              <a:ext uri="{FF2B5EF4-FFF2-40B4-BE49-F238E27FC236}">
                <a16:creationId xmlns:a16="http://schemas.microsoft.com/office/drawing/2014/main" id="{4A7E37C6-3835-B8E1-FEA0-192908741B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05" name="Oval 1104">
            <a:extLst>
              <a:ext uri="{FF2B5EF4-FFF2-40B4-BE49-F238E27FC236}">
                <a16:creationId xmlns:a16="http://schemas.microsoft.com/office/drawing/2014/main" id="{5FF8D159-2017-E368-2E7E-CE45B10B5B2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06" name="Oval 1105">
            <a:extLst>
              <a:ext uri="{FF2B5EF4-FFF2-40B4-BE49-F238E27FC236}">
                <a16:creationId xmlns:a16="http://schemas.microsoft.com/office/drawing/2014/main" id="{887ACBD6-A2F7-0B86-29C2-F6B92E484F0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07" name="Oval 1106">
            <a:extLst>
              <a:ext uri="{FF2B5EF4-FFF2-40B4-BE49-F238E27FC236}">
                <a16:creationId xmlns:a16="http://schemas.microsoft.com/office/drawing/2014/main" id="{5731F634-B6E0-B9D8-CB99-63AB1C58FC9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08" name="Oval 1107">
            <a:extLst>
              <a:ext uri="{FF2B5EF4-FFF2-40B4-BE49-F238E27FC236}">
                <a16:creationId xmlns:a16="http://schemas.microsoft.com/office/drawing/2014/main" id="{23AF6F3B-75E7-21C3-B50E-810CF8EB58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09" name="Oval 1108">
            <a:extLst>
              <a:ext uri="{FF2B5EF4-FFF2-40B4-BE49-F238E27FC236}">
                <a16:creationId xmlns:a16="http://schemas.microsoft.com/office/drawing/2014/main" id="{92CC4A51-BC07-7965-BE9D-4579CA0566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10" name="Oval 1109">
            <a:extLst>
              <a:ext uri="{FF2B5EF4-FFF2-40B4-BE49-F238E27FC236}">
                <a16:creationId xmlns:a16="http://schemas.microsoft.com/office/drawing/2014/main" id="{B55C98C7-C782-375A-9C7A-CCD538E45AA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11" name="Oval 1110">
            <a:extLst>
              <a:ext uri="{FF2B5EF4-FFF2-40B4-BE49-F238E27FC236}">
                <a16:creationId xmlns:a16="http://schemas.microsoft.com/office/drawing/2014/main" id="{ED53E0EA-7F19-6163-9FC6-1818A5E483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12" name="Oval 1111">
            <a:extLst>
              <a:ext uri="{FF2B5EF4-FFF2-40B4-BE49-F238E27FC236}">
                <a16:creationId xmlns:a16="http://schemas.microsoft.com/office/drawing/2014/main" id="{394F29CC-831C-F900-85EE-FFAF09259B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13" name="Oval 1112">
            <a:extLst>
              <a:ext uri="{FF2B5EF4-FFF2-40B4-BE49-F238E27FC236}">
                <a16:creationId xmlns:a16="http://schemas.microsoft.com/office/drawing/2014/main" id="{C5ECC9BF-FEEE-EE37-6FE7-9F5377731B4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14" name="Oval 1113">
            <a:extLst>
              <a:ext uri="{FF2B5EF4-FFF2-40B4-BE49-F238E27FC236}">
                <a16:creationId xmlns:a16="http://schemas.microsoft.com/office/drawing/2014/main" id="{6EE5FD05-C365-EFDA-E9FE-3CC907E39C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15" name="Oval 1114">
            <a:extLst>
              <a:ext uri="{FF2B5EF4-FFF2-40B4-BE49-F238E27FC236}">
                <a16:creationId xmlns:a16="http://schemas.microsoft.com/office/drawing/2014/main" id="{600990D4-4691-F13C-AFD7-5C81EBDE60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116" name="Picture 1115" descr="A blue and white alarm clock with bells&#10;&#10;Description automatically generated">
            <a:extLst>
              <a:ext uri="{FF2B5EF4-FFF2-40B4-BE49-F238E27FC236}">
                <a16:creationId xmlns:a16="http://schemas.microsoft.com/office/drawing/2014/main" id="{798A224B-E9B3-DF12-D4C8-11AA03E1E6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117" name="Oval 1116">
            <a:extLst>
              <a:ext uri="{FF2B5EF4-FFF2-40B4-BE49-F238E27FC236}">
                <a16:creationId xmlns:a16="http://schemas.microsoft.com/office/drawing/2014/main" id="{A471A37E-481D-BE91-20F3-AF60C2C87C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118" name="Oval 1117">
            <a:extLst>
              <a:ext uri="{FF2B5EF4-FFF2-40B4-BE49-F238E27FC236}">
                <a16:creationId xmlns:a16="http://schemas.microsoft.com/office/drawing/2014/main" id="{FB9726FF-67E2-E2F3-EBED-4CFED8F3195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119" name="Oval 1118">
            <a:extLst>
              <a:ext uri="{FF2B5EF4-FFF2-40B4-BE49-F238E27FC236}">
                <a16:creationId xmlns:a16="http://schemas.microsoft.com/office/drawing/2014/main" id="{9B9AC0A0-2C0D-A558-D14F-9CD462C3343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120" name="Oval 1119">
            <a:extLst>
              <a:ext uri="{FF2B5EF4-FFF2-40B4-BE49-F238E27FC236}">
                <a16:creationId xmlns:a16="http://schemas.microsoft.com/office/drawing/2014/main" id="{0C5CA227-9492-D464-C8FF-DF04C922B2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121" name="Oval 1120">
            <a:extLst>
              <a:ext uri="{FF2B5EF4-FFF2-40B4-BE49-F238E27FC236}">
                <a16:creationId xmlns:a16="http://schemas.microsoft.com/office/drawing/2014/main" id="{F294DCBE-98E7-6CA2-7A44-8EB62CFE2EB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122" name="Oval 1121">
            <a:extLst>
              <a:ext uri="{FF2B5EF4-FFF2-40B4-BE49-F238E27FC236}">
                <a16:creationId xmlns:a16="http://schemas.microsoft.com/office/drawing/2014/main" id="{FDE1AC52-1914-E823-CAA8-F7F0113D82C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123" name="Oval 1122">
            <a:extLst>
              <a:ext uri="{FF2B5EF4-FFF2-40B4-BE49-F238E27FC236}">
                <a16:creationId xmlns:a16="http://schemas.microsoft.com/office/drawing/2014/main" id="{07A48677-1558-7350-4D9A-827A69F671E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124" name="Oval 1123">
            <a:extLst>
              <a:ext uri="{FF2B5EF4-FFF2-40B4-BE49-F238E27FC236}">
                <a16:creationId xmlns:a16="http://schemas.microsoft.com/office/drawing/2014/main" id="{0C8D8B29-0EE7-4C39-486D-E1D59B72AC8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125" name="Oval 1124">
            <a:extLst>
              <a:ext uri="{FF2B5EF4-FFF2-40B4-BE49-F238E27FC236}">
                <a16:creationId xmlns:a16="http://schemas.microsoft.com/office/drawing/2014/main" id="{77841A16-9B93-91E0-0241-A0460507131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126" name="Oval 1125">
            <a:extLst>
              <a:ext uri="{FF2B5EF4-FFF2-40B4-BE49-F238E27FC236}">
                <a16:creationId xmlns:a16="http://schemas.microsoft.com/office/drawing/2014/main" id="{5D8B6727-0BBC-F286-1F93-0B67C248CCA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127" name="Oval 1126">
            <a:extLst>
              <a:ext uri="{FF2B5EF4-FFF2-40B4-BE49-F238E27FC236}">
                <a16:creationId xmlns:a16="http://schemas.microsoft.com/office/drawing/2014/main" id="{809199A2-457F-C5CE-C272-C479507ACEA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128" name="Oval 1127">
            <a:extLst>
              <a:ext uri="{FF2B5EF4-FFF2-40B4-BE49-F238E27FC236}">
                <a16:creationId xmlns:a16="http://schemas.microsoft.com/office/drawing/2014/main" id="{B46A8962-801F-9B1C-3DE1-25558DE2B1B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129" name="Oval 1128">
            <a:extLst>
              <a:ext uri="{FF2B5EF4-FFF2-40B4-BE49-F238E27FC236}">
                <a16:creationId xmlns:a16="http://schemas.microsoft.com/office/drawing/2014/main" id="{CAB5E4B5-5FDD-7D74-04E1-F1AAD6184C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130" name="Oval 1129">
            <a:extLst>
              <a:ext uri="{FF2B5EF4-FFF2-40B4-BE49-F238E27FC236}">
                <a16:creationId xmlns:a16="http://schemas.microsoft.com/office/drawing/2014/main" id="{B20E3DE3-0148-C30D-43B2-0E1A0BA9548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131" name="Oval 1130">
            <a:extLst>
              <a:ext uri="{FF2B5EF4-FFF2-40B4-BE49-F238E27FC236}">
                <a16:creationId xmlns:a16="http://schemas.microsoft.com/office/drawing/2014/main" id="{089F1A69-E929-F876-357C-BA7F87C2493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132" name="Oval 1131">
            <a:extLst>
              <a:ext uri="{FF2B5EF4-FFF2-40B4-BE49-F238E27FC236}">
                <a16:creationId xmlns:a16="http://schemas.microsoft.com/office/drawing/2014/main" id="{F773432A-85EC-0181-08CA-6AF696D976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133" name="TextBox 1132">
            <a:extLst>
              <a:ext uri="{FF2B5EF4-FFF2-40B4-BE49-F238E27FC236}">
                <a16:creationId xmlns:a16="http://schemas.microsoft.com/office/drawing/2014/main" id="{BA9FFD49-08E6-1AC8-A8BD-22A8024AFB28}"/>
              </a:ext>
            </a:extLst>
          </p:cNvPr>
          <p:cNvSpPr txBox="1"/>
          <p:nvPr/>
        </p:nvSpPr>
        <p:spPr>
          <a:xfrm>
            <a:off x="738721" y="3222885"/>
            <a:ext cx="10714559" cy="1569660"/>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vi-VN" sz="2400">
                <a:latin typeface="Arial" panose="020B0604020202020204" pitchFamily="34" charset="0"/>
                <a:cs typeface="Arial" panose="020B0604020202020204" pitchFamily="34" charset="0"/>
              </a:rPr>
              <a:t>“Tiêu chuẩn: có bằng tốt nghiệp trung học phổ thông trở lên hoặc bằng tốt nghiệp trung học cơ sở (đối với công dân các xã miền núi, hải đảo, vùng đồng bào dân tộc thiểu số, vùng có </a:t>
            </a:r>
            <a:r>
              <a:rPr lang="vi-VN" sz="2400">
                <a:solidFill>
                  <a:srgbClr val="FF0000"/>
                </a:solidFill>
                <a:latin typeface="Arial" panose="020B0604020202020204" pitchFamily="34" charset="0"/>
                <a:cs typeface="Arial" panose="020B0604020202020204" pitchFamily="34" charset="0"/>
              </a:rPr>
              <a:t>điều kiện </a:t>
            </a:r>
            <a:r>
              <a:rPr lang="vi-VN" sz="2400">
                <a:latin typeface="Arial" panose="020B0604020202020204" pitchFamily="34" charset="0"/>
                <a:cs typeface="Arial" panose="020B0604020202020204" pitchFamily="34" charset="0"/>
              </a:rPr>
              <a:t>kinh tế – xã hội đặc biệt khó khăn)”</a:t>
            </a:r>
            <a:endParaRPr lang="en-US" sz="2400">
              <a:latin typeface="Arial" panose="020B0604020202020204" pitchFamily="34" charset="0"/>
              <a:cs typeface="Arial" panose="020B0604020202020204" pitchFamily="34" charset="0"/>
            </a:endParaRPr>
          </a:p>
        </p:txBody>
      </p:sp>
      <p:pic>
        <p:nvPicPr>
          <p:cNvPr id="93" name="image4.png">
            <a:extLst>
              <a:ext uri="{FF2B5EF4-FFF2-40B4-BE49-F238E27FC236}">
                <a16:creationId xmlns:a16="http://schemas.microsoft.com/office/drawing/2014/main" id="{398DF8ED-6C14-4875-9912-E209A2CDFE8B}"/>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94" name="Group 11">
            <a:extLst>
              <a:ext uri="{FF2B5EF4-FFF2-40B4-BE49-F238E27FC236}">
                <a16:creationId xmlns:a16="http://schemas.microsoft.com/office/drawing/2014/main" id="{C29E3A91-01BA-4BEB-8D08-C0FAD147D113}"/>
              </a:ext>
            </a:extLst>
          </p:cNvPr>
          <p:cNvGrpSpPr>
            <a:grpSpLocks/>
          </p:cNvGrpSpPr>
          <p:nvPr/>
        </p:nvGrpSpPr>
        <p:grpSpPr bwMode="auto">
          <a:xfrm>
            <a:off x="806095" y="167994"/>
            <a:ext cx="625171" cy="541918"/>
            <a:chOff x="0" y="0"/>
            <a:chExt cx="666" cy="559"/>
          </a:xfrm>
        </p:grpSpPr>
        <p:sp>
          <p:nvSpPr>
            <p:cNvPr id="95" name="Freeform 12">
              <a:extLst>
                <a:ext uri="{FF2B5EF4-FFF2-40B4-BE49-F238E27FC236}">
                  <a16:creationId xmlns:a16="http://schemas.microsoft.com/office/drawing/2014/main" id="{832CD5D9-6F66-409F-8DBA-2FD8303E4EE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85"/>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86"/>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105"/>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5"/>
                  </p:tgtEl>
                </p:cond>
              </p:nextCondLst>
            </p:seq>
            <p:seq concurrent="1" nextAc="seek">
              <p:cTn id="198" restart="whenNotActive" fill="hold" evtFilter="cancelBubble" nodeType="interactiveSeq">
                <p:stCondLst>
                  <p:cond evt="onClick" delay="0">
                    <p:tgtEl>
                      <p:spTgt spid="1117"/>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121"/>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12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123"/>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124"/>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125"/>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126"/>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127"/>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128"/>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129"/>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130"/>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131"/>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132"/>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17"/>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68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94783" y="149680"/>
            <a:ext cx="9370622"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Tuyển chọn vòng đầu theo những yêu cầu tối thiểu</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007745" y="1739900"/>
            <a:ext cx="5144698"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SƠ TUYỂ</a:t>
            </a:r>
            <a:r>
              <a:rPr lang="en-US" sz="3200" b="1">
                <a:solidFill>
                  <a:srgbClr val="FF0000"/>
                </a:solidFill>
                <a:latin typeface="Times New Roman" panose="02020603050405020304" pitchFamily="18" charset="0"/>
                <a:cs typeface="Times New Roman" panose="02020603050405020304" pitchFamily="18" charset="0"/>
              </a:rPr>
              <a:t>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a16="http://schemas.microsoft.com/office/drawing/2014/main" id="{2F221FF5-5C3B-6D0E-E9E6-EF5D615DB3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a16="http://schemas.microsoft.com/office/drawing/2014/main" id="{39434AA0-18E0-FC43-290F-DEDE4C539F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a16="http://schemas.microsoft.com/office/drawing/2014/main" id="{355EC0C9-123E-BAB7-5156-0B0A46C7A0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a16="http://schemas.microsoft.com/office/drawing/2014/main" id="{A9353D08-CE96-0080-01B3-3A0AFF93697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a16="http://schemas.microsoft.com/office/drawing/2014/main" id="{1BF68657-70AF-56DC-678C-FC579743F2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a16="http://schemas.microsoft.com/office/drawing/2014/main" id="{72D9610A-7EBF-D5E4-B8F4-385A02790C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a16="http://schemas.microsoft.com/office/drawing/2014/main" id="{77A4784C-861E-A48A-ACE8-FC1877DE39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a16="http://schemas.microsoft.com/office/drawing/2014/main" id="{6ADBB2EA-4397-C10D-D9C1-4119FEDBF6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a16="http://schemas.microsoft.com/office/drawing/2014/main" id="{8DA20FE7-0924-9262-7D43-6CADF35292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a16="http://schemas.microsoft.com/office/drawing/2014/main" id="{2A8E734D-0C98-96D8-138F-7314B9DC6E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a16="http://schemas.microsoft.com/office/drawing/2014/main" id="{33F3477E-4AFB-7882-268B-9C10437A97F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a16="http://schemas.microsoft.com/office/drawing/2014/main" id="{E41C6D71-047B-68D0-EEE8-12C148B385E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a16="http://schemas.microsoft.com/office/drawing/2014/main" id="{11D290C8-CF8C-E321-9943-B4C4187320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a16="http://schemas.microsoft.com/office/drawing/2014/main" id="{76E96D01-E06E-BD4C-B1DA-578D6A9BF0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a16="http://schemas.microsoft.com/office/drawing/2014/main" id="{587B58D8-2D7E-A187-652B-5F98BC3F6B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a16="http://schemas.microsoft.com/office/drawing/2014/main" id="{A79C2205-5DEA-0E58-1E08-7F522BED5C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a16="http://schemas.microsoft.com/office/drawing/2014/main" id="{009488B1-CDE7-CF5D-671E-E0DA82E8C0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a16="http://schemas.microsoft.com/office/drawing/2014/main" id="{EBEFD8EA-7E4F-C0A0-4149-7D385270D9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a16="http://schemas.microsoft.com/office/drawing/2014/main" id="{81A1FE0F-45EB-22D3-E34B-C5753B7F8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a16="http://schemas.microsoft.com/office/drawing/2014/main" id="{6D85A960-C70C-B038-52A9-EB74E2DAB2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a16="http://schemas.microsoft.com/office/drawing/2014/main" id="{76DBDB54-5990-EDD3-2315-02F2889E5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a16="http://schemas.microsoft.com/office/drawing/2014/main" id="{71879E46-45BC-2C7C-DB62-028EAAA792C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a16="http://schemas.microsoft.com/office/drawing/2014/main" id="{3A069806-F44F-B137-899A-BAECAC4850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a16="http://schemas.microsoft.com/office/drawing/2014/main" id="{ABE669BF-CF84-F2FB-85E2-CD6052B301B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a16="http://schemas.microsoft.com/office/drawing/2014/main" id="{AD26DE8A-A1DC-C282-CA09-DF7D17BD81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a16="http://schemas.microsoft.com/office/drawing/2014/main" id="{9754A586-0D43-9FF8-CE7E-4ADD5050FD0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a16="http://schemas.microsoft.com/office/drawing/2014/main" id="{03AE9FA4-02E5-9FEF-A481-8EC189EF79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a16="http://schemas.microsoft.com/office/drawing/2014/main" id="{5C38C4DA-2F96-45CF-F869-3E3A69B2FA7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a16="http://schemas.microsoft.com/office/drawing/2014/main" id="{021DDC6F-5399-6701-9F63-7C9F8CDCA18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a16="http://schemas.microsoft.com/office/drawing/2014/main" id="{78950C34-649F-58D8-F738-62230EE813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a16="http://schemas.microsoft.com/office/drawing/2014/main" id="{5000D7E0-4738-65CE-E45D-ED2FFE99686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a16="http://schemas.microsoft.com/office/drawing/2014/main" id="{A2C9D01C-E59C-37E8-7444-10AF3AE1C3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7" action="ppaction://hlinksldjump"/>
            <a:extLst>
              <a:ext uri="{FF2B5EF4-FFF2-40B4-BE49-F238E27FC236}">
                <a16:creationId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a16="http://schemas.microsoft.com/office/drawing/2014/main" id="{967DE2BE-063C-6F02-023F-00930D80C4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a16="http://schemas.microsoft.com/office/drawing/2014/main" id="{0BFF7583-9727-E4B7-5899-7E0C1FA495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a16="http://schemas.microsoft.com/office/drawing/2014/main" id="{98342946-A747-9CC2-DCE4-C22995F756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a16="http://schemas.microsoft.com/office/drawing/2014/main" id="{69635B87-93DD-F87E-95E4-5AAEDFBA78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a16="http://schemas.microsoft.com/office/drawing/2014/main" id="{CBC428F7-7723-74CF-D06F-61AF57A028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a16="http://schemas.microsoft.com/office/drawing/2014/main" id="{BAEC667D-CD7C-D7D7-B208-EFED60BE7E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a16="http://schemas.microsoft.com/office/drawing/2014/main" id="{EB3CE7A2-360B-854E-7B6F-3C52708F1C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a16="http://schemas.microsoft.com/office/drawing/2014/main" id="{ECC77051-5C27-F6BF-D7D6-7152C45A6E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a16="http://schemas.microsoft.com/office/drawing/2014/main" id="{A56E2327-E023-90A5-707F-2EEA29F4CE3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a16="http://schemas.microsoft.com/office/drawing/2014/main" id="{8D344623-4E6F-C8B9-07AB-2B9B290FB3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a16="http://schemas.microsoft.com/office/drawing/2014/main" id="{7E4A96B8-FBA5-1FB7-95D0-FF25257260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a16="http://schemas.microsoft.com/office/drawing/2014/main" id="{F02106BF-1EDC-C833-4C44-A4F093A80F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a16="http://schemas.microsoft.com/office/drawing/2014/main" id="{7E29E989-FC7D-8100-9732-81529289F3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a16="http://schemas.microsoft.com/office/drawing/2014/main" id="{A86A2634-2D9C-FD85-21B9-EF31E82549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a16="http://schemas.microsoft.com/office/drawing/2014/main" id="{4E0A10F9-CE2A-C5C6-69AA-03BAFD8FBA0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a16="http://schemas.microsoft.com/office/drawing/2014/main" id="{282D531B-FD10-3327-7021-17EE1AB6E46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a16="http://schemas.microsoft.com/office/drawing/2014/main" id="{65A63626-551E-46AB-1B96-D8098C6F50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a16="http://schemas.microsoft.com/office/drawing/2014/main" id="{F1D3C66F-4E6E-A89A-9B54-AD58175C40F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a16="http://schemas.microsoft.com/office/drawing/2014/main" id="{E4AE3913-B1A1-820A-6A2D-CD52CF3768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a16="http://schemas.microsoft.com/office/drawing/2014/main" id="{3DD5D95C-5858-1F42-9BC4-87717B7C4F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a16="http://schemas.microsoft.com/office/drawing/2014/main" id="{A7F51FB7-B542-D859-204B-1AFE4AF60B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a16="http://schemas.microsoft.com/office/drawing/2014/main" id="{6FD8939E-0D4E-B930-BB28-C4C78D7F7A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a16="http://schemas.microsoft.com/office/drawing/2014/main" id="{5CA2F5B8-D91F-3CD6-6A46-30B6926D9F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a16="http://schemas.microsoft.com/office/drawing/2014/main" id="{25E79515-5A92-4BDA-2A64-384BB294C59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a16="http://schemas.microsoft.com/office/drawing/2014/main" id="{2E03924B-CD0C-1544-D3AA-9B7353CA2B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a16="http://schemas.microsoft.com/office/drawing/2014/main" id="{1C4E65E1-A1F5-3E4D-8302-9837ECD10F8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a16="http://schemas.microsoft.com/office/drawing/2014/main" id="{A8B47042-EEE3-4A7A-F30C-FEBB4FBBFD2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a16="http://schemas.microsoft.com/office/drawing/2014/main" id="{24A2B743-010B-0E23-E3A2-AB4060D520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a16="http://schemas.microsoft.com/office/drawing/2014/main" id="{78F8B4CA-5FC0-B4DB-E171-C0D63A961F9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a16="http://schemas.microsoft.com/office/drawing/2014/main" id="{F5312C52-FF88-1739-BD93-D0F0A3DF36A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a16="http://schemas.microsoft.com/office/drawing/2014/main" id="{8E7EA87F-CA80-4CEB-9A9E-2F7C379E371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a16="http://schemas.microsoft.com/office/drawing/2014/main" id="{AEFD2CA8-6165-E13C-7933-AAA6FD1F94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a16="http://schemas.microsoft.com/office/drawing/2014/main" id="{C0AF6E82-1E80-3F28-2159-AA5EC39B77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a16="http://schemas.microsoft.com/office/drawing/2014/main" id="{D95EF38B-54D3-4652-BEC7-E08BA9BF438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a16="http://schemas.microsoft.com/office/drawing/2014/main" id="{98E7415D-0552-18BB-FC30-F40141D2EBD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a16="http://schemas.microsoft.com/office/drawing/2014/main" id="{1AEC8EF5-7832-6643-A501-29483AEA463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a16="http://schemas.microsoft.com/office/drawing/2014/main" id="{8276787F-89A4-C436-F083-C2519AEDD43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a16="http://schemas.microsoft.com/office/drawing/2014/main" id="{D87496B3-AECB-14B0-EDCB-8751CFB32B4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a16="http://schemas.microsoft.com/office/drawing/2014/main" id="{F40D3DDC-760E-D3B8-30DC-9953455EAAA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a16="http://schemas.microsoft.com/office/drawing/2014/main" id="{05DCF4F1-1D4B-B541-45C5-F95993F78B4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a16="http://schemas.microsoft.com/office/drawing/2014/main" id="{800DEACB-3AE9-C42E-237D-01F87FBC15C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a16="http://schemas.microsoft.com/office/drawing/2014/main" id="{5D13D038-107D-92AD-7330-7DDEAAF176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a16="http://schemas.microsoft.com/office/drawing/2014/main" id="{5298E940-D63C-4320-E23B-44075A2C74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a16="http://schemas.microsoft.com/office/drawing/2014/main" id="{23B631EA-A438-F339-AB52-321CB5F422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a16="http://schemas.microsoft.com/office/drawing/2014/main" id="{B9AF07ED-B5FB-5F72-9069-BCA3DE7FB7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a16="http://schemas.microsoft.com/office/drawing/2014/main" id="{7798D025-5D88-EC38-EF1D-66F8AA95D30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a16="http://schemas.microsoft.com/office/drawing/2014/main" id="{3BB5E802-27B9-5CEF-1396-9AD212EC28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a16="http://schemas.microsoft.com/office/drawing/2014/main" id="{F7AA8984-83F0-6511-6D4B-F29C440463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a16="http://schemas.microsoft.com/office/drawing/2014/main" id="{19CB7B40-4A87-C230-F5F3-74B1F374376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84" name="TextBox 1083">
            <a:extLst>
              <a:ext uri="{FF2B5EF4-FFF2-40B4-BE49-F238E27FC236}">
                <a16:creationId xmlns:a16="http://schemas.microsoft.com/office/drawing/2014/main" id="{BFBE7FEF-4AAF-04F4-B074-7D5DEF4830FB}"/>
              </a:ext>
            </a:extLst>
          </p:cNvPr>
          <p:cNvSpPr txBox="1"/>
          <p:nvPr/>
        </p:nvSpPr>
        <p:spPr>
          <a:xfrm>
            <a:off x="641716" y="3222885"/>
            <a:ext cx="10908568" cy="1200329"/>
          </a:xfrm>
          <a:prstGeom prst="rect">
            <a:avLst/>
          </a:prstGeom>
          <a:solidFill>
            <a:schemeClr val="bg1"/>
          </a:solidFill>
          <a:ln>
            <a:solidFill>
              <a:schemeClr val="accent6"/>
            </a:solidFill>
          </a:ln>
        </p:spPr>
        <p:txBody>
          <a:bodyPr wrap="square" rtlCol="0">
            <a:spAutoFit/>
          </a:bodyPr>
          <a:lstStyle/>
          <a:p>
            <a:r>
              <a:rPr lang="en-US" sz="2400">
                <a:solidFill>
                  <a:srgbClr val="00B050"/>
                </a:solidFill>
                <a:effectLst/>
                <a:latin typeface="Arial" panose="020B0604020202020204" pitchFamily="34" charset="0"/>
                <a:ea typeface="Calibri" panose="020F0502020204030204" pitchFamily="34" charset="0"/>
                <a:cs typeface="Arial" panose="020B0604020202020204" pitchFamily="34" charset="0"/>
              </a:rPr>
              <a:t>Mục II Bài 3 SGK: </a:t>
            </a:r>
            <a:r>
              <a:rPr lang="vi-VN" sz="2400">
                <a:latin typeface="Arial" panose="020B0604020202020204" pitchFamily="34" charset="0"/>
                <a:cs typeface="Arial" panose="020B0604020202020204" pitchFamily="34" charset="0"/>
              </a:rPr>
              <a:t>“Thủ tục: tổ chức </a:t>
            </a:r>
            <a:r>
              <a:rPr lang="vi-VN" sz="2400">
                <a:solidFill>
                  <a:srgbClr val="FF0000"/>
                </a:solidFill>
                <a:latin typeface="Arial" panose="020B0604020202020204" pitchFamily="34" charset="0"/>
                <a:cs typeface="Arial" panose="020B0604020202020204" pitchFamily="34" charset="0"/>
              </a:rPr>
              <a:t>sơ tuyển </a:t>
            </a:r>
            <a:r>
              <a:rPr lang="vi-VN" sz="2400">
                <a:latin typeface="Arial" panose="020B0604020202020204" pitchFamily="34" charset="0"/>
                <a:cs typeface="Arial" panose="020B0604020202020204" pitchFamily="34" charset="0"/>
              </a:rPr>
              <a:t>về chiều cao, cân nặng, hình thể của công dân và báo cáo Công an cấp huyện những trường hợp đạt yêu cầu qua </a:t>
            </a:r>
            <a:r>
              <a:rPr lang="vi-VN" sz="2400">
                <a:solidFill>
                  <a:srgbClr val="FF0000"/>
                </a:solidFill>
                <a:latin typeface="Arial" panose="020B0604020202020204" pitchFamily="34" charset="0"/>
                <a:cs typeface="Arial" panose="020B0604020202020204" pitchFamily="34" charset="0"/>
              </a:rPr>
              <a:t>sơ tuyển</a:t>
            </a:r>
            <a:r>
              <a:rPr lang="vi-VN" sz="240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91" name="image4.png">
            <a:extLst>
              <a:ext uri="{FF2B5EF4-FFF2-40B4-BE49-F238E27FC236}">
                <a16:creationId xmlns:a16="http://schemas.microsoft.com/office/drawing/2014/main" id="{5C6D3C73-ACAE-4342-AAB3-1EAB3E781940}"/>
              </a:ext>
            </a:extLst>
          </p:cNvPr>
          <p:cNvPicPr>
            <a:picLocks noChangeAspect="1"/>
          </p:cNvPicPr>
          <p:nvPr/>
        </p:nvPicPr>
        <p:blipFill>
          <a:blip r:embed="rId10" cstate="print"/>
          <a:stretch>
            <a:fillRect/>
          </a:stretch>
        </p:blipFill>
        <p:spPr>
          <a:xfrm>
            <a:off x="72424" y="34330"/>
            <a:ext cx="742683" cy="744563"/>
          </a:xfrm>
          <a:prstGeom prst="rect">
            <a:avLst/>
          </a:prstGeom>
        </p:spPr>
      </p:pic>
      <p:grpSp>
        <p:nvGrpSpPr>
          <p:cNvPr id="92" name="Group 11">
            <a:extLst>
              <a:ext uri="{FF2B5EF4-FFF2-40B4-BE49-F238E27FC236}">
                <a16:creationId xmlns:a16="http://schemas.microsoft.com/office/drawing/2014/main" id="{C2B23041-B3B4-4F4D-A0F9-BDE8C7D823DF}"/>
              </a:ext>
            </a:extLst>
          </p:cNvPr>
          <p:cNvGrpSpPr>
            <a:grpSpLocks/>
          </p:cNvGrpSpPr>
          <p:nvPr/>
        </p:nvGrpSpPr>
        <p:grpSpPr bwMode="auto">
          <a:xfrm>
            <a:off x="930652" y="111028"/>
            <a:ext cx="625171" cy="612210"/>
            <a:chOff x="0" y="0"/>
            <a:chExt cx="666" cy="559"/>
          </a:xfrm>
        </p:grpSpPr>
        <p:sp>
          <p:nvSpPr>
            <p:cNvPr id="93" name="Freeform 12">
              <a:extLst>
                <a:ext uri="{FF2B5EF4-FFF2-40B4-BE49-F238E27FC236}">
                  <a16:creationId xmlns:a16="http://schemas.microsoft.com/office/drawing/2014/main" id="{8104AAC6-982B-4C7A-8DA5-E06FEE63E5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50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60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70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8000"/>
                            </p:stCondLst>
                            <p:childTnLst>
                              <p:par>
                                <p:cTn id="71" presetID="1" presetClass="entr" presetSubtype="0" fill="hold" grpId="0" nodeType="afterEffect">
                                  <p:stCondLst>
                                    <p:cond delay="0"/>
                                  </p:stCondLst>
                                  <p:childTnLst>
                                    <p:set>
                                      <p:cBhvr>
                                        <p:cTn id="7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9000"/>
                            </p:stCondLst>
                            <p:childTnLst>
                              <p:par>
                                <p:cTn id="74" presetID="1" presetClass="entr" presetSubtype="0" fill="hold" grpId="0" nodeType="afterEffect">
                                  <p:stCondLst>
                                    <p:cond delay="0"/>
                                  </p:stCondLst>
                                  <p:childTnLst>
                                    <p:set>
                                      <p:cBhvr>
                                        <p:cTn id="7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20000"/>
                            </p:stCondLst>
                            <p:childTnLst>
                              <p:par>
                                <p:cTn id="77" presetID="1" presetClass="entr" presetSubtype="0" fill="hold" grpId="0" nodeType="afterEffect">
                                  <p:stCondLst>
                                    <p:cond delay="0"/>
                                  </p:stCondLst>
                                  <p:childTnLst>
                                    <p:set>
                                      <p:cBhvr>
                                        <p:cTn id="7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21000"/>
                            </p:stCondLst>
                            <p:childTnLst>
                              <p:par>
                                <p:cTn id="80" presetID="1" presetClass="entr" presetSubtype="0" fill="hold" grpId="0" nodeType="afterEffect">
                                  <p:stCondLst>
                                    <p:cond delay="0"/>
                                  </p:stCondLst>
                                  <p:childTnLst>
                                    <p:set>
                                      <p:cBhvr>
                                        <p:cTn id="8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22000"/>
                            </p:stCondLst>
                            <p:childTnLst>
                              <p:par>
                                <p:cTn id="83" presetID="1" presetClass="entr" presetSubtype="0" fill="hold" grpId="0" nodeType="afterEffect">
                                  <p:stCondLst>
                                    <p:cond delay="0"/>
                                  </p:stCondLst>
                                  <p:childTnLst>
                                    <p:set>
                                      <p:cBhvr>
                                        <p:cTn id="8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23000"/>
                            </p:stCondLst>
                            <p:childTnLst>
                              <p:par>
                                <p:cTn id="86" presetID="1" presetClass="entr" presetSubtype="0" fill="hold" grpId="0" nodeType="afterEffect">
                                  <p:stCondLst>
                                    <p:cond delay="0"/>
                                  </p:stCondLst>
                                  <p:childTnLst>
                                    <p:set>
                                      <p:cBhvr>
                                        <p:cTn id="8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24000"/>
                            </p:stCondLst>
                            <p:childTnLst>
                              <p:par>
                                <p:cTn id="89" presetID="1" presetClass="entr" presetSubtype="0" fill="hold" grpId="0" nodeType="afterEffect">
                                  <p:stCondLst>
                                    <p:cond delay="0"/>
                                  </p:stCondLst>
                                  <p:childTnLst>
                                    <p:set>
                                      <p:cBhvr>
                                        <p:cTn id="9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25000"/>
                            </p:stCondLst>
                            <p:childTnLst>
                              <p:par>
                                <p:cTn id="92" presetID="1" presetClass="entr" presetSubtype="0" fill="hold" grpId="0" nodeType="afterEffect">
                                  <p:stCondLst>
                                    <p:cond delay="0"/>
                                  </p:stCondLst>
                                  <p:childTnLst>
                                    <p:set>
                                      <p:cBhvr>
                                        <p:cTn id="9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26000"/>
                            </p:stCondLst>
                            <p:childTnLst>
                              <p:par>
                                <p:cTn id="95" presetID="1" presetClass="entr" presetSubtype="0" fill="hold" grpId="0" nodeType="afterEffect">
                                  <p:stCondLst>
                                    <p:cond delay="0"/>
                                  </p:stCondLst>
                                  <p:childTnLst>
                                    <p:set>
                                      <p:cBhvr>
                                        <p:cTn id="9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27000"/>
                            </p:stCondLst>
                            <p:childTnLst>
                              <p:par>
                                <p:cTn id="98" presetID="1" presetClass="entr" presetSubtype="0" fill="hold" grpId="0" nodeType="afterEffect">
                                  <p:stCondLst>
                                    <p:cond delay="0"/>
                                  </p:stCondLst>
                                  <p:childTnLst>
                                    <p:set>
                                      <p:cBhvr>
                                        <p:cTn id="9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28000"/>
                            </p:stCondLst>
                            <p:childTnLst>
                              <p:par>
                                <p:cTn id="101" presetID="1" presetClass="entr" presetSubtype="0" fill="hold" grpId="0" nodeType="afterEffect">
                                  <p:stCondLst>
                                    <p:cond delay="0"/>
                                  </p:stCondLst>
                                  <p:childTnLst>
                                    <p:set>
                                      <p:cBhvr>
                                        <p:cTn id="10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29000"/>
                            </p:stCondLst>
                            <p:childTnLst>
                              <p:par>
                                <p:cTn id="104" presetID="1" presetClass="entr" presetSubtype="0" fill="hold" grpId="0" nodeType="afterEffect">
                                  <p:stCondLst>
                                    <p:cond delay="0"/>
                                  </p:stCondLst>
                                  <p:childTnLst>
                                    <p:set>
                                      <p:cBhvr>
                                        <p:cTn id="10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6" restart="whenNotActive" fill="hold" evtFilter="cancelBubble" nodeType="interactiveSeq">
                <p:stCondLst>
                  <p:cond evt="onClick" delay="0">
                    <p:tgtEl>
                      <p:spTgt spid="103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demgiay.wav"/>
                                        </p:tgtEl>
                                      </p:cMediaNode>
                                    </p:audio>
                                  </p:subTnLst>
                                </p:cTn>
                              </p:par>
                            </p:childTnLst>
                          </p:cTn>
                        </p:par>
                        <p:par>
                          <p:cTn id="111" fill="hold">
                            <p:stCondLst>
                              <p:cond delay="1000"/>
                            </p:stCondLst>
                            <p:childTnLst>
                              <p:par>
                                <p:cTn id="112" presetID="1" presetClass="entr" presetSubtype="0" fill="hold" grpId="0" nodeType="afterEffect">
                                  <p:stCondLst>
                                    <p:cond delay="0"/>
                                  </p:stCondLst>
                                  <p:childTnLst>
                                    <p:set>
                                      <p:cBhvr>
                                        <p:cTn id="11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demgiay.wav"/>
                                        </p:tgtEl>
                                      </p:cMediaNode>
                                    </p:audio>
                                  </p:sub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demgiay.wav"/>
                                        </p:tgtEl>
                                      </p:cMediaNode>
                                    </p:audio>
                                  </p:sub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demgiay.wav"/>
                                        </p:tgtEl>
                                      </p:cMediaNode>
                                    </p:audio>
                                  </p:subTnLst>
                                </p:cTn>
                              </p:par>
                            </p:childTnLst>
                          </p:cTn>
                        </p:par>
                        <p:par>
                          <p:cTn id="120" fill="hold">
                            <p:stCondLst>
                              <p:cond delay="4000"/>
                            </p:stCondLst>
                            <p:childTnLst>
                              <p:par>
                                <p:cTn id="121" presetID="1" presetClass="entr" presetSubtype="0" fill="hold" grpId="0" nodeType="afterEffect">
                                  <p:stCondLst>
                                    <p:cond delay="0"/>
                                  </p:stCondLst>
                                  <p:childTnLst>
                                    <p:set>
                                      <p:cBhvr>
                                        <p:cTn id="12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demgiay.wav"/>
                                        </p:tgtEl>
                                      </p:cMediaNode>
                                    </p:audio>
                                  </p:subTnLst>
                                </p:cTn>
                              </p:par>
                            </p:childTnLst>
                          </p:cTn>
                        </p:par>
                        <p:par>
                          <p:cTn id="123" fill="hold">
                            <p:stCondLst>
                              <p:cond delay="5000"/>
                            </p:stCondLst>
                            <p:childTnLst>
                              <p:par>
                                <p:cTn id="124" presetID="1" presetClass="entr" presetSubtype="0" fill="hold" grpId="0" nodeType="afterEffect">
                                  <p:stCondLst>
                                    <p:cond delay="0"/>
                                  </p:stCondLst>
                                  <p:childTnLst>
                                    <p:set>
                                      <p:cBhvr>
                                        <p:cTn id="12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demgiay.wav"/>
                                        </p:tgtEl>
                                      </p:cMediaNode>
                                    </p:audio>
                                  </p:subTnLst>
                                </p:cTn>
                              </p:par>
                            </p:childTnLst>
                          </p:cTn>
                        </p:par>
                        <p:par>
                          <p:cTn id="126" fill="hold">
                            <p:stCondLst>
                              <p:cond delay="6000"/>
                            </p:stCondLst>
                            <p:childTnLst>
                              <p:par>
                                <p:cTn id="127" presetID="1" presetClass="entr" presetSubtype="0" fill="hold" grpId="0" nodeType="afterEffect">
                                  <p:stCondLst>
                                    <p:cond delay="0"/>
                                  </p:stCondLst>
                                  <p:childTnLst>
                                    <p:set>
                                      <p:cBhvr>
                                        <p:cTn id="12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demgiay.wav"/>
                                        </p:tgtEl>
                                      </p:cMediaNode>
                                    </p:audio>
                                  </p:subTnLst>
                                </p:cTn>
                              </p:par>
                            </p:childTnLst>
                          </p:cTn>
                        </p:par>
                        <p:par>
                          <p:cTn id="129" fill="hold">
                            <p:stCondLst>
                              <p:cond delay="7000"/>
                            </p:stCondLst>
                            <p:childTnLst>
                              <p:par>
                                <p:cTn id="130" presetID="1" presetClass="entr" presetSubtype="0" fill="hold" grpId="0" nodeType="afterEffect">
                                  <p:stCondLst>
                                    <p:cond delay="0"/>
                                  </p:stCondLst>
                                  <p:childTnLst>
                                    <p:set>
                                      <p:cBhvr>
                                        <p:cTn id="13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demgiay.wav"/>
                                        </p:tgtEl>
                                      </p:cMediaNode>
                                    </p:audio>
                                  </p:subTnLst>
                                </p:cTn>
                              </p:par>
                            </p:childTnLst>
                          </p:cTn>
                        </p:par>
                        <p:par>
                          <p:cTn id="132" fill="hold">
                            <p:stCondLst>
                              <p:cond delay="8000"/>
                            </p:stCondLst>
                            <p:childTnLst>
                              <p:par>
                                <p:cTn id="133" presetID="1" presetClass="entr" presetSubtype="0" fill="hold" grpId="0" nodeType="afterEffect">
                                  <p:stCondLst>
                                    <p:cond delay="0"/>
                                  </p:stCondLst>
                                  <p:childTnLst>
                                    <p:set>
                                      <p:cBhvr>
                                        <p:cTn id="134"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demgiay.wav"/>
                                        </p:tgtEl>
                                      </p:cMediaNode>
                                    </p:audio>
                                  </p:subTnLst>
                                </p:cTn>
                              </p:par>
                            </p:childTnLst>
                          </p:cTn>
                        </p:par>
                        <p:par>
                          <p:cTn id="135" fill="hold">
                            <p:stCondLst>
                              <p:cond delay="9000"/>
                            </p:stCondLst>
                            <p:childTnLst>
                              <p:par>
                                <p:cTn id="136" presetID="1" presetClass="entr" presetSubtype="0" fill="hold" grpId="0" nodeType="afterEffect">
                                  <p:stCondLst>
                                    <p:cond delay="0"/>
                                  </p:stCondLst>
                                  <p:childTnLst>
                                    <p:set>
                                      <p:cBhvr>
                                        <p:cTn id="137"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demgiay.wav"/>
                                        </p:tgtEl>
                                      </p:cMediaNode>
                                    </p:audio>
                                  </p:subTnLst>
                                </p:cTn>
                              </p:par>
                            </p:childTnLst>
                          </p:cTn>
                        </p:par>
                        <p:par>
                          <p:cTn id="138" fill="hold">
                            <p:stCondLst>
                              <p:cond delay="10000"/>
                            </p:stCondLst>
                            <p:childTnLst>
                              <p:par>
                                <p:cTn id="139" presetID="1" presetClass="entr" presetSubtype="0" fill="hold" grpId="0" nodeType="afterEffect">
                                  <p:stCondLst>
                                    <p:cond delay="0"/>
                                  </p:stCondLst>
                                  <p:childTnLst>
                                    <p:set>
                                      <p:cBhvr>
                                        <p:cTn id="140"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demgiay.wav"/>
                                        </p:tgtEl>
                                      </p:cMediaNode>
                                    </p:audio>
                                  </p:subTnLst>
                                </p:cTn>
                              </p:par>
                            </p:childTnLst>
                          </p:cTn>
                        </p:par>
                        <p:par>
                          <p:cTn id="141" fill="hold">
                            <p:stCondLst>
                              <p:cond delay="11000"/>
                            </p:stCondLst>
                            <p:childTnLst>
                              <p:par>
                                <p:cTn id="142" presetID="1" presetClass="entr" presetSubtype="0" fill="hold" grpId="0" nodeType="afterEffect">
                                  <p:stCondLst>
                                    <p:cond delay="0"/>
                                  </p:stCondLst>
                                  <p:childTnLst>
                                    <p:set>
                                      <p:cBhvr>
                                        <p:cTn id="143"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demgiay.wav"/>
                                        </p:tgtEl>
                                      </p:cMediaNode>
                                    </p:audio>
                                  </p:subTnLst>
                                </p:cTn>
                              </p:par>
                            </p:childTnLst>
                          </p:cTn>
                        </p:par>
                        <p:par>
                          <p:cTn id="144" fill="hold">
                            <p:stCondLst>
                              <p:cond delay="12000"/>
                            </p:stCondLst>
                            <p:childTnLst>
                              <p:par>
                                <p:cTn id="145" presetID="1" presetClass="entr" presetSubtype="0" fill="hold" grpId="0" nodeType="afterEffect">
                                  <p:stCondLst>
                                    <p:cond delay="0"/>
                                  </p:stCondLst>
                                  <p:childTnLst>
                                    <p:set>
                                      <p:cBhvr>
                                        <p:cTn id="146"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demgiay.wav"/>
                                        </p:tgtEl>
                                      </p:cMediaNode>
                                    </p:audio>
                                  </p:subTnLst>
                                </p:cTn>
                              </p:par>
                            </p:childTnLst>
                          </p:cTn>
                        </p:par>
                        <p:par>
                          <p:cTn id="147" fill="hold">
                            <p:stCondLst>
                              <p:cond delay="13000"/>
                            </p:stCondLst>
                            <p:childTnLst>
                              <p:par>
                                <p:cTn id="148" presetID="1" presetClass="entr" presetSubtype="0" fill="hold" grpId="0" nodeType="afterEffect">
                                  <p:stCondLst>
                                    <p:cond delay="0"/>
                                  </p:stCondLst>
                                  <p:childTnLst>
                                    <p:set>
                                      <p:cBhvr>
                                        <p:cTn id="149"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demgiay.wav"/>
                                        </p:tgtEl>
                                      </p:cMediaNode>
                                    </p:audio>
                                  </p:subTnLst>
                                </p:cTn>
                              </p:par>
                            </p:childTnLst>
                          </p:cTn>
                        </p:par>
                        <p:par>
                          <p:cTn id="150" fill="hold">
                            <p:stCondLst>
                              <p:cond delay="14000"/>
                            </p:stCondLst>
                            <p:childTnLst>
                              <p:par>
                                <p:cTn id="151" presetID="1" presetClass="entr" presetSubtype="0" fill="hold" grpId="0" nodeType="afterEffect">
                                  <p:stCondLst>
                                    <p:cond delay="0"/>
                                  </p:stCondLst>
                                  <p:childTnLst>
                                    <p:set>
                                      <p:cBhvr>
                                        <p:cTn id="152"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demgiay.wav"/>
                                        </p:tgtEl>
                                      </p:cMediaNode>
                                    </p:audio>
                                  </p:subTnLst>
                                </p:cTn>
                              </p:par>
                            </p:childTnLst>
                          </p:cTn>
                        </p:par>
                        <p:par>
                          <p:cTn id="153" fill="hold">
                            <p:stCondLst>
                              <p:cond delay="15000"/>
                            </p:stCondLst>
                            <p:childTnLst>
                              <p:par>
                                <p:cTn id="154" presetID="1" presetClass="entr" presetSubtype="0" fill="hold" grpId="0" nodeType="afterEffect">
                                  <p:stCondLst>
                                    <p:cond delay="0"/>
                                  </p:stCondLst>
                                  <p:childTnLst>
                                    <p:set>
                                      <p:cBhvr>
                                        <p:cTn id="15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demgiay.wav"/>
                                        </p:tgtEl>
                                      </p:cMediaNode>
                                    </p:audio>
                                  </p:subTnLst>
                                </p:cTn>
                              </p:par>
                            </p:childTnLst>
                          </p:cTn>
                        </p:par>
                        <p:par>
                          <p:cTn id="156" fill="hold">
                            <p:stCondLst>
                              <p:cond delay="16000"/>
                            </p:stCondLst>
                            <p:childTnLst>
                              <p:par>
                                <p:cTn id="157" presetID="1" presetClass="entr" presetSubtype="0" fill="hold" grpId="0" nodeType="afterEffect">
                                  <p:stCondLst>
                                    <p:cond delay="0"/>
                                  </p:stCondLst>
                                  <p:childTnLst>
                                    <p:set>
                                      <p:cBhvr>
                                        <p:cTn id="15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demgiay.wav"/>
                                        </p:tgtEl>
                                      </p:cMediaNode>
                                    </p:audio>
                                  </p:subTnLst>
                                </p:cTn>
                              </p:par>
                            </p:childTnLst>
                          </p:cTn>
                        </p:par>
                        <p:par>
                          <p:cTn id="159" fill="hold">
                            <p:stCondLst>
                              <p:cond delay="17000"/>
                            </p:stCondLst>
                            <p:childTnLst>
                              <p:par>
                                <p:cTn id="160" presetID="1" presetClass="entr" presetSubtype="0" fill="hold" grpId="0" nodeType="afterEffect">
                                  <p:stCondLst>
                                    <p:cond delay="0"/>
                                  </p:stCondLst>
                                  <p:childTnLst>
                                    <p:set>
                                      <p:cBhvr>
                                        <p:cTn id="16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4" name="demgiay.wav"/>
                                        </p:tgtEl>
                                      </p:cMediaNode>
                                    </p:audio>
                                  </p:subTnLst>
                                </p:cTn>
                              </p:par>
                            </p:childTnLst>
                          </p:cTn>
                        </p:par>
                        <p:par>
                          <p:cTn id="162" fill="hold">
                            <p:stCondLst>
                              <p:cond delay="18000"/>
                            </p:stCondLst>
                            <p:childTnLst>
                              <p:par>
                                <p:cTn id="163" presetID="1" presetClass="entr" presetSubtype="0" fill="hold" grpId="0" nodeType="afterEffect">
                                  <p:stCondLst>
                                    <p:cond delay="0"/>
                                  </p:stCondLst>
                                  <p:childTnLst>
                                    <p:set>
                                      <p:cBhvr>
                                        <p:cTn id="16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3"/>
                                            </p:cond>
                                          </p:stCondLst>
                                          <p:endCondLst>
                                            <p:cond evt="onStopAudio" delay="0">
                                              <p:tgtEl>
                                                <p:sldTgt/>
                                              </p:tgtEl>
                                            </p:cond>
                                          </p:endCondLst>
                                        </p:cTn>
                                        <p:tgtEl>
                                          <p:sndTgt r:embed="rId4" name="demgiay.wav"/>
                                        </p:tgtEl>
                                      </p:cMediaNode>
                                    </p:audio>
                                  </p:subTnLst>
                                </p:cTn>
                              </p:par>
                            </p:childTnLst>
                          </p:cTn>
                        </p:par>
                        <p:par>
                          <p:cTn id="165" fill="hold">
                            <p:stCondLst>
                              <p:cond delay="19000"/>
                            </p:stCondLst>
                            <p:childTnLst>
                              <p:par>
                                <p:cTn id="166" presetID="1" presetClass="entr" presetSubtype="0" fill="hold" grpId="0" nodeType="afterEffect">
                                  <p:stCondLst>
                                    <p:cond delay="0"/>
                                  </p:stCondLst>
                                  <p:childTnLst>
                                    <p:set>
                                      <p:cBhvr>
                                        <p:cTn id="16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4" name="demgiay.wav"/>
                                        </p:tgtEl>
                                      </p:cMediaNode>
                                    </p:audio>
                                  </p:subTnLst>
                                </p:cTn>
                              </p:par>
                            </p:childTnLst>
                          </p:cTn>
                        </p:par>
                        <p:par>
                          <p:cTn id="168" fill="hold">
                            <p:stCondLst>
                              <p:cond delay="20000"/>
                            </p:stCondLst>
                            <p:childTnLst>
                              <p:par>
                                <p:cTn id="169" presetID="1" presetClass="entr" presetSubtype="0" fill="hold" grpId="0" nodeType="afterEffect">
                                  <p:stCondLst>
                                    <p:cond delay="0"/>
                                  </p:stCondLst>
                                  <p:childTnLst>
                                    <p:set>
                                      <p:cBhvr>
                                        <p:cTn id="17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4" name="demgiay.wav"/>
                                        </p:tgtEl>
                                      </p:cMediaNode>
                                    </p:audio>
                                  </p:subTnLst>
                                </p:cTn>
                              </p:par>
                            </p:childTnLst>
                          </p:cTn>
                        </p:par>
                        <p:par>
                          <p:cTn id="171" fill="hold">
                            <p:stCondLst>
                              <p:cond delay="21000"/>
                            </p:stCondLst>
                            <p:childTnLst>
                              <p:par>
                                <p:cTn id="172" presetID="1" presetClass="entr" presetSubtype="0" fill="hold" grpId="0" nodeType="afterEffect">
                                  <p:stCondLst>
                                    <p:cond delay="0"/>
                                  </p:stCondLst>
                                  <p:childTnLst>
                                    <p:set>
                                      <p:cBhvr>
                                        <p:cTn id="17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2"/>
                                            </p:cond>
                                          </p:stCondLst>
                                          <p:endCondLst>
                                            <p:cond evt="onStopAudio" delay="0">
                                              <p:tgtEl>
                                                <p:sldTgt/>
                                              </p:tgtEl>
                                            </p:cond>
                                          </p:endCondLst>
                                        </p:cTn>
                                        <p:tgtEl>
                                          <p:sndTgt r:embed="rId4" name="demgiay.wav"/>
                                        </p:tgtEl>
                                      </p:cMediaNode>
                                    </p:audio>
                                  </p:subTnLst>
                                </p:cTn>
                              </p:par>
                            </p:childTnLst>
                          </p:cTn>
                        </p:par>
                        <p:par>
                          <p:cTn id="174" fill="hold">
                            <p:stCondLst>
                              <p:cond delay="22000"/>
                            </p:stCondLst>
                            <p:childTnLst>
                              <p:par>
                                <p:cTn id="175" presetID="1" presetClass="entr" presetSubtype="0" fill="hold" grpId="0" nodeType="afterEffect">
                                  <p:stCondLst>
                                    <p:cond delay="0"/>
                                  </p:stCondLst>
                                  <p:childTnLst>
                                    <p:set>
                                      <p:cBhvr>
                                        <p:cTn id="17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4" name="demgiay.wav"/>
                                        </p:tgtEl>
                                      </p:cMediaNode>
                                    </p:audio>
                                  </p:subTnLst>
                                </p:cTn>
                              </p:par>
                            </p:childTnLst>
                          </p:cTn>
                        </p:par>
                        <p:par>
                          <p:cTn id="177" fill="hold">
                            <p:stCondLst>
                              <p:cond delay="23000"/>
                            </p:stCondLst>
                            <p:childTnLst>
                              <p:par>
                                <p:cTn id="178" presetID="1" presetClass="entr" presetSubtype="0" fill="hold" grpId="0" nodeType="afterEffect">
                                  <p:stCondLst>
                                    <p:cond delay="0"/>
                                  </p:stCondLst>
                                  <p:childTnLst>
                                    <p:set>
                                      <p:cBhvr>
                                        <p:cTn id="17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4" name="demgiay.wav"/>
                                        </p:tgtEl>
                                      </p:cMediaNode>
                                    </p:audio>
                                  </p:subTnLst>
                                </p:cTn>
                              </p:par>
                            </p:childTnLst>
                          </p:cTn>
                        </p:par>
                        <p:par>
                          <p:cTn id="180" fill="hold">
                            <p:stCondLst>
                              <p:cond delay="24000"/>
                            </p:stCondLst>
                            <p:childTnLst>
                              <p:par>
                                <p:cTn id="181" presetID="1" presetClass="entr" presetSubtype="0" fill="hold" grpId="0" nodeType="afterEffect">
                                  <p:stCondLst>
                                    <p:cond delay="0"/>
                                  </p:stCondLst>
                                  <p:childTnLst>
                                    <p:set>
                                      <p:cBhvr>
                                        <p:cTn id="18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1"/>
                                            </p:cond>
                                          </p:stCondLst>
                                          <p:endCondLst>
                                            <p:cond evt="onStopAudio" delay="0">
                                              <p:tgtEl>
                                                <p:sldTgt/>
                                              </p:tgtEl>
                                            </p:cond>
                                          </p:endCondLst>
                                        </p:cTn>
                                        <p:tgtEl>
                                          <p:sndTgt r:embed="rId4" name="demgiay.wav"/>
                                        </p:tgtEl>
                                      </p:cMediaNode>
                                    </p:audio>
                                  </p:subTnLst>
                                </p:cTn>
                              </p:par>
                            </p:childTnLst>
                          </p:cTn>
                        </p:par>
                        <p:par>
                          <p:cTn id="183" fill="hold">
                            <p:stCondLst>
                              <p:cond delay="25000"/>
                            </p:stCondLst>
                            <p:childTnLst>
                              <p:par>
                                <p:cTn id="184" presetID="1" presetClass="entr" presetSubtype="0" fill="hold" grpId="0" nodeType="afterEffect">
                                  <p:stCondLst>
                                    <p:cond delay="0"/>
                                  </p:stCondLst>
                                  <p:childTnLst>
                                    <p:set>
                                      <p:cBhvr>
                                        <p:cTn id="18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demgiay.wav"/>
                                        </p:tgtEl>
                                      </p:cMediaNode>
                                    </p:audio>
                                  </p:subTnLst>
                                </p:cTn>
                              </p:par>
                            </p:childTnLst>
                          </p:cTn>
                        </p:par>
                        <p:par>
                          <p:cTn id="186" fill="hold">
                            <p:stCondLst>
                              <p:cond delay="26000"/>
                            </p:stCondLst>
                            <p:childTnLst>
                              <p:par>
                                <p:cTn id="187" presetID="1" presetClass="entr" presetSubtype="0" fill="hold" grpId="0" nodeType="afterEffect">
                                  <p:stCondLst>
                                    <p:cond delay="0"/>
                                  </p:stCondLst>
                                  <p:childTnLst>
                                    <p:set>
                                      <p:cBhvr>
                                        <p:cTn id="18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7"/>
                                            </p:cond>
                                          </p:stCondLst>
                                          <p:endCondLst>
                                            <p:cond evt="onStopAudio" delay="0">
                                              <p:tgtEl>
                                                <p:sldTgt/>
                                              </p:tgtEl>
                                            </p:cond>
                                          </p:endCondLst>
                                        </p:cTn>
                                        <p:tgtEl>
                                          <p:sndTgt r:embed="rId4" name="demgiay.wav"/>
                                        </p:tgtEl>
                                      </p:cMediaNode>
                                    </p:audio>
                                  </p:subTnLst>
                                </p:cTn>
                              </p:par>
                            </p:childTnLst>
                          </p:cTn>
                        </p:par>
                        <p:par>
                          <p:cTn id="189" fill="hold">
                            <p:stCondLst>
                              <p:cond delay="27000"/>
                            </p:stCondLst>
                            <p:childTnLst>
                              <p:par>
                                <p:cTn id="190" presetID="1" presetClass="entr" presetSubtype="0" fill="hold" grpId="0" nodeType="afterEffect">
                                  <p:stCondLst>
                                    <p:cond delay="0"/>
                                  </p:stCondLst>
                                  <p:childTnLst>
                                    <p:set>
                                      <p:cBhvr>
                                        <p:cTn id="19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4" name="demgiay.wav"/>
                                        </p:tgtEl>
                                      </p:cMediaNode>
                                    </p:audio>
                                  </p:subTnLst>
                                </p:cTn>
                              </p:par>
                            </p:childTnLst>
                          </p:cTn>
                        </p:par>
                        <p:par>
                          <p:cTn id="192" fill="hold">
                            <p:stCondLst>
                              <p:cond delay="28000"/>
                            </p:stCondLst>
                            <p:childTnLst>
                              <p:par>
                                <p:cTn id="193" presetID="1" presetClass="entr" presetSubtype="0" fill="hold" grpId="0" nodeType="afterEffect">
                                  <p:stCondLst>
                                    <p:cond delay="0"/>
                                  </p:stCondLst>
                                  <p:childTnLst>
                                    <p:set>
                                      <p:cBhvr>
                                        <p:cTn id="19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3"/>
                                            </p:cond>
                                          </p:stCondLst>
                                          <p:endCondLst>
                                            <p:cond evt="onStopAudio" delay="0">
                                              <p:tgtEl>
                                                <p:sldTgt/>
                                              </p:tgtEl>
                                            </p:cond>
                                          </p:endCondLst>
                                        </p:cTn>
                                        <p:tgtEl>
                                          <p:sndTgt r:embed="rId4" name="demgiay.wav"/>
                                        </p:tgtEl>
                                      </p:cMediaNode>
                                    </p:audio>
                                  </p:subTnLst>
                                </p:cTn>
                              </p:par>
                            </p:childTnLst>
                          </p:cTn>
                        </p:par>
                        <p:par>
                          <p:cTn id="195" fill="hold">
                            <p:stCondLst>
                              <p:cond delay="29000"/>
                            </p:stCondLst>
                            <p:childTnLst>
                              <p:par>
                                <p:cTn id="196" presetID="1" presetClass="entr" presetSubtype="0" fill="hold" grpId="0" nodeType="afterEffect">
                                  <p:stCondLst>
                                    <p:cond delay="0"/>
                                  </p:stCondLst>
                                  <p:childTnLst>
                                    <p:set>
                                      <p:cBhvr>
                                        <p:cTn id="19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8" restart="whenNotActive" fill="hold" evtFilter="cancelBubble" nodeType="interactiveSeq">
                <p:stCondLst>
                  <p:cond evt="onClick" delay="0">
                    <p:tgtEl>
                      <p:spTgt spid="1068"/>
                    </p:tgtEl>
                  </p:cond>
                </p:stCondLst>
                <p:endSync evt="end" delay="0">
                  <p:rtn val="all"/>
                </p:endSync>
                <p:childTnLst>
                  <p:par>
                    <p:cTn id="199" fill="hold">
                      <p:stCondLst>
                        <p:cond delay="0"/>
                      </p:stCondLst>
                      <p:childTnLst>
                        <p:par>
                          <p:cTn id="200" fill="hold">
                            <p:stCondLst>
                              <p:cond delay="0"/>
                            </p:stCondLst>
                            <p:childTnLst>
                              <p:par>
                                <p:cTn id="201" presetID="1" presetClass="entr" presetSubtype="0" fill="hold" grpId="0" nodeType="afterEffect">
                                  <p:stCondLst>
                                    <p:cond delay="0"/>
                                  </p:stCondLst>
                                  <p:childTnLst>
                                    <p:set>
                                      <p:cBhvr>
                                        <p:cTn id="202"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demgiay.wav"/>
                                        </p:tgtEl>
                                      </p:cMediaNode>
                                    </p:audio>
                                  </p:subTnLst>
                                </p:cTn>
                              </p:par>
                            </p:childTnLst>
                          </p:cTn>
                        </p:par>
                        <p:par>
                          <p:cTn id="203" fill="hold">
                            <p:stCondLst>
                              <p:cond delay="1000"/>
                            </p:stCondLst>
                            <p:childTnLst>
                              <p:par>
                                <p:cTn id="204" presetID="1" presetClass="entr" presetSubtype="0" fill="hold" grpId="0" nodeType="afterEffect">
                                  <p:stCondLst>
                                    <p:cond delay="0"/>
                                  </p:stCondLst>
                                  <p:childTnLst>
                                    <p:set>
                                      <p:cBhvr>
                                        <p:cTn id="205"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demgiay.wav"/>
                                        </p:tgtEl>
                                      </p:cMediaNode>
                                    </p:audio>
                                  </p:subTnLst>
                                </p:cTn>
                              </p:par>
                            </p:childTnLst>
                          </p:cTn>
                        </p:par>
                        <p:par>
                          <p:cTn id="206" fill="hold">
                            <p:stCondLst>
                              <p:cond delay="2000"/>
                            </p:stCondLst>
                            <p:childTnLst>
                              <p:par>
                                <p:cTn id="207" presetID="1" presetClass="entr" presetSubtype="0" fill="hold" grpId="0" nodeType="afterEffect">
                                  <p:stCondLst>
                                    <p:cond delay="0"/>
                                  </p:stCondLst>
                                  <p:childTnLst>
                                    <p:set>
                                      <p:cBhvr>
                                        <p:cTn id="208"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demgiay.wav"/>
                                        </p:tgtEl>
                                      </p:cMediaNode>
                                    </p:audio>
                                  </p:subTnLst>
                                </p:cTn>
                              </p:par>
                            </p:childTnLst>
                          </p:cTn>
                        </p:par>
                        <p:par>
                          <p:cTn id="209" fill="hold">
                            <p:stCondLst>
                              <p:cond delay="3000"/>
                            </p:stCondLst>
                            <p:childTnLst>
                              <p:par>
                                <p:cTn id="210" presetID="1" presetClass="entr" presetSubtype="0" fill="hold" grpId="0" nodeType="afterEffect">
                                  <p:stCondLst>
                                    <p:cond delay="0"/>
                                  </p:stCondLst>
                                  <p:childTnLst>
                                    <p:set>
                                      <p:cBhvr>
                                        <p:cTn id="211"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demgiay.wav"/>
                                        </p:tgtEl>
                                      </p:cMediaNode>
                                    </p:audio>
                                  </p:subTnLst>
                                </p:cTn>
                              </p:par>
                            </p:childTnLst>
                          </p:cTn>
                        </p:par>
                        <p:par>
                          <p:cTn id="212" fill="hold">
                            <p:stCondLst>
                              <p:cond delay="4000"/>
                            </p:stCondLst>
                            <p:childTnLst>
                              <p:par>
                                <p:cTn id="213" presetID="1" presetClass="entr" presetSubtype="0" fill="hold" grpId="0" nodeType="afterEffect">
                                  <p:stCondLst>
                                    <p:cond delay="0"/>
                                  </p:stCondLst>
                                  <p:childTnLst>
                                    <p:set>
                                      <p:cBhvr>
                                        <p:cTn id="214"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demgiay.wav"/>
                                        </p:tgtEl>
                                      </p:cMediaNode>
                                    </p:audio>
                                  </p:subTnLst>
                                </p:cTn>
                              </p:par>
                            </p:childTnLst>
                          </p:cTn>
                        </p:par>
                        <p:par>
                          <p:cTn id="215" fill="hold">
                            <p:stCondLst>
                              <p:cond delay="5000"/>
                            </p:stCondLst>
                            <p:childTnLst>
                              <p:par>
                                <p:cTn id="216" presetID="1" presetClass="entr" presetSubtype="0" fill="hold" grpId="0" nodeType="afterEffect">
                                  <p:stCondLst>
                                    <p:cond delay="0"/>
                                  </p:stCondLst>
                                  <p:childTnLst>
                                    <p:set>
                                      <p:cBhvr>
                                        <p:cTn id="217"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demgiay.wav"/>
                                        </p:tgtEl>
                                      </p:cMediaNode>
                                    </p:audio>
                                  </p:subTnLst>
                                </p:cTn>
                              </p:par>
                            </p:childTnLst>
                          </p:cTn>
                        </p:par>
                        <p:par>
                          <p:cTn id="218" fill="hold">
                            <p:stCondLst>
                              <p:cond delay="6000"/>
                            </p:stCondLst>
                            <p:childTnLst>
                              <p:par>
                                <p:cTn id="219" presetID="1" presetClass="entr" presetSubtype="0" fill="hold" grpId="0" nodeType="afterEffect">
                                  <p:stCondLst>
                                    <p:cond delay="0"/>
                                  </p:stCondLst>
                                  <p:childTnLst>
                                    <p:set>
                                      <p:cBhvr>
                                        <p:cTn id="220"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demgiay.wav"/>
                                        </p:tgtEl>
                                      </p:cMediaNode>
                                    </p:audio>
                                  </p:subTnLst>
                                </p:cTn>
                              </p:par>
                            </p:childTnLst>
                          </p:cTn>
                        </p:par>
                        <p:par>
                          <p:cTn id="221" fill="hold">
                            <p:stCondLst>
                              <p:cond delay="7000"/>
                            </p:stCondLst>
                            <p:childTnLst>
                              <p:par>
                                <p:cTn id="222" presetID="1" presetClass="entr" presetSubtype="0" fill="hold" grpId="0" nodeType="afterEffect">
                                  <p:stCondLst>
                                    <p:cond delay="0"/>
                                  </p:stCondLst>
                                  <p:childTnLst>
                                    <p:set>
                                      <p:cBhvr>
                                        <p:cTn id="223"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demgiay.wav"/>
                                        </p:tgtEl>
                                      </p:cMediaNode>
                                    </p:audio>
                                  </p:subTnLst>
                                </p:cTn>
                              </p:par>
                            </p:childTnLst>
                          </p:cTn>
                        </p:par>
                        <p:par>
                          <p:cTn id="224" fill="hold">
                            <p:stCondLst>
                              <p:cond delay="8000"/>
                            </p:stCondLst>
                            <p:childTnLst>
                              <p:par>
                                <p:cTn id="225" presetID="1" presetClass="entr" presetSubtype="0" fill="hold" grpId="0" nodeType="afterEffect">
                                  <p:stCondLst>
                                    <p:cond delay="0"/>
                                  </p:stCondLst>
                                  <p:childTnLst>
                                    <p:set>
                                      <p:cBhvr>
                                        <p:cTn id="226"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demgiay.wav"/>
                                        </p:tgtEl>
                                      </p:cMediaNode>
                                    </p:audio>
                                  </p:subTnLst>
                                </p:cTn>
                              </p:par>
                            </p:childTnLst>
                          </p:cTn>
                        </p:par>
                        <p:par>
                          <p:cTn id="227" fill="hold">
                            <p:stCondLst>
                              <p:cond delay="9000"/>
                            </p:stCondLst>
                            <p:childTnLst>
                              <p:par>
                                <p:cTn id="228" presetID="1" presetClass="entr" presetSubtype="0" fill="hold" grpId="0" nodeType="afterEffect">
                                  <p:stCondLst>
                                    <p:cond delay="0"/>
                                  </p:stCondLst>
                                  <p:childTnLst>
                                    <p:set>
                                      <p:cBhvr>
                                        <p:cTn id="229"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demgiay.wav"/>
                                        </p:tgtEl>
                                      </p:cMediaNode>
                                    </p:audio>
                                  </p:subTnLst>
                                </p:cTn>
                              </p:par>
                            </p:childTnLst>
                          </p:cTn>
                        </p:par>
                        <p:par>
                          <p:cTn id="230" fill="hold">
                            <p:stCondLst>
                              <p:cond delay="10000"/>
                            </p:stCondLst>
                            <p:childTnLst>
                              <p:par>
                                <p:cTn id="231" presetID="1" presetClass="entr" presetSubtype="0" fill="hold" grpId="0" nodeType="afterEffect">
                                  <p:stCondLst>
                                    <p:cond delay="0"/>
                                  </p:stCondLst>
                                  <p:childTnLst>
                                    <p:set>
                                      <p:cBhvr>
                                        <p:cTn id="232"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demgiay.wav"/>
                                        </p:tgtEl>
                                      </p:cMediaNode>
                                    </p:audio>
                                  </p:subTnLst>
                                </p:cTn>
                              </p:par>
                            </p:childTnLst>
                          </p:cTn>
                        </p:par>
                        <p:par>
                          <p:cTn id="233" fill="hold">
                            <p:stCondLst>
                              <p:cond delay="11000"/>
                            </p:stCondLst>
                            <p:childTnLst>
                              <p:par>
                                <p:cTn id="234" presetID="1" presetClass="entr" presetSubtype="0" fill="hold" grpId="0" nodeType="afterEffect">
                                  <p:stCondLst>
                                    <p:cond delay="0"/>
                                  </p:stCondLst>
                                  <p:childTnLst>
                                    <p:set>
                                      <p:cBhvr>
                                        <p:cTn id="235"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demgiay.wav"/>
                                        </p:tgtEl>
                                      </p:cMediaNode>
                                    </p:audio>
                                  </p:subTnLst>
                                </p:cTn>
                              </p:par>
                            </p:childTnLst>
                          </p:cTn>
                        </p:par>
                        <p:par>
                          <p:cTn id="236" fill="hold">
                            <p:stCondLst>
                              <p:cond delay="12000"/>
                            </p:stCondLst>
                            <p:childTnLst>
                              <p:par>
                                <p:cTn id="237" presetID="1" presetClass="entr" presetSubtype="0" fill="hold" grpId="0" nodeType="afterEffect">
                                  <p:stCondLst>
                                    <p:cond delay="0"/>
                                  </p:stCondLst>
                                  <p:childTnLst>
                                    <p:set>
                                      <p:cBhvr>
                                        <p:cTn id="238"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demgiay.wav"/>
                                        </p:tgtEl>
                                      </p:cMediaNode>
                                    </p:audio>
                                  </p:subTnLst>
                                </p:cTn>
                              </p:par>
                            </p:childTnLst>
                          </p:cTn>
                        </p:par>
                        <p:par>
                          <p:cTn id="239" fill="hold">
                            <p:stCondLst>
                              <p:cond delay="13000"/>
                            </p:stCondLst>
                            <p:childTnLst>
                              <p:par>
                                <p:cTn id="240" presetID="1" presetClass="entr" presetSubtype="0" fill="hold" grpId="0" nodeType="afterEffect">
                                  <p:stCondLst>
                                    <p:cond delay="0"/>
                                  </p:stCondLst>
                                  <p:childTnLst>
                                    <p:set>
                                      <p:cBhvr>
                                        <p:cTn id="241"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demgiay.wav"/>
                                        </p:tgtEl>
                                      </p:cMediaNode>
                                    </p:audio>
                                  </p:subTnLst>
                                </p:cTn>
                              </p:par>
                            </p:childTnLst>
                          </p:cTn>
                        </p:par>
                        <p:par>
                          <p:cTn id="242" fill="hold">
                            <p:stCondLst>
                              <p:cond delay="14000"/>
                            </p:stCondLst>
                            <p:childTnLst>
                              <p:par>
                                <p:cTn id="243" presetID="1" presetClass="entr" presetSubtype="0" fill="hold" grpId="0" nodeType="afterEffect">
                                  <p:stCondLst>
                                    <p:cond delay="0"/>
                                  </p:stCondLst>
                                  <p:childTnLst>
                                    <p:set>
                                      <p:cBhvr>
                                        <p:cTn id="244"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a16="http://schemas.microsoft.com/office/drawing/2014/main" id="{AC34FC2B-41A4-4787-9A83-FCB0E4DA51E3}"/>
              </a:ext>
            </a:extLst>
          </p:cNvPr>
          <p:cNvSpPr txBox="1"/>
          <p:nvPr/>
        </p:nvSpPr>
        <p:spPr>
          <a:xfrm>
            <a:off x="443764" y="1391171"/>
            <a:ext cx="4200664" cy="4524315"/>
          </a:xfrm>
          <a:prstGeom prst="rect">
            <a:avLst/>
          </a:prstGeom>
          <a:noFill/>
          <a:ln>
            <a:solidFill>
              <a:srgbClr val="00B050"/>
            </a:solidFill>
          </a:ln>
        </p:spPr>
        <p:txBody>
          <a:bodyPr wrap="square">
            <a:spAutoFit/>
          </a:bodyPr>
          <a:lstStyle/>
          <a:p>
            <a:pPr algn="just"/>
            <a:r>
              <a:rPr lang="vi-VN" sz="2400" dirty="0">
                <a:solidFill>
                  <a:srgbClr val="00B050"/>
                </a:solidFill>
                <a:effectLst/>
                <a:latin typeface="Arial" panose="020B0604020202020204" pitchFamily="34" charset="0"/>
                <a:cs typeface="Arial" panose="020B0604020202020204" pitchFamily="34" charset="0"/>
              </a:rPr>
              <a:t>Một thông điệp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từ</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khoá</a:t>
            </a:r>
            <a:r>
              <a:rPr lang="vi-VN" sz="2400" dirty="0">
                <a:solidFill>
                  <a:srgbClr val="00B050"/>
                </a:solidFill>
                <a:effectLst/>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a:p>
            <a:pPr algn="just"/>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tượng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tuyển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chọn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thực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nữ</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tuổi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gọi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ngũ</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theo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phù</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hợp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với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yêu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nếu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Công</a:t>
            </a:r>
            <a:r>
              <a:rPr lang="en-US" sz="2400" i="1" dirty="0">
                <a:solidFill>
                  <a:srgbClr val="FF0000"/>
                </a:solidFill>
                <a:latin typeface="Times New Roman" panose="02020603050405020304" pitchFamily="18" charset="0"/>
                <a:cs typeface="Times New Roman" panose="02020603050405020304" pitchFamily="18" charset="0"/>
              </a:rPr>
              <a:t> an </a:t>
            </a:r>
            <a:r>
              <a:rPr lang="en-US" sz="2400" i="1" dirty="0" err="1">
                <a:solidFill>
                  <a:srgbClr val="FF0000"/>
                </a:solidFill>
                <a:latin typeface="Times New Roman" panose="02020603050405020304" pitchFamily="18" charset="0"/>
                <a:cs typeface="Times New Roman" panose="02020603050405020304" pitchFamily="18" charset="0"/>
              </a:rPr>
              <a:t>nhân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cầu</a:t>
            </a:r>
            <a:r>
              <a:rPr lang="en-US" sz="2400" i="1" dirty="0">
                <a:solidFill>
                  <a:srgbClr val="FF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E6DE38-71AE-A2E0-BC9F-063996E0BED1}"/>
              </a:ext>
            </a:extLst>
          </p:cNvPr>
          <p:cNvPicPr>
            <a:picLocks noChangeAspect="1"/>
          </p:cNvPicPr>
          <p:nvPr/>
        </p:nvPicPr>
        <p:blipFill>
          <a:blip r:embed="rId3"/>
          <a:stretch>
            <a:fillRect/>
          </a:stretch>
        </p:blipFill>
        <p:spPr>
          <a:xfrm>
            <a:off x="4798337" y="1391171"/>
            <a:ext cx="7242772" cy="4524315"/>
          </a:xfrm>
          <a:prstGeom prst="rect">
            <a:avLst/>
          </a:prstGeom>
          <a:ln>
            <a:solidFill>
              <a:srgbClr val="00B050"/>
            </a:solidFill>
          </a:ln>
        </p:spPr>
      </p:pic>
      <p:pic>
        <p:nvPicPr>
          <p:cNvPr id="2" name="image4.png">
            <a:extLst>
              <a:ext uri="{FF2B5EF4-FFF2-40B4-BE49-F238E27FC236}">
                <a16:creationId xmlns:a16="http://schemas.microsoft.com/office/drawing/2014/main" id="{D6E59B8D-1BAC-4D4A-1D71-DB94E6264A3D}"/>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6" name="Group 11">
            <a:extLst>
              <a:ext uri="{FF2B5EF4-FFF2-40B4-BE49-F238E27FC236}">
                <a16:creationId xmlns:a16="http://schemas.microsoft.com/office/drawing/2014/main" id="{0FB9E01D-1D20-D7B0-3DF4-A92D7BF75D5A}"/>
              </a:ext>
            </a:extLst>
          </p:cNvPr>
          <p:cNvGrpSpPr>
            <a:grpSpLocks/>
          </p:cNvGrpSpPr>
          <p:nvPr/>
        </p:nvGrpSpPr>
        <p:grpSpPr bwMode="auto">
          <a:xfrm>
            <a:off x="655690" y="77465"/>
            <a:ext cx="568337" cy="495261"/>
            <a:chOff x="0" y="0"/>
            <a:chExt cx="666" cy="559"/>
          </a:xfrm>
        </p:grpSpPr>
        <p:sp>
          <p:nvSpPr>
            <p:cNvPr id="7" name="Freeform 12">
              <a:extLst>
                <a:ext uri="{FF2B5EF4-FFF2-40B4-BE49-F238E27FC236}">
                  <a16:creationId xmlns:a16="http://schemas.microsoft.com/office/drawing/2014/main" id="{855CE6C8-760A-BFE3-2417-C059977CDD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604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86</a:t>
            </a:fld>
            <a:endParaRPr lang="en-US" dirty="0"/>
          </a:p>
        </p:txBody>
      </p:sp>
      <p:sp>
        <p:nvSpPr>
          <p:cNvPr id="8" name="TextBox 7">
            <a:extLst>
              <a:ext uri="{FF2B5EF4-FFF2-40B4-BE49-F238E27FC236}">
                <a16:creationId xmlns:a16="http://schemas.microsoft.com/office/drawing/2014/main" id="{CA2BE11E-BC64-458B-A71B-9E19E4CEFE5F}"/>
              </a:ext>
            </a:extLst>
          </p:cNvPr>
          <p:cNvSpPr txBox="1"/>
          <p:nvPr/>
        </p:nvSpPr>
        <p:spPr>
          <a:xfrm>
            <a:off x="1814849" y="212700"/>
            <a:ext cx="9811093" cy="1569660"/>
          </a:xfrm>
          <a:prstGeom prst="rect">
            <a:avLst/>
          </a:prstGeom>
          <a:noFill/>
        </p:spPr>
        <p:txBody>
          <a:bodyPr wrap="square">
            <a:spAutoFit/>
          </a:bodyPr>
          <a:lstStyle/>
          <a:p>
            <a:pPr>
              <a:lnSpc>
                <a:spcPts val="2500"/>
              </a:lnSpc>
              <a:spcBef>
                <a:spcPts val="300"/>
              </a:spcBef>
              <a:spcAft>
                <a:spcPts val="300"/>
              </a:spcAft>
            </a:pPr>
            <a:r>
              <a:rPr lang="en-US" sz="2400" b="1" dirty="0">
                <a:solidFill>
                  <a:srgbClr val="00823B"/>
                </a:solidFill>
                <a:latin typeface="Arial" panose="020B0604020202020204" pitchFamily="34" charset="0"/>
                <a:cs typeface="Arial" panose="020B0604020202020204" pitchFamily="34" charset="0"/>
              </a:rPr>
              <a:t>III. TRÁCH NHIỆM THỰC HIỆN NGHĨA VỤ QUÂN SỰ VÀ THAM GIA CÔNG AN NHÂN DÂN</a:t>
            </a:r>
          </a:p>
          <a:p>
            <a:pPr>
              <a:lnSpc>
                <a:spcPts val="2500"/>
              </a:lnSpc>
              <a:spcBef>
                <a:spcPts val="300"/>
              </a:spcBef>
              <a:spcAft>
                <a:spcPts val="300"/>
              </a:spcAft>
            </a:pPr>
            <a:r>
              <a:rPr lang="en-US" sz="2400" b="1" dirty="0">
                <a:solidFill>
                  <a:srgbClr val="00823B"/>
                </a:solidFill>
                <a:latin typeface="Arial" panose="020B0604020202020204" pitchFamily="34" charset="0"/>
                <a:cs typeface="Arial" panose="020B0604020202020204" pitchFamily="34" charset="0"/>
              </a:rPr>
              <a:t>1. </a:t>
            </a:r>
            <a:r>
              <a:rPr lang="en-US" sz="2400" b="1" dirty="0" err="1">
                <a:solidFill>
                  <a:srgbClr val="00823B"/>
                </a:solidFill>
                <a:latin typeface="Arial" panose="020B0604020202020204" pitchFamily="34" charset="0"/>
                <a:cs typeface="Arial" panose="020B0604020202020204" pitchFamily="34" charset="0"/>
              </a:rPr>
              <a:t>Trách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nhiệm</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của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công</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dân</a:t>
            </a:r>
            <a:endParaRPr lang="en-US" sz="2400" b="1" dirty="0">
              <a:solidFill>
                <a:srgbClr val="00823B"/>
              </a:solidFill>
              <a:latin typeface="Arial" panose="020B0604020202020204" pitchFamily="34" charset="0"/>
              <a:cs typeface="Arial" panose="020B0604020202020204" pitchFamily="34" charset="0"/>
            </a:endParaRPr>
          </a:p>
          <a:p>
            <a:pPr>
              <a:lnSpc>
                <a:spcPts val="2500"/>
              </a:lnSpc>
              <a:spcBef>
                <a:spcPts val="300"/>
              </a:spcBef>
              <a:spcAft>
                <a:spcPts val="300"/>
              </a:spcAft>
            </a:pPr>
            <a:r>
              <a:rPr lang="en-US" sz="2400" b="1" dirty="0">
                <a:solidFill>
                  <a:srgbClr val="00823B"/>
                </a:solidFill>
                <a:latin typeface="Arial" panose="020B0604020202020204" pitchFamily="34" charset="0"/>
                <a:cs typeface="Arial" panose="020B0604020202020204" pitchFamily="34" charset="0"/>
              </a:rPr>
              <a:t>2. </a:t>
            </a:r>
            <a:r>
              <a:rPr lang="en-US" sz="2400" b="1" dirty="0" err="1">
                <a:solidFill>
                  <a:srgbClr val="00823B"/>
                </a:solidFill>
                <a:latin typeface="Arial" panose="020B0604020202020204" pitchFamily="34" charset="0"/>
                <a:cs typeface="Arial" panose="020B0604020202020204" pitchFamily="34" charset="0"/>
              </a:rPr>
              <a:t>Trách</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nhiệm</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của</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học</a:t>
            </a:r>
            <a:r>
              <a:rPr lang="en-US" sz="2400" b="1" dirty="0">
                <a:solidFill>
                  <a:srgbClr val="00823B"/>
                </a:solidFill>
                <a:latin typeface="Arial" panose="020B0604020202020204" pitchFamily="34" charset="0"/>
                <a:cs typeface="Arial" panose="020B0604020202020204" pitchFamily="34" charset="0"/>
              </a:rPr>
              <a:t> </a:t>
            </a:r>
            <a:r>
              <a:rPr lang="en-US" sz="2400" b="1" dirty="0" err="1">
                <a:solidFill>
                  <a:srgbClr val="00823B"/>
                </a:solidFill>
                <a:latin typeface="Arial" panose="020B0604020202020204" pitchFamily="34" charset="0"/>
                <a:cs typeface="Arial" panose="020B0604020202020204" pitchFamily="34" charset="0"/>
              </a:rPr>
              <a:t>sinh</a:t>
            </a:r>
            <a:endParaRPr lang="en-US" sz="2400" b="1" dirty="0">
              <a:solidFill>
                <a:srgbClr val="00823B"/>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09C245-2288-450A-A11A-7955F855460D}"/>
              </a:ext>
            </a:extLst>
          </p:cNvPr>
          <p:cNvSpPr txBox="1"/>
          <p:nvPr/>
        </p:nvSpPr>
        <p:spPr>
          <a:xfrm>
            <a:off x="1280160" y="1782360"/>
            <a:ext cx="10476411" cy="1270669"/>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Arial" panose="020B0604020202020204" pitchFamily="34" charset="0"/>
                <a:cs typeface="Arial" panose="020B0604020202020204" pitchFamily="34" charset="0"/>
              </a:rPr>
              <a:t>1</a:t>
            </a:r>
            <a:r>
              <a:rPr lang="en-US" sz="2400" dirty="0">
                <a:solidFill>
                  <a:srgbClr val="FF0000"/>
                </a:solidFill>
                <a:latin typeface="Arial" panose="020B0604020202020204" pitchFamily="34" charset="0"/>
                <a:cs typeface="Arial" panose="020B0604020202020204" pitchFamily="34" charset="0"/>
              </a:rPr>
              <a:t>1</a:t>
            </a:r>
            <a:r>
              <a:rPr lang="vi-VN"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AF87FD2-4402-4C70-88D3-1F9213F4F70E}"/>
              </a:ext>
            </a:extLst>
          </p:cNvPr>
          <p:cNvSpPr txBox="1"/>
          <p:nvPr/>
        </p:nvSpPr>
        <p:spPr>
          <a:xfrm>
            <a:off x="1280159" y="3305924"/>
            <a:ext cx="10476411" cy="3018775"/>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5</a:t>
            </a:r>
          </a:p>
          <a:p>
            <a:pPr marL="285750" indent="-285750">
              <a:lnSpc>
                <a:spcPts val="25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vi-VN" sz="2400" dirty="0">
                <a:latin typeface="Times New Roman" panose="02020603050405020304" pitchFamily="18" charset="0"/>
                <a:cs typeface="Times New Roman" panose="02020603050405020304" pitchFamily="18" charset="0"/>
              </a:rPr>
              <a:t>Đọc câu hỏi Khám phá 1</a:t>
            </a:r>
            <a:r>
              <a:rPr lang="en-US" sz="24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thông tin mục I</a:t>
            </a:r>
            <a:r>
              <a:rPr lang="en-US" sz="2400" dirty="0">
                <a:latin typeface="Times New Roman" panose="02020603050405020304" pitchFamily="18" charset="0"/>
                <a:cs typeface="Times New Roman" panose="02020603050405020304" pitchFamily="18" charset="0"/>
              </a:rPr>
              <a:t>II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CD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thực hiện </a:t>
            </a:r>
            <a:r>
              <a:rPr lang="en-US" sz="2400" i="1" dirty="0">
                <a:latin typeface="Times New Roman" panose="02020603050405020304" pitchFamily="18" charset="0"/>
                <a:cs typeface="Times New Roman" panose="02020603050405020304" pitchFamily="18" charset="0"/>
              </a:rPr>
              <a:t>NVQS </a:t>
            </a:r>
            <a:r>
              <a:rPr lang="en-US" sz="2400" i="1" dirty="0" err="1">
                <a:latin typeface="Times New Roman" panose="02020603050405020304" pitchFamily="18" charset="0"/>
                <a:cs typeface="Times New Roman" panose="02020603050405020304" pitchFamily="18" charset="0"/>
              </a:rPr>
              <a:t>và</a:t>
            </a:r>
            <a:r>
              <a:rPr lang="vi-VN" sz="2400" i="1" dirty="0">
                <a:latin typeface="Times New Roman" panose="02020603050405020304" pitchFamily="18" charset="0"/>
                <a:cs typeface="Times New Roman" panose="02020603050405020304" pitchFamily="18" charset="0"/>
              </a:rPr>
              <a:t> tham gia C</a:t>
            </a:r>
            <a:r>
              <a:rPr lang="en-US" sz="2400" i="1" dirty="0">
                <a:latin typeface="Times New Roman" panose="02020603050405020304" pitchFamily="18" charset="0"/>
                <a:cs typeface="Times New Roman" panose="02020603050405020304" pitchFamily="18" charset="0"/>
              </a:rPr>
              <a:t>AND.</a:t>
            </a:r>
          </a:p>
          <a:p>
            <a:pPr algn="just">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thực hiện </a:t>
            </a:r>
            <a:r>
              <a:rPr lang="en-US" sz="2400" i="1" dirty="0">
                <a:latin typeface="Times New Roman" panose="02020603050405020304" pitchFamily="18" charset="0"/>
                <a:cs typeface="Times New Roman" panose="02020603050405020304" pitchFamily="18" charset="0"/>
              </a:rPr>
              <a:t>NVQS </a:t>
            </a:r>
            <a:r>
              <a:rPr lang="en-US" sz="2400" i="1" dirty="0" err="1">
                <a:latin typeface="Times New Roman" panose="02020603050405020304" pitchFamily="18" charset="0"/>
                <a:cs typeface="Times New Roman" panose="02020603050405020304" pitchFamily="18" charset="0"/>
              </a:rPr>
              <a:t>và</a:t>
            </a:r>
            <a:r>
              <a:rPr lang="vi-VN" sz="2400" i="1" dirty="0">
                <a:latin typeface="Times New Roman" panose="02020603050405020304" pitchFamily="18" charset="0"/>
                <a:cs typeface="Times New Roman" panose="02020603050405020304" pitchFamily="18" charset="0"/>
              </a:rPr>
              <a:t> tham gia C</a:t>
            </a:r>
            <a:r>
              <a:rPr lang="en-US" sz="2400" i="1" dirty="0">
                <a:latin typeface="Times New Roman" panose="02020603050405020304" pitchFamily="18" charset="0"/>
                <a:cs typeface="Times New Roman" panose="02020603050405020304" pitchFamily="18" charset="0"/>
              </a:rPr>
              <a:t>AND.</a:t>
            </a:r>
          </a:p>
          <a:p>
            <a:pPr marL="342900" indent="-342900">
              <a:lnSpc>
                <a:spcPts val="25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0CD820C5-D28C-E782-F7C4-1025D1BBDBB9}"/>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D936AD10-B25A-E151-1F95-864AB242930E}"/>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651E0D4E-411E-2D8F-8C30-FFF60E16982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70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DB5333-2917-42E6-A4C9-376C063030F7}"/>
              </a:ext>
            </a:extLst>
          </p:cNvPr>
          <p:cNvPicPr>
            <a:picLocks noChangeAspect="1"/>
          </p:cNvPicPr>
          <p:nvPr/>
        </p:nvPicPr>
        <p:blipFill>
          <a:blip r:embed="rId3"/>
          <a:stretch>
            <a:fillRect/>
          </a:stretch>
        </p:blipFill>
        <p:spPr>
          <a:xfrm>
            <a:off x="1234409" y="95377"/>
            <a:ext cx="10360661" cy="609847"/>
          </a:xfrm>
          <a:prstGeom prst="rect">
            <a:avLst/>
          </a:prstGeom>
        </p:spPr>
      </p:pic>
      <p:pic>
        <p:nvPicPr>
          <p:cNvPr id="7" name="Picture 6">
            <a:extLst>
              <a:ext uri="{FF2B5EF4-FFF2-40B4-BE49-F238E27FC236}">
                <a16:creationId xmlns:a16="http://schemas.microsoft.com/office/drawing/2014/main" id="{33CB20AB-F6FF-48D2-A0E8-B8D11A1E090B}"/>
              </a:ext>
            </a:extLst>
          </p:cNvPr>
          <p:cNvPicPr>
            <a:picLocks noChangeAspect="1"/>
          </p:cNvPicPr>
          <p:nvPr/>
        </p:nvPicPr>
        <p:blipFill>
          <a:blip r:embed="rId4"/>
          <a:stretch>
            <a:fillRect/>
          </a:stretch>
        </p:blipFill>
        <p:spPr>
          <a:xfrm>
            <a:off x="1427050" y="679263"/>
            <a:ext cx="838317" cy="5817331"/>
          </a:xfrm>
          <a:prstGeom prst="rect">
            <a:avLst/>
          </a:prstGeom>
        </p:spPr>
      </p:pic>
      <p:pic>
        <p:nvPicPr>
          <p:cNvPr id="11" name="Picture 10">
            <a:extLst>
              <a:ext uri="{FF2B5EF4-FFF2-40B4-BE49-F238E27FC236}">
                <a16:creationId xmlns:a16="http://schemas.microsoft.com/office/drawing/2014/main" id="{31CCE3E8-2C1C-4E78-839D-9ED6AF516006}"/>
              </a:ext>
            </a:extLst>
          </p:cNvPr>
          <p:cNvPicPr>
            <a:picLocks noChangeAspect="1"/>
          </p:cNvPicPr>
          <p:nvPr/>
        </p:nvPicPr>
        <p:blipFill>
          <a:blip r:embed="rId5"/>
          <a:stretch>
            <a:fillRect/>
          </a:stretch>
        </p:blipFill>
        <p:spPr>
          <a:xfrm>
            <a:off x="2259541" y="790115"/>
            <a:ext cx="9035476" cy="714475"/>
          </a:xfrm>
          <a:prstGeom prst="rect">
            <a:avLst/>
          </a:prstGeom>
        </p:spPr>
      </p:pic>
      <p:pic>
        <p:nvPicPr>
          <p:cNvPr id="15" name="Picture 14">
            <a:extLst>
              <a:ext uri="{FF2B5EF4-FFF2-40B4-BE49-F238E27FC236}">
                <a16:creationId xmlns:a16="http://schemas.microsoft.com/office/drawing/2014/main" id="{F69583AC-821E-43A7-8E08-B150DA06882C}"/>
              </a:ext>
            </a:extLst>
          </p:cNvPr>
          <p:cNvPicPr>
            <a:picLocks noChangeAspect="1"/>
          </p:cNvPicPr>
          <p:nvPr/>
        </p:nvPicPr>
        <p:blipFill>
          <a:blip r:embed="rId6"/>
          <a:stretch>
            <a:fillRect/>
          </a:stretch>
        </p:blipFill>
        <p:spPr>
          <a:xfrm>
            <a:off x="2248585" y="1825940"/>
            <a:ext cx="129239" cy="1344085"/>
          </a:xfrm>
          <a:prstGeom prst="rect">
            <a:avLst/>
          </a:prstGeom>
        </p:spPr>
      </p:pic>
      <p:pic>
        <p:nvPicPr>
          <p:cNvPr id="18" name="Picture 17">
            <a:extLst>
              <a:ext uri="{FF2B5EF4-FFF2-40B4-BE49-F238E27FC236}">
                <a16:creationId xmlns:a16="http://schemas.microsoft.com/office/drawing/2014/main" id="{F1BC7DDE-1BCF-41CD-9A8A-1E623C25951F}"/>
              </a:ext>
            </a:extLst>
          </p:cNvPr>
          <p:cNvPicPr>
            <a:picLocks noChangeAspect="1"/>
          </p:cNvPicPr>
          <p:nvPr/>
        </p:nvPicPr>
        <p:blipFill>
          <a:blip r:embed="rId7"/>
          <a:stretch>
            <a:fillRect/>
          </a:stretch>
        </p:blipFill>
        <p:spPr>
          <a:xfrm>
            <a:off x="2401705" y="1513299"/>
            <a:ext cx="8893311" cy="704948"/>
          </a:xfrm>
          <a:prstGeom prst="rect">
            <a:avLst/>
          </a:prstGeom>
        </p:spPr>
      </p:pic>
      <p:pic>
        <p:nvPicPr>
          <p:cNvPr id="20" name="Picture 19">
            <a:extLst>
              <a:ext uri="{FF2B5EF4-FFF2-40B4-BE49-F238E27FC236}">
                <a16:creationId xmlns:a16="http://schemas.microsoft.com/office/drawing/2014/main" id="{2ABA2513-9E07-4F11-91D8-2C928B780F9D}"/>
              </a:ext>
            </a:extLst>
          </p:cNvPr>
          <p:cNvPicPr>
            <a:picLocks noChangeAspect="1"/>
          </p:cNvPicPr>
          <p:nvPr/>
        </p:nvPicPr>
        <p:blipFill>
          <a:blip r:embed="rId8"/>
          <a:stretch>
            <a:fillRect/>
          </a:stretch>
        </p:blipFill>
        <p:spPr>
          <a:xfrm>
            <a:off x="2401705" y="2317590"/>
            <a:ext cx="8893310" cy="1648055"/>
          </a:xfrm>
          <a:prstGeom prst="rect">
            <a:avLst/>
          </a:prstGeom>
        </p:spPr>
      </p:pic>
      <p:pic>
        <p:nvPicPr>
          <p:cNvPr id="24" name="Picture 23">
            <a:extLst>
              <a:ext uri="{FF2B5EF4-FFF2-40B4-BE49-F238E27FC236}">
                <a16:creationId xmlns:a16="http://schemas.microsoft.com/office/drawing/2014/main" id="{9DA4550F-7BA7-4DE3-8C9B-D4673F4AD3F6}"/>
              </a:ext>
            </a:extLst>
          </p:cNvPr>
          <p:cNvPicPr>
            <a:picLocks noChangeAspect="1"/>
          </p:cNvPicPr>
          <p:nvPr/>
        </p:nvPicPr>
        <p:blipFill>
          <a:blip r:embed="rId9"/>
          <a:stretch>
            <a:fillRect/>
          </a:stretch>
        </p:blipFill>
        <p:spPr>
          <a:xfrm>
            <a:off x="2257091" y="4078011"/>
            <a:ext cx="9035476" cy="704948"/>
          </a:xfrm>
          <a:prstGeom prst="rect">
            <a:avLst/>
          </a:prstGeom>
        </p:spPr>
      </p:pic>
      <p:pic>
        <p:nvPicPr>
          <p:cNvPr id="26" name="Picture 25">
            <a:extLst>
              <a:ext uri="{FF2B5EF4-FFF2-40B4-BE49-F238E27FC236}">
                <a16:creationId xmlns:a16="http://schemas.microsoft.com/office/drawing/2014/main" id="{6B3D1C42-E353-4A22-8FFE-B6F025A292F8}"/>
              </a:ext>
            </a:extLst>
          </p:cNvPr>
          <p:cNvPicPr>
            <a:picLocks noChangeAspect="1"/>
          </p:cNvPicPr>
          <p:nvPr/>
        </p:nvPicPr>
        <p:blipFill>
          <a:blip r:embed="rId10"/>
          <a:stretch>
            <a:fillRect/>
          </a:stretch>
        </p:blipFill>
        <p:spPr>
          <a:xfrm>
            <a:off x="2252240" y="4865054"/>
            <a:ext cx="9035475" cy="1019317"/>
          </a:xfrm>
          <a:prstGeom prst="rect">
            <a:avLst/>
          </a:prstGeom>
        </p:spPr>
      </p:pic>
      <p:pic>
        <p:nvPicPr>
          <p:cNvPr id="28" name="Picture 27">
            <a:extLst>
              <a:ext uri="{FF2B5EF4-FFF2-40B4-BE49-F238E27FC236}">
                <a16:creationId xmlns:a16="http://schemas.microsoft.com/office/drawing/2014/main" id="{7C40FEAD-C6D4-4599-8609-13740DF80CB6}"/>
              </a:ext>
            </a:extLst>
          </p:cNvPr>
          <p:cNvPicPr>
            <a:picLocks noChangeAspect="1"/>
          </p:cNvPicPr>
          <p:nvPr/>
        </p:nvPicPr>
        <p:blipFill>
          <a:blip r:embed="rId11"/>
          <a:stretch>
            <a:fillRect/>
          </a:stretch>
        </p:blipFill>
        <p:spPr>
          <a:xfrm>
            <a:off x="2252240" y="5940339"/>
            <a:ext cx="9035474" cy="714475"/>
          </a:xfrm>
          <a:prstGeom prst="rect">
            <a:avLst/>
          </a:prstGeom>
        </p:spPr>
      </p:pic>
      <p:pic>
        <p:nvPicPr>
          <p:cNvPr id="2" name="image4.png">
            <a:extLst>
              <a:ext uri="{FF2B5EF4-FFF2-40B4-BE49-F238E27FC236}">
                <a16:creationId xmlns:a16="http://schemas.microsoft.com/office/drawing/2014/main" id="{D5C43A03-2521-BC66-E541-F8AF4690FCF1}"/>
              </a:ext>
            </a:extLst>
          </p:cNvPr>
          <p:cNvPicPr>
            <a:picLocks noChangeAspect="1"/>
          </p:cNvPicPr>
          <p:nvPr/>
        </p:nvPicPr>
        <p:blipFill>
          <a:blip r:embed="rId12"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919A7EF1-7754-8440-0F02-C545A5B018B2}"/>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F019843C-84C9-B268-8632-8FFD967BF88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730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29F797-BC97-28B7-D329-F66C1942A50E}"/>
              </a:ext>
            </a:extLst>
          </p:cNvPr>
          <p:cNvSpPr txBox="1"/>
          <p:nvPr/>
        </p:nvSpPr>
        <p:spPr>
          <a:xfrm>
            <a:off x="249835" y="1829780"/>
            <a:ext cx="2597870" cy="3198440"/>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nSpc>
                <a:spcPts val="2880"/>
              </a:lnSpc>
              <a:spcBef>
                <a:spcPts val="600"/>
              </a:spcBef>
              <a:spcAft>
                <a:spcPts val="600"/>
              </a:spcAft>
            </a:pPr>
            <a:r>
              <a:rPr lang="en-GB" sz="2400" b="1" dirty="0" err="1">
                <a:solidFill>
                  <a:srgbClr val="0070C0"/>
                </a:solidFill>
                <a:latin typeface="Times New Roman" panose="02020603050405020304" pitchFamily="18" charset="0"/>
                <a:cs typeface="Times New Roman" panose="02020603050405020304" pitchFamily="18" charset="0"/>
              </a:rPr>
              <a:t>Luyện</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tập</a:t>
            </a:r>
            <a:endParaRPr lang="en-GB"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en-GB" sz="2400" dirty="0">
                <a:solidFill>
                  <a:srgbClr val="FF0000"/>
                </a:solidFill>
                <a:latin typeface="Arial" panose="020B0604020202020204" pitchFamily="34" charset="0"/>
                <a:cs typeface="Arial" panose="020B0604020202020204" pitchFamily="34" charset="0"/>
              </a:rPr>
              <a:t>4.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gì</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sẵn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3C041AB1-66DB-4B78-B8C4-1EB6356163DD}"/>
              </a:ext>
            </a:extLst>
          </p:cNvPr>
          <p:cNvPicPr>
            <a:picLocks noChangeAspect="1"/>
          </p:cNvPicPr>
          <p:nvPr/>
        </p:nvPicPr>
        <p:blipFill>
          <a:blip r:embed="rId3"/>
          <a:stretch>
            <a:fillRect/>
          </a:stretch>
        </p:blipFill>
        <p:spPr>
          <a:xfrm>
            <a:off x="3079355" y="5078241"/>
            <a:ext cx="8907118" cy="1038370"/>
          </a:xfrm>
          <a:prstGeom prst="rect">
            <a:avLst/>
          </a:prstGeom>
        </p:spPr>
      </p:pic>
      <p:pic>
        <p:nvPicPr>
          <p:cNvPr id="6" name="Picture 5">
            <a:extLst>
              <a:ext uri="{FF2B5EF4-FFF2-40B4-BE49-F238E27FC236}">
                <a16:creationId xmlns:a16="http://schemas.microsoft.com/office/drawing/2014/main" id="{139A9638-5C18-47F5-8BED-C8155B288A19}"/>
              </a:ext>
            </a:extLst>
          </p:cNvPr>
          <p:cNvPicPr>
            <a:picLocks noChangeAspect="1"/>
          </p:cNvPicPr>
          <p:nvPr/>
        </p:nvPicPr>
        <p:blipFill>
          <a:blip r:embed="rId4"/>
          <a:stretch>
            <a:fillRect/>
          </a:stretch>
        </p:blipFill>
        <p:spPr>
          <a:xfrm>
            <a:off x="3385525" y="1071147"/>
            <a:ext cx="1221309" cy="4015803"/>
          </a:xfrm>
          <a:prstGeom prst="rect">
            <a:avLst/>
          </a:prstGeom>
        </p:spPr>
      </p:pic>
      <p:pic>
        <p:nvPicPr>
          <p:cNvPr id="9" name="Picture 8">
            <a:extLst>
              <a:ext uri="{FF2B5EF4-FFF2-40B4-BE49-F238E27FC236}">
                <a16:creationId xmlns:a16="http://schemas.microsoft.com/office/drawing/2014/main" id="{1F9BE496-533B-4CEA-871F-B960EB70E689}"/>
              </a:ext>
            </a:extLst>
          </p:cNvPr>
          <p:cNvPicPr>
            <a:picLocks noChangeAspect="1"/>
          </p:cNvPicPr>
          <p:nvPr/>
        </p:nvPicPr>
        <p:blipFill>
          <a:blip r:embed="rId5"/>
          <a:stretch>
            <a:fillRect/>
          </a:stretch>
        </p:blipFill>
        <p:spPr>
          <a:xfrm>
            <a:off x="4582484" y="883022"/>
            <a:ext cx="7201905" cy="1086002"/>
          </a:xfrm>
          <a:prstGeom prst="rect">
            <a:avLst/>
          </a:prstGeom>
        </p:spPr>
      </p:pic>
      <p:pic>
        <p:nvPicPr>
          <p:cNvPr id="13" name="Picture 12">
            <a:extLst>
              <a:ext uri="{FF2B5EF4-FFF2-40B4-BE49-F238E27FC236}">
                <a16:creationId xmlns:a16="http://schemas.microsoft.com/office/drawing/2014/main" id="{7DDC60AE-3893-4FDF-A400-C2E91593FA44}"/>
              </a:ext>
            </a:extLst>
          </p:cNvPr>
          <p:cNvPicPr>
            <a:picLocks noChangeAspect="1"/>
          </p:cNvPicPr>
          <p:nvPr/>
        </p:nvPicPr>
        <p:blipFill>
          <a:blip r:embed="rId6"/>
          <a:stretch>
            <a:fillRect/>
          </a:stretch>
        </p:blipFill>
        <p:spPr>
          <a:xfrm>
            <a:off x="4595139" y="2401019"/>
            <a:ext cx="7211431" cy="771633"/>
          </a:xfrm>
          <a:prstGeom prst="rect">
            <a:avLst/>
          </a:prstGeom>
        </p:spPr>
      </p:pic>
      <p:pic>
        <p:nvPicPr>
          <p:cNvPr id="16" name="Picture 15">
            <a:extLst>
              <a:ext uri="{FF2B5EF4-FFF2-40B4-BE49-F238E27FC236}">
                <a16:creationId xmlns:a16="http://schemas.microsoft.com/office/drawing/2014/main" id="{998EA4FA-208D-4D57-A146-BBE15E4A59B5}"/>
              </a:ext>
            </a:extLst>
          </p:cNvPr>
          <p:cNvPicPr>
            <a:picLocks noChangeAspect="1"/>
          </p:cNvPicPr>
          <p:nvPr/>
        </p:nvPicPr>
        <p:blipFill>
          <a:blip r:embed="rId7"/>
          <a:stretch>
            <a:fillRect/>
          </a:stretch>
        </p:blipFill>
        <p:spPr>
          <a:xfrm>
            <a:off x="4595139" y="3621856"/>
            <a:ext cx="7135221" cy="1105054"/>
          </a:xfrm>
          <a:prstGeom prst="rect">
            <a:avLst/>
          </a:prstGeom>
        </p:spPr>
      </p:pic>
      <p:pic>
        <p:nvPicPr>
          <p:cNvPr id="2" name="image4.png">
            <a:extLst>
              <a:ext uri="{FF2B5EF4-FFF2-40B4-BE49-F238E27FC236}">
                <a16:creationId xmlns:a16="http://schemas.microsoft.com/office/drawing/2014/main" id="{EE1CB21F-E546-A635-A835-5330E353E005}"/>
              </a:ext>
            </a:extLst>
          </p:cNvPr>
          <p:cNvPicPr>
            <a:picLocks noChangeAspect="1"/>
          </p:cNvPicPr>
          <p:nvPr/>
        </p:nvPicPr>
        <p:blipFill>
          <a:blip r:embed="rId8"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8BDC8DB4-D2A2-E4FF-BEAA-F423833D328B}"/>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83CCCCD1-5AD8-182B-C859-82FD67E28B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187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II</a:t>
            </a:r>
            <a:r>
              <a:rPr lang="vi-VN" sz="2400" dirty="0">
                <a:solidFill>
                  <a:srgbClr val="00A23A"/>
                </a:solidFill>
                <a:effectLst/>
                <a:latin typeface="TimesNewRomanPSMT"/>
              </a:rPr>
              <a:t>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429AC8D9-81DA-496F-A31F-C5A7AFD714D7}"/>
              </a:ext>
            </a:extLst>
          </p:cNvPr>
          <p:cNvPicPr>
            <a:picLocks noChangeAspect="1"/>
          </p:cNvPicPr>
          <p:nvPr/>
        </p:nvPicPr>
        <p:blipFill>
          <a:blip r:embed="rId3"/>
          <a:stretch>
            <a:fillRect/>
          </a:stretch>
        </p:blipFill>
        <p:spPr>
          <a:xfrm>
            <a:off x="3286408" y="1473252"/>
            <a:ext cx="8339626" cy="4239302"/>
          </a:xfrm>
          <a:prstGeom prst="rect">
            <a:avLst/>
          </a:prstGeom>
          <a:ln>
            <a:solidFill>
              <a:srgbClr val="00B050"/>
            </a:solidFill>
          </a:ln>
        </p:spPr>
      </p:pic>
      <p:pic>
        <p:nvPicPr>
          <p:cNvPr id="2" name="image4.png">
            <a:extLst>
              <a:ext uri="{FF2B5EF4-FFF2-40B4-BE49-F238E27FC236}">
                <a16:creationId xmlns:a16="http://schemas.microsoft.com/office/drawing/2014/main" id="{0166FE65-9FF7-60C0-AEF6-2C10DEF36365}"/>
              </a:ext>
            </a:extLst>
          </p:cNvPr>
          <p:cNvPicPr>
            <a:picLocks noChangeAspect="1"/>
          </p:cNvPicPr>
          <p:nvPr/>
        </p:nvPicPr>
        <p:blipFill>
          <a:blip r:embed="rId4"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F730AABF-9CC8-6C5A-A106-B47409B20655}"/>
              </a:ext>
            </a:extLst>
          </p:cNvPr>
          <p:cNvGrpSpPr>
            <a:grpSpLocks/>
          </p:cNvGrpSpPr>
          <p:nvPr/>
        </p:nvGrpSpPr>
        <p:grpSpPr bwMode="auto">
          <a:xfrm>
            <a:off x="655690" y="77465"/>
            <a:ext cx="568337" cy="495261"/>
            <a:chOff x="0" y="0"/>
            <a:chExt cx="666" cy="559"/>
          </a:xfrm>
        </p:grpSpPr>
        <p:sp>
          <p:nvSpPr>
            <p:cNvPr id="6" name="Freeform 12">
              <a:extLst>
                <a:ext uri="{FF2B5EF4-FFF2-40B4-BE49-F238E27FC236}">
                  <a16:creationId xmlns:a16="http://schemas.microsoft.com/office/drawing/2014/main" id="{2561D419-468F-787B-2632-0F9CC3BE2AF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556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1A289A-41B4-4C11-8EA6-704FDBB41FDB}"/>
              </a:ext>
            </a:extLst>
          </p:cNvPr>
          <p:cNvPicPr>
            <a:picLocks noChangeAspect="1"/>
          </p:cNvPicPr>
          <p:nvPr/>
        </p:nvPicPr>
        <p:blipFill>
          <a:blip r:embed="rId3"/>
          <a:stretch>
            <a:fillRect/>
          </a:stretch>
        </p:blipFill>
        <p:spPr>
          <a:xfrm>
            <a:off x="914400" y="6114946"/>
            <a:ext cx="10363199" cy="743054"/>
          </a:xfrm>
          <a:prstGeom prst="rect">
            <a:avLst/>
          </a:prstGeom>
        </p:spPr>
      </p:pic>
      <p:pic>
        <p:nvPicPr>
          <p:cNvPr id="7" name="Picture 6">
            <a:extLst>
              <a:ext uri="{FF2B5EF4-FFF2-40B4-BE49-F238E27FC236}">
                <a16:creationId xmlns:a16="http://schemas.microsoft.com/office/drawing/2014/main" id="{EA925321-28D6-4407-A45C-84EBAF7FB398}"/>
              </a:ext>
            </a:extLst>
          </p:cNvPr>
          <p:cNvPicPr>
            <a:picLocks noChangeAspect="1"/>
          </p:cNvPicPr>
          <p:nvPr/>
        </p:nvPicPr>
        <p:blipFill>
          <a:blip r:embed="rId4"/>
          <a:stretch>
            <a:fillRect/>
          </a:stretch>
        </p:blipFill>
        <p:spPr>
          <a:xfrm>
            <a:off x="1287862" y="776087"/>
            <a:ext cx="342948" cy="5338859"/>
          </a:xfrm>
          <a:prstGeom prst="rect">
            <a:avLst/>
          </a:prstGeom>
        </p:spPr>
      </p:pic>
      <p:pic>
        <p:nvPicPr>
          <p:cNvPr id="21" name="Picture 20">
            <a:extLst>
              <a:ext uri="{FF2B5EF4-FFF2-40B4-BE49-F238E27FC236}">
                <a16:creationId xmlns:a16="http://schemas.microsoft.com/office/drawing/2014/main" id="{0B6B9C1C-941D-4B7E-A9DB-AE26C2AE246C}"/>
              </a:ext>
            </a:extLst>
          </p:cNvPr>
          <p:cNvPicPr>
            <a:picLocks noChangeAspect="1"/>
          </p:cNvPicPr>
          <p:nvPr/>
        </p:nvPicPr>
        <p:blipFill>
          <a:blip r:embed="rId5"/>
          <a:stretch>
            <a:fillRect/>
          </a:stretch>
        </p:blipFill>
        <p:spPr>
          <a:xfrm>
            <a:off x="2793706" y="1352631"/>
            <a:ext cx="7716327" cy="684411"/>
          </a:xfrm>
          <a:prstGeom prst="rect">
            <a:avLst/>
          </a:prstGeom>
        </p:spPr>
      </p:pic>
      <p:pic>
        <p:nvPicPr>
          <p:cNvPr id="23" name="Picture 22">
            <a:extLst>
              <a:ext uri="{FF2B5EF4-FFF2-40B4-BE49-F238E27FC236}">
                <a16:creationId xmlns:a16="http://schemas.microsoft.com/office/drawing/2014/main" id="{B4F38E19-9289-4E18-8800-A5E700229620}"/>
              </a:ext>
            </a:extLst>
          </p:cNvPr>
          <p:cNvPicPr>
            <a:picLocks noChangeAspect="1"/>
          </p:cNvPicPr>
          <p:nvPr/>
        </p:nvPicPr>
        <p:blipFill>
          <a:blip r:embed="rId6"/>
          <a:stretch>
            <a:fillRect/>
          </a:stretch>
        </p:blipFill>
        <p:spPr>
          <a:xfrm>
            <a:off x="1630811" y="373167"/>
            <a:ext cx="1197732" cy="895475"/>
          </a:xfrm>
          <a:prstGeom prst="rect">
            <a:avLst/>
          </a:prstGeom>
        </p:spPr>
      </p:pic>
      <p:pic>
        <p:nvPicPr>
          <p:cNvPr id="25" name="Picture 24">
            <a:extLst>
              <a:ext uri="{FF2B5EF4-FFF2-40B4-BE49-F238E27FC236}">
                <a16:creationId xmlns:a16="http://schemas.microsoft.com/office/drawing/2014/main" id="{860BF5C2-0495-4CE8-9CDC-E6327D000DCF}"/>
              </a:ext>
            </a:extLst>
          </p:cNvPr>
          <p:cNvPicPr>
            <a:picLocks noChangeAspect="1"/>
          </p:cNvPicPr>
          <p:nvPr/>
        </p:nvPicPr>
        <p:blipFill>
          <a:blip r:embed="rId7"/>
          <a:stretch>
            <a:fillRect/>
          </a:stretch>
        </p:blipFill>
        <p:spPr>
          <a:xfrm>
            <a:off x="2809087" y="30053"/>
            <a:ext cx="8468512" cy="1314524"/>
          </a:xfrm>
          <a:prstGeom prst="rect">
            <a:avLst/>
          </a:prstGeom>
        </p:spPr>
      </p:pic>
      <p:pic>
        <p:nvPicPr>
          <p:cNvPr id="27" name="Picture 26">
            <a:extLst>
              <a:ext uri="{FF2B5EF4-FFF2-40B4-BE49-F238E27FC236}">
                <a16:creationId xmlns:a16="http://schemas.microsoft.com/office/drawing/2014/main" id="{09319145-0FD7-4C74-9AB3-456A60EEC6B6}"/>
              </a:ext>
            </a:extLst>
          </p:cNvPr>
          <p:cNvPicPr>
            <a:picLocks noChangeAspect="1"/>
          </p:cNvPicPr>
          <p:nvPr/>
        </p:nvPicPr>
        <p:blipFill>
          <a:blip r:embed="rId8"/>
          <a:stretch>
            <a:fillRect/>
          </a:stretch>
        </p:blipFill>
        <p:spPr>
          <a:xfrm>
            <a:off x="2802415" y="2154461"/>
            <a:ext cx="1019317" cy="1699001"/>
          </a:xfrm>
          <a:prstGeom prst="rect">
            <a:avLst/>
          </a:prstGeom>
        </p:spPr>
      </p:pic>
      <p:pic>
        <p:nvPicPr>
          <p:cNvPr id="29" name="Picture 28">
            <a:extLst>
              <a:ext uri="{FF2B5EF4-FFF2-40B4-BE49-F238E27FC236}">
                <a16:creationId xmlns:a16="http://schemas.microsoft.com/office/drawing/2014/main" id="{F782B424-615B-40EF-B446-26C37DD90331}"/>
              </a:ext>
            </a:extLst>
          </p:cNvPr>
          <p:cNvPicPr>
            <a:picLocks noChangeAspect="1"/>
          </p:cNvPicPr>
          <p:nvPr/>
        </p:nvPicPr>
        <p:blipFill>
          <a:blip r:embed="rId9"/>
          <a:stretch>
            <a:fillRect/>
          </a:stretch>
        </p:blipFill>
        <p:spPr>
          <a:xfrm>
            <a:off x="3911815" y="2071223"/>
            <a:ext cx="3410426" cy="371527"/>
          </a:xfrm>
          <a:prstGeom prst="rect">
            <a:avLst/>
          </a:prstGeom>
        </p:spPr>
      </p:pic>
      <p:pic>
        <p:nvPicPr>
          <p:cNvPr id="31" name="Picture 30">
            <a:extLst>
              <a:ext uri="{FF2B5EF4-FFF2-40B4-BE49-F238E27FC236}">
                <a16:creationId xmlns:a16="http://schemas.microsoft.com/office/drawing/2014/main" id="{C2E3852C-7F22-4DCF-AC69-76721F1E2145}"/>
              </a:ext>
            </a:extLst>
          </p:cNvPr>
          <p:cNvPicPr>
            <a:picLocks noChangeAspect="1"/>
          </p:cNvPicPr>
          <p:nvPr/>
        </p:nvPicPr>
        <p:blipFill>
          <a:blip r:embed="rId10"/>
          <a:stretch>
            <a:fillRect/>
          </a:stretch>
        </p:blipFill>
        <p:spPr>
          <a:xfrm>
            <a:off x="3911815" y="2442750"/>
            <a:ext cx="4286848" cy="400106"/>
          </a:xfrm>
          <a:prstGeom prst="rect">
            <a:avLst/>
          </a:prstGeom>
        </p:spPr>
      </p:pic>
      <p:pic>
        <p:nvPicPr>
          <p:cNvPr id="33" name="Picture 32">
            <a:extLst>
              <a:ext uri="{FF2B5EF4-FFF2-40B4-BE49-F238E27FC236}">
                <a16:creationId xmlns:a16="http://schemas.microsoft.com/office/drawing/2014/main" id="{E181ABE9-FF3C-4CB0-84A1-FE2D9111F047}"/>
              </a:ext>
            </a:extLst>
          </p:cNvPr>
          <p:cNvPicPr>
            <a:picLocks noChangeAspect="1"/>
          </p:cNvPicPr>
          <p:nvPr/>
        </p:nvPicPr>
        <p:blipFill>
          <a:blip r:embed="rId11"/>
          <a:stretch>
            <a:fillRect/>
          </a:stretch>
        </p:blipFill>
        <p:spPr>
          <a:xfrm>
            <a:off x="3911815" y="2845119"/>
            <a:ext cx="5934903" cy="362001"/>
          </a:xfrm>
          <a:prstGeom prst="rect">
            <a:avLst/>
          </a:prstGeom>
        </p:spPr>
      </p:pic>
      <p:pic>
        <p:nvPicPr>
          <p:cNvPr id="35" name="Picture 34">
            <a:extLst>
              <a:ext uri="{FF2B5EF4-FFF2-40B4-BE49-F238E27FC236}">
                <a16:creationId xmlns:a16="http://schemas.microsoft.com/office/drawing/2014/main" id="{F69849D8-0C23-49E2-8BF9-2BD0752E3F82}"/>
              </a:ext>
            </a:extLst>
          </p:cNvPr>
          <p:cNvPicPr>
            <a:picLocks noChangeAspect="1"/>
          </p:cNvPicPr>
          <p:nvPr/>
        </p:nvPicPr>
        <p:blipFill>
          <a:blip r:embed="rId12"/>
          <a:stretch>
            <a:fillRect/>
          </a:stretch>
        </p:blipFill>
        <p:spPr>
          <a:xfrm>
            <a:off x="3911815" y="3220575"/>
            <a:ext cx="4772691" cy="381053"/>
          </a:xfrm>
          <a:prstGeom prst="rect">
            <a:avLst/>
          </a:prstGeom>
        </p:spPr>
      </p:pic>
      <p:pic>
        <p:nvPicPr>
          <p:cNvPr id="37" name="Picture 36">
            <a:extLst>
              <a:ext uri="{FF2B5EF4-FFF2-40B4-BE49-F238E27FC236}">
                <a16:creationId xmlns:a16="http://schemas.microsoft.com/office/drawing/2014/main" id="{5D7C9B4A-F3B1-4A5C-A5AB-9E48D873C77A}"/>
              </a:ext>
            </a:extLst>
          </p:cNvPr>
          <p:cNvPicPr>
            <a:picLocks noChangeAspect="1"/>
          </p:cNvPicPr>
          <p:nvPr/>
        </p:nvPicPr>
        <p:blipFill>
          <a:blip r:embed="rId13"/>
          <a:stretch>
            <a:fillRect/>
          </a:stretch>
        </p:blipFill>
        <p:spPr>
          <a:xfrm>
            <a:off x="3930868" y="3601628"/>
            <a:ext cx="4753638" cy="371527"/>
          </a:xfrm>
          <a:prstGeom prst="rect">
            <a:avLst/>
          </a:prstGeom>
        </p:spPr>
      </p:pic>
      <p:pic>
        <p:nvPicPr>
          <p:cNvPr id="39" name="Picture 38">
            <a:extLst>
              <a:ext uri="{FF2B5EF4-FFF2-40B4-BE49-F238E27FC236}">
                <a16:creationId xmlns:a16="http://schemas.microsoft.com/office/drawing/2014/main" id="{EFD19858-F062-40DE-A58A-F46ED962D60B}"/>
              </a:ext>
            </a:extLst>
          </p:cNvPr>
          <p:cNvPicPr>
            <a:picLocks noChangeAspect="1"/>
          </p:cNvPicPr>
          <p:nvPr/>
        </p:nvPicPr>
        <p:blipFill>
          <a:blip r:embed="rId14"/>
          <a:stretch>
            <a:fillRect/>
          </a:stretch>
        </p:blipFill>
        <p:spPr>
          <a:xfrm>
            <a:off x="2819833" y="4015090"/>
            <a:ext cx="2553056" cy="1164250"/>
          </a:xfrm>
          <a:prstGeom prst="rect">
            <a:avLst/>
          </a:prstGeom>
        </p:spPr>
      </p:pic>
      <p:pic>
        <p:nvPicPr>
          <p:cNvPr id="43" name="Picture 42">
            <a:extLst>
              <a:ext uri="{FF2B5EF4-FFF2-40B4-BE49-F238E27FC236}">
                <a16:creationId xmlns:a16="http://schemas.microsoft.com/office/drawing/2014/main" id="{EA377066-C764-4422-B341-23933CB3608C}"/>
              </a:ext>
            </a:extLst>
          </p:cNvPr>
          <p:cNvPicPr>
            <a:picLocks noChangeAspect="1"/>
          </p:cNvPicPr>
          <p:nvPr/>
        </p:nvPicPr>
        <p:blipFill>
          <a:blip r:embed="rId15"/>
          <a:stretch>
            <a:fillRect/>
          </a:stretch>
        </p:blipFill>
        <p:spPr>
          <a:xfrm>
            <a:off x="5381598" y="4009258"/>
            <a:ext cx="5896001" cy="1164250"/>
          </a:xfrm>
          <a:prstGeom prst="rect">
            <a:avLst/>
          </a:prstGeom>
        </p:spPr>
      </p:pic>
      <p:pic>
        <p:nvPicPr>
          <p:cNvPr id="51" name="Picture 50">
            <a:extLst>
              <a:ext uri="{FF2B5EF4-FFF2-40B4-BE49-F238E27FC236}">
                <a16:creationId xmlns:a16="http://schemas.microsoft.com/office/drawing/2014/main" id="{B9D49B18-9208-4C29-8C16-138A623D5BDF}"/>
              </a:ext>
            </a:extLst>
          </p:cNvPr>
          <p:cNvPicPr>
            <a:picLocks noChangeAspect="1"/>
          </p:cNvPicPr>
          <p:nvPr/>
        </p:nvPicPr>
        <p:blipFill>
          <a:blip r:embed="rId16"/>
          <a:stretch>
            <a:fillRect/>
          </a:stretch>
        </p:blipFill>
        <p:spPr>
          <a:xfrm>
            <a:off x="1626859" y="1687691"/>
            <a:ext cx="1197731" cy="2919143"/>
          </a:xfrm>
          <a:prstGeom prst="rect">
            <a:avLst/>
          </a:prstGeom>
        </p:spPr>
      </p:pic>
      <p:pic>
        <p:nvPicPr>
          <p:cNvPr id="53" name="Picture 52">
            <a:extLst>
              <a:ext uri="{FF2B5EF4-FFF2-40B4-BE49-F238E27FC236}">
                <a16:creationId xmlns:a16="http://schemas.microsoft.com/office/drawing/2014/main" id="{B718EAD5-93E2-4D93-9061-5C28D14C64F9}"/>
              </a:ext>
            </a:extLst>
          </p:cNvPr>
          <p:cNvPicPr>
            <a:picLocks noChangeAspect="1"/>
          </p:cNvPicPr>
          <p:nvPr/>
        </p:nvPicPr>
        <p:blipFill>
          <a:blip r:embed="rId17"/>
          <a:stretch>
            <a:fillRect/>
          </a:stretch>
        </p:blipFill>
        <p:spPr>
          <a:xfrm>
            <a:off x="1622442" y="5240765"/>
            <a:ext cx="1238423" cy="743055"/>
          </a:xfrm>
          <a:prstGeom prst="rect">
            <a:avLst/>
          </a:prstGeom>
        </p:spPr>
      </p:pic>
      <p:pic>
        <p:nvPicPr>
          <p:cNvPr id="55" name="Picture 54">
            <a:extLst>
              <a:ext uri="{FF2B5EF4-FFF2-40B4-BE49-F238E27FC236}">
                <a16:creationId xmlns:a16="http://schemas.microsoft.com/office/drawing/2014/main" id="{3A7F3517-D31B-430B-83C7-C2E6E8EC0199}"/>
              </a:ext>
            </a:extLst>
          </p:cNvPr>
          <p:cNvPicPr>
            <a:picLocks noChangeAspect="1"/>
          </p:cNvPicPr>
          <p:nvPr/>
        </p:nvPicPr>
        <p:blipFill>
          <a:blip r:embed="rId18"/>
          <a:stretch>
            <a:fillRect/>
          </a:stretch>
        </p:blipFill>
        <p:spPr>
          <a:xfrm>
            <a:off x="2868681" y="5231370"/>
            <a:ext cx="4010585" cy="381053"/>
          </a:xfrm>
          <a:prstGeom prst="rect">
            <a:avLst/>
          </a:prstGeom>
        </p:spPr>
      </p:pic>
      <p:pic>
        <p:nvPicPr>
          <p:cNvPr id="57" name="Picture 56">
            <a:extLst>
              <a:ext uri="{FF2B5EF4-FFF2-40B4-BE49-F238E27FC236}">
                <a16:creationId xmlns:a16="http://schemas.microsoft.com/office/drawing/2014/main" id="{C4B3F771-36BA-4FE6-8D7A-D2025C3B55F0}"/>
              </a:ext>
            </a:extLst>
          </p:cNvPr>
          <p:cNvPicPr>
            <a:picLocks noChangeAspect="1"/>
          </p:cNvPicPr>
          <p:nvPr/>
        </p:nvPicPr>
        <p:blipFill>
          <a:blip r:embed="rId19"/>
          <a:stretch>
            <a:fillRect/>
          </a:stretch>
        </p:blipFill>
        <p:spPr>
          <a:xfrm>
            <a:off x="2859972" y="5676031"/>
            <a:ext cx="5506218" cy="371527"/>
          </a:xfrm>
          <a:prstGeom prst="rect">
            <a:avLst/>
          </a:prstGeom>
        </p:spPr>
      </p:pic>
      <p:pic>
        <p:nvPicPr>
          <p:cNvPr id="2" name="image4.png">
            <a:extLst>
              <a:ext uri="{FF2B5EF4-FFF2-40B4-BE49-F238E27FC236}">
                <a16:creationId xmlns:a16="http://schemas.microsoft.com/office/drawing/2014/main" id="{C6BA79E2-79E3-68B6-364B-5DC9919DC8AD}"/>
              </a:ext>
            </a:extLst>
          </p:cNvPr>
          <p:cNvPicPr>
            <a:picLocks noChangeAspect="1"/>
          </p:cNvPicPr>
          <p:nvPr/>
        </p:nvPicPr>
        <p:blipFill>
          <a:blip r:embed="rId20"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628C5B51-2963-398C-40B3-9BC1F809624A}"/>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D467F4B9-4828-78E6-3135-3AF0AC51395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0217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circle(in)">
                                      <p:cBhvr>
                                        <p:cTn id="34" dur="20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 calcmode="lin" valueType="num">
                                      <p:cBhvr>
                                        <p:cTn id="49" dur="1000" fill="hold"/>
                                        <p:tgtEl>
                                          <p:spTgt spid="27"/>
                                        </p:tgtEl>
                                        <p:attrNameLst>
                                          <p:attrName>style.rotation</p:attrName>
                                        </p:attrNameLst>
                                      </p:cBhvr>
                                      <p:tavLst>
                                        <p:tav tm="0">
                                          <p:val>
                                            <p:fltVal val="90"/>
                                          </p:val>
                                        </p:tav>
                                        <p:tav tm="100000">
                                          <p:val>
                                            <p:fltVal val="0"/>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80">
                                          <p:stCondLst>
                                            <p:cond delay="0"/>
                                          </p:stCondLst>
                                        </p:cTn>
                                        <p:tgtEl>
                                          <p:spTgt spid="29"/>
                                        </p:tgtEl>
                                      </p:cBhvr>
                                    </p:animEffect>
                                    <p:anim calcmode="lin" valueType="num">
                                      <p:cBhvr>
                                        <p:cTn id="5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1" dur="26">
                                          <p:stCondLst>
                                            <p:cond delay="650"/>
                                          </p:stCondLst>
                                        </p:cTn>
                                        <p:tgtEl>
                                          <p:spTgt spid="29"/>
                                        </p:tgtEl>
                                      </p:cBhvr>
                                      <p:to x="100000" y="60000"/>
                                    </p:animScale>
                                    <p:animScale>
                                      <p:cBhvr>
                                        <p:cTn id="62" dur="166" decel="50000">
                                          <p:stCondLst>
                                            <p:cond delay="676"/>
                                          </p:stCondLst>
                                        </p:cTn>
                                        <p:tgtEl>
                                          <p:spTgt spid="29"/>
                                        </p:tgtEl>
                                      </p:cBhvr>
                                      <p:to x="100000" y="100000"/>
                                    </p:animScale>
                                    <p:animScale>
                                      <p:cBhvr>
                                        <p:cTn id="63" dur="26">
                                          <p:stCondLst>
                                            <p:cond delay="1312"/>
                                          </p:stCondLst>
                                        </p:cTn>
                                        <p:tgtEl>
                                          <p:spTgt spid="29"/>
                                        </p:tgtEl>
                                      </p:cBhvr>
                                      <p:to x="100000" y="80000"/>
                                    </p:animScale>
                                    <p:animScale>
                                      <p:cBhvr>
                                        <p:cTn id="64" dur="166" decel="50000">
                                          <p:stCondLst>
                                            <p:cond delay="1338"/>
                                          </p:stCondLst>
                                        </p:cTn>
                                        <p:tgtEl>
                                          <p:spTgt spid="29"/>
                                        </p:tgtEl>
                                      </p:cBhvr>
                                      <p:to x="100000" y="100000"/>
                                    </p:animScale>
                                    <p:animScale>
                                      <p:cBhvr>
                                        <p:cTn id="65" dur="26">
                                          <p:stCondLst>
                                            <p:cond delay="1642"/>
                                          </p:stCondLst>
                                        </p:cTn>
                                        <p:tgtEl>
                                          <p:spTgt spid="29"/>
                                        </p:tgtEl>
                                      </p:cBhvr>
                                      <p:to x="100000" y="90000"/>
                                    </p:animScale>
                                    <p:animScale>
                                      <p:cBhvr>
                                        <p:cTn id="66" dur="166" decel="50000">
                                          <p:stCondLst>
                                            <p:cond delay="1668"/>
                                          </p:stCondLst>
                                        </p:cTn>
                                        <p:tgtEl>
                                          <p:spTgt spid="29"/>
                                        </p:tgtEl>
                                      </p:cBhvr>
                                      <p:to x="100000" y="100000"/>
                                    </p:animScale>
                                    <p:animScale>
                                      <p:cBhvr>
                                        <p:cTn id="67" dur="26">
                                          <p:stCondLst>
                                            <p:cond delay="1808"/>
                                          </p:stCondLst>
                                        </p:cTn>
                                        <p:tgtEl>
                                          <p:spTgt spid="29"/>
                                        </p:tgtEl>
                                      </p:cBhvr>
                                      <p:to x="100000" y="95000"/>
                                    </p:animScale>
                                    <p:animScale>
                                      <p:cBhvr>
                                        <p:cTn id="68" dur="166" decel="50000">
                                          <p:stCondLst>
                                            <p:cond delay="1834"/>
                                          </p:stCondLst>
                                        </p:cTn>
                                        <p:tgtEl>
                                          <p:spTgt spid="2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80">
                                          <p:stCondLst>
                                            <p:cond delay="0"/>
                                          </p:stCondLst>
                                        </p:cTn>
                                        <p:tgtEl>
                                          <p:spTgt spid="31"/>
                                        </p:tgtEl>
                                      </p:cBhvr>
                                    </p:animEffect>
                                    <p:anim calcmode="lin" valueType="num">
                                      <p:cBhvr>
                                        <p:cTn id="7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9" dur="26">
                                          <p:stCondLst>
                                            <p:cond delay="650"/>
                                          </p:stCondLst>
                                        </p:cTn>
                                        <p:tgtEl>
                                          <p:spTgt spid="31"/>
                                        </p:tgtEl>
                                      </p:cBhvr>
                                      <p:to x="100000" y="60000"/>
                                    </p:animScale>
                                    <p:animScale>
                                      <p:cBhvr>
                                        <p:cTn id="80" dur="166" decel="50000">
                                          <p:stCondLst>
                                            <p:cond delay="676"/>
                                          </p:stCondLst>
                                        </p:cTn>
                                        <p:tgtEl>
                                          <p:spTgt spid="31"/>
                                        </p:tgtEl>
                                      </p:cBhvr>
                                      <p:to x="100000" y="100000"/>
                                    </p:animScale>
                                    <p:animScale>
                                      <p:cBhvr>
                                        <p:cTn id="81" dur="26">
                                          <p:stCondLst>
                                            <p:cond delay="1312"/>
                                          </p:stCondLst>
                                        </p:cTn>
                                        <p:tgtEl>
                                          <p:spTgt spid="31"/>
                                        </p:tgtEl>
                                      </p:cBhvr>
                                      <p:to x="100000" y="80000"/>
                                    </p:animScale>
                                    <p:animScale>
                                      <p:cBhvr>
                                        <p:cTn id="82" dur="166" decel="50000">
                                          <p:stCondLst>
                                            <p:cond delay="1338"/>
                                          </p:stCondLst>
                                        </p:cTn>
                                        <p:tgtEl>
                                          <p:spTgt spid="31"/>
                                        </p:tgtEl>
                                      </p:cBhvr>
                                      <p:to x="100000" y="100000"/>
                                    </p:animScale>
                                    <p:animScale>
                                      <p:cBhvr>
                                        <p:cTn id="83" dur="26">
                                          <p:stCondLst>
                                            <p:cond delay="1642"/>
                                          </p:stCondLst>
                                        </p:cTn>
                                        <p:tgtEl>
                                          <p:spTgt spid="31"/>
                                        </p:tgtEl>
                                      </p:cBhvr>
                                      <p:to x="100000" y="90000"/>
                                    </p:animScale>
                                    <p:animScale>
                                      <p:cBhvr>
                                        <p:cTn id="84" dur="166" decel="50000">
                                          <p:stCondLst>
                                            <p:cond delay="1668"/>
                                          </p:stCondLst>
                                        </p:cTn>
                                        <p:tgtEl>
                                          <p:spTgt spid="31"/>
                                        </p:tgtEl>
                                      </p:cBhvr>
                                      <p:to x="100000" y="100000"/>
                                    </p:animScale>
                                    <p:animScale>
                                      <p:cBhvr>
                                        <p:cTn id="85" dur="26">
                                          <p:stCondLst>
                                            <p:cond delay="1808"/>
                                          </p:stCondLst>
                                        </p:cTn>
                                        <p:tgtEl>
                                          <p:spTgt spid="31"/>
                                        </p:tgtEl>
                                      </p:cBhvr>
                                      <p:to x="100000" y="95000"/>
                                    </p:animScale>
                                    <p:animScale>
                                      <p:cBhvr>
                                        <p:cTn id="86" dur="166" decel="50000">
                                          <p:stCondLst>
                                            <p:cond delay="1834"/>
                                          </p:stCondLst>
                                        </p:cTn>
                                        <p:tgtEl>
                                          <p:spTgt spid="31"/>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580">
                                          <p:stCondLst>
                                            <p:cond delay="0"/>
                                          </p:stCondLst>
                                        </p:cTn>
                                        <p:tgtEl>
                                          <p:spTgt spid="33"/>
                                        </p:tgtEl>
                                      </p:cBhvr>
                                    </p:animEffect>
                                    <p:anim calcmode="lin" valueType="num">
                                      <p:cBhvr>
                                        <p:cTn id="9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97" dur="26">
                                          <p:stCondLst>
                                            <p:cond delay="650"/>
                                          </p:stCondLst>
                                        </p:cTn>
                                        <p:tgtEl>
                                          <p:spTgt spid="33"/>
                                        </p:tgtEl>
                                      </p:cBhvr>
                                      <p:to x="100000" y="60000"/>
                                    </p:animScale>
                                    <p:animScale>
                                      <p:cBhvr>
                                        <p:cTn id="98" dur="166" decel="50000">
                                          <p:stCondLst>
                                            <p:cond delay="676"/>
                                          </p:stCondLst>
                                        </p:cTn>
                                        <p:tgtEl>
                                          <p:spTgt spid="33"/>
                                        </p:tgtEl>
                                      </p:cBhvr>
                                      <p:to x="100000" y="100000"/>
                                    </p:animScale>
                                    <p:animScale>
                                      <p:cBhvr>
                                        <p:cTn id="99" dur="26">
                                          <p:stCondLst>
                                            <p:cond delay="1312"/>
                                          </p:stCondLst>
                                        </p:cTn>
                                        <p:tgtEl>
                                          <p:spTgt spid="33"/>
                                        </p:tgtEl>
                                      </p:cBhvr>
                                      <p:to x="100000" y="80000"/>
                                    </p:animScale>
                                    <p:animScale>
                                      <p:cBhvr>
                                        <p:cTn id="100" dur="166" decel="50000">
                                          <p:stCondLst>
                                            <p:cond delay="1338"/>
                                          </p:stCondLst>
                                        </p:cTn>
                                        <p:tgtEl>
                                          <p:spTgt spid="33"/>
                                        </p:tgtEl>
                                      </p:cBhvr>
                                      <p:to x="100000" y="100000"/>
                                    </p:animScale>
                                    <p:animScale>
                                      <p:cBhvr>
                                        <p:cTn id="101" dur="26">
                                          <p:stCondLst>
                                            <p:cond delay="1642"/>
                                          </p:stCondLst>
                                        </p:cTn>
                                        <p:tgtEl>
                                          <p:spTgt spid="33"/>
                                        </p:tgtEl>
                                      </p:cBhvr>
                                      <p:to x="100000" y="90000"/>
                                    </p:animScale>
                                    <p:animScale>
                                      <p:cBhvr>
                                        <p:cTn id="102" dur="166" decel="50000">
                                          <p:stCondLst>
                                            <p:cond delay="1668"/>
                                          </p:stCondLst>
                                        </p:cTn>
                                        <p:tgtEl>
                                          <p:spTgt spid="33"/>
                                        </p:tgtEl>
                                      </p:cBhvr>
                                      <p:to x="100000" y="100000"/>
                                    </p:animScale>
                                    <p:animScale>
                                      <p:cBhvr>
                                        <p:cTn id="103" dur="26">
                                          <p:stCondLst>
                                            <p:cond delay="1808"/>
                                          </p:stCondLst>
                                        </p:cTn>
                                        <p:tgtEl>
                                          <p:spTgt spid="33"/>
                                        </p:tgtEl>
                                      </p:cBhvr>
                                      <p:to x="100000" y="95000"/>
                                    </p:animScale>
                                    <p:animScale>
                                      <p:cBhvr>
                                        <p:cTn id="104" dur="166" decel="50000">
                                          <p:stCondLst>
                                            <p:cond delay="1834"/>
                                          </p:stCondLst>
                                        </p:cTn>
                                        <p:tgtEl>
                                          <p:spTgt spid="33"/>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down)">
                                      <p:cBhvr>
                                        <p:cTn id="109" dur="580">
                                          <p:stCondLst>
                                            <p:cond delay="0"/>
                                          </p:stCondLst>
                                        </p:cTn>
                                        <p:tgtEl>
                                          <p:spTgt spid="35"/>
                                        </p:tgtEl>
                                      </p:cBhvr>
                                    </p:animEffect>
                                    <p:anim calcmode="lin" valueType="num">
                                      <p:cBhvr>
                                        <p:cTn id="110"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15" dur="26">
                                          <p:stCondLst>
                                            <p:cond delay="650"/>
                                          </p:stCondLst>
                                        </p:cTn>
                                        <p:tgtEl>
                                          <p:spTgt spid="35"/>
                                        </p:tgtEl>
                                      </p:cBhvr>
                                      <p:to x="100000" y="60000"/>
                                    </p:animScale>
                                    <p:animScale>
                                      <p:cBhvr>
                                        <p:cTn id="116" dur="166" decel="50000">
                                          <p:stCondLst>
                                            <p:cond delay="676"/>
                                          </p:stCondLst>
                                        </p:cTn>
                                        <p:tgtEl>
                                          <p:spTgt spid="35"/>
                                        </p:tgtEl>
                                      </p:cBhvr>
                                      <p:to x="100000" y="100000"/>
                                    </p:animScale>
                                    <p:animScale>
                                      <p:cBhvr>
                                        <p:cTn id="117" dur="26">
                                          <p:stCondLst>
                                            <p:cond delay="1312"/>
                                          </p:stCondLst>
                                        </p:cTn>
                                        <p:tgtEl>
                                          <p:spTgt spid="35"/>
                                        </p:tgtEl>
                                      </p:cBhvr>
                                      <p:to x="100000" y="80000"/>
                                    </p:animScale>
                                    <p:animScale>
                                      <p:cBhvr>
                                        <p:cTn id="118" dur="166" decel="50000">
                                          <p:stCondLst>
                                            <p:cond delay="1338"/>
                                          </p:stCondLst>
                                        </p:cTn>
                                        <p:tgtEl>
                                          <p:spTgt spid="35"/>
                                        </p:tgtEl>
                                      </p:cBhvr>
                                      <p:to x="100000" y="100000"/>
                                    </p:animScale>
                                    <p:animScale>
                                      <p:cBhvr>
                                        <p:cTn id="119" dur="26">
                                          <p:stCondLst>
                                            <p:cond delay="1642"/>
                                          </p:stCondLst>
                                        </p:cTn>
                                        <p:tgtEl>
                                          <p:spTgt spid="35"/>
                                        </p:tgtEl>
                                      </p:cBhvr>
                                      <p:to x="100000" y="90000"/>
                                    </p:animScale>
                                    <p:animScale>
                                      <p:cBhvr>
                                        <p:cTn id="120" dur="166" decel="50000">
                                          <p:stCondLst>
                                            <p:cond delay="1668"/>
                                          </p:stCondLst>
                                        </p:cTn>
                                        <p:tgtEl>
                                          <p:spTgt spid="35"/>
                                        </p:tgtEl>
                                      </p:cBhvr>
                                      <p:to x="100000" y="100000"/>
                                    </p:animScale>
                                    <p:animScale>
                                      <p:cBhvr>
                                        <p:cTn id="121" dur="26">
                                          <p:stCondLst>
                                            <p:cond delay="1808"/>
                                          </p:stCondLst>
                                        </p:cTn>
                                        <p:tgtEl>
                                          <p:spTgt spid="35"/>
                                        </p:tgtEl>
                                      </p:cBhvr>
                                      <p:to x="100000" y="95000"/>
                                    </p:animScale>
                                    <p:animScale>
                                      <p:cBhvr>
                                        <p:cTn id="122" dur="166" decel="50000">
                                          <p:stCondLst>
                                            <p:cond delay="1834"/>
                                          </p:stCondLst>
                                        </p:cTn>
                                        <p:tgtEl>
                                          <p:spTgt spid="35"/>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wipe(down)">
                                      <p:cBhvr>
                                        <p:cTn id="127" dur="580">
                                          <p:stCondLst>
                                            <p:cond delay="0"/>
                                          </p:stCondLst>
                                        </p:cTn>
                                        <p:tgtEl>
                                          <p:spTgt spid="37"/>
                                        </p:tgtEl>
                                      </p:cBhvr>
                                    </p:animEffect>
                                    <p:anim calcmode="lin" valueType="num">
                                      <p:cBhvr>
                                        <p:cTn id="12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3" dur="26">
                                          <p:stCondLst>
                                            <p:cond delay="650"/>
                                          </p:stCondLst>
                                        </p:cTn>
                                        <p:tgtEl>
                                          <p:spTgt spid="37"/>
                                        </p:tgtEl>
                                      </p:cBhvr>
                                      <p:to x="100000" y="60000"/>
                                    </p:animScale>
                                    <p:animScale>
                                      <p:cBhvr>
                                        <p:cTn id="134" dur="166" decel="50000">
                                          <p:stCondLst>
                                            <p:cond delay="676"/>
                                          </p:stCondLst>
                                        </p:cTn>
                                        <p:tgtEl>
                                          <p:spTgt spid="37"/>
                                        </p:tgtEl>
                                      </p:cBhvr>
                                      <p:to x="100000" y="100000"/>
                                    </p:animScale>
                                    <p:animScale>
                                      <p:cBhvr>
                                        <p:cTn id="135" dur="26">
                                          <p:stCondLst>
                                            <p:cond delay="1312"/>
                                          </p:stCondLst>
                                        </p:cTn>
                                        <p:tgtEl>
                                          <p:spTgt spid="37"/>
                                        </p:tgtEl>
                                      </p:cBhvr>
                                      <p:to x="100000" y="80000"/>
                                    </p:animScale>
                                    <p:animScale>
                                      <p:cBhvr>
                                        <p:cTn id="136" dur="166" decel="50000">
                                          <p:stCondLst>
                                            <p:cond delay="1338"/>
                                          </p:stCondLst>
                                        </p:cTn>
                                        <p:tgtEl>
                                          <p:spTgt spid="37"/>
                                        </p:tgtEl>
                                      </p:cBhvr>
                                      <p:to x="100000" y="100000"/>
                                    </p:animScale>
                                    <p:animScale>
                                      <p:cBhvr>
                                        <p:cTn id="137" dur="26">
                                          <p:stCondLst>
                                            <p:cond delay="1642"/>
                                          </p:stCondLst>
                                        </p:cTn>
                                        <p:tgtEl>
                                          <p:spTgt spid="37"/>
                                        </p:tgtEl>
                                      </p:cBhvr>
                                      <p:to x="100000" y="90000"/>
                                    </p:animScale>
                                    <p:animScale>
                                      <p:cBhvr>
                                        <p:cTn id="138" dur="166" decel="50000">
                                          <p:stCondLst>
                                            <p:cond delay="1668"/>
                                          </p:stCondLst>
                                        </p:cTn>
                                        <p:tgtEl>
                                          <p:spTgt spid="37"/>
                                        </p:tgtEl>
                                      </p:cBhvr>
                                      <p:to x="100000" y="100000"/>
                                    </p:animScale>
                                    <p:animScale>
                                      <p:cBhvr>
                                        <p:cTn id="139" dur="26">
                                          <p:stCondLst>
                                            <p:cond delay="1808"/>
                                          </p:stCondLst>
                                        </p:cTn>
                                        <p:tgtEl>
                                          <p:spTgt spid="37"/>
                                        </p:tgtEl>
                                      </p:cBhvr>
                                      <p:to x="100000" y="95000"/>
                                    </p:animScale>
                                    <p:animScale>
                                      <p:cBhvr>
                                        <p:cTn id="140" dur="166" decel="50000">
                                          <p:stCondLst>
                                            <p:cond delay="1834"/>
                                          </p:stCondLst>
                                        </p:cTn>
                                        <p:tgtEl>
                                          <p:spTgt spid="37"/>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circle(in)">
                                      <p:cBhvr>
                                        <p:cTn id="145" dur="2000"/>
                                        <p:tgtEl>
                                          <p:spTgt spid="39"/>
                                        </p:tgtEl>
                                      </p:cBhvr>
                                    </p:animEffect>
                                  </p:childTnLst>
                                </p:cTn>
                              </p:par>
                              <p:par>
                                <p:cTn id="146" presetID="6" presetClass="entr" presetSubtype="16" fill="hold"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circle(in)">
                                      <p:cBhvr>
                                        <p:cTn id="148" dur="20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nodeType="click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circle(in)">
                                      <p:cBhvr>
                                        <p:cTn id="153" dur="2000"/>
                                        <p:tgtEl>
                                          <p:spTgt spid="53"/>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nodeType="clickEffect">
                                  <p:stCondLst>
                                    <p:cond delay="0"/>
                                  </p:stCondLst>
                                  <p:childTnLst>
                                    <p:set>
                                      <p:cBhvr>
                                        <p:cTn id="157" dur="1" fill="hold">
                                          <p:stCondLst>
                                            <p:cond delay="0"/>
                                          </p:stCondLst>
                                        </p:cTn>
                                        <p:tgtEl>
                                          <p:spTgt spid="55"/>
                                        </p:tgtEl>
                                        <p:attrNameLst>
                                          <p:attrName>style.visibility</p:attrName>
                                        </p:attrNameLst>
                                      </p:cBhvr>
                                      <p:to>
                                        <p:strVal val="visible"/>
                                      </p:to>
                                    </p:set>
                                    <p:anim calcmode="lin" valueType="num">
                                      <p:cBhvr>
                                        <p:cTn id="158" dur="500" fill="hold"/>
                                        <p:tgtEl>
                                          <p:spTgt spid="55"/>
                                        </p:tgtEl>
                                        <p:attrNameLst>
                                          <p:attrName>ppt_w</p:attrName>
                                        </p:attrNameLst>
                                      </p:cBhvr>
                                      <p:tavLst>
                                        <p:tav tm="0">
                                          <p:val>
                                            <p:fltVal val="0"/>
                                          </p:val>
                                        </p:tav>
                                        <p:tav tm="100000">
                                          <p:val>
                                            <p:strVal val="#ppt_w"/>
                                          </p:val>
                                        </p:tav>
                                      </p:tavLst>
                                    </p:anim>
                                    <p:anim calcmode="lin" valueType="num">
                                      <p:cBhvr>
                                        <p:cTn id="159" dur="500" fill="hold"/>
                                        <p:tgtEl>
                                          <p:spTgt spid="55"/>
                                        </p:tgtEl>
                                        <p:attrNameLst>
                                          <p:attrName>ppt_h</p:attrName>
                                        </p:attrNameLst>
                                      </p:cBhvr>
                                      <p:tavLst>
                                        <p:tav tm="0">
                                          <p:val>
                                            <p:fltVal val="0"/>
                                          </p:val>
                                        </p:tav>
                                        <p:tav tm="100000">
                                          <p:val>
                                            <p:strVal val="#ppt_h"/>
                                          </p:val>
                                        </p:tav>
                                      </p:tavLst>
                                    </p:anim>
                                    <p:animEffect transition="in" filter="fade">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nodeType="clickEffect">
                                  <p:stCondLst>
                                    <p:cond delay="0"/>
                                  </p:stCondLst>
                                  <p:childTnLst>
                                    <p:set>
                                      <p:cBhvr>
                                        <p:cTn id="164" dur="1" fill="hold">
                                          <p:stCondLst>
                                            <p:cond delay="0"/>
                                          </p:stCondLst>
                                        </p:cTn>
                                        <p:tgtEl>
                                          <p:spTgt spid="57"/>
                                        </p:tgtEl>
                                        <p:attrNameLst>
                                          <p:attrName>style.visibility</p:attrName>
                                        </p:attrNameLst>
                                      </p:cBhvr>
                                      <p:to>
                                        <p:strVal val="visible"/>
                                      </p:to>
                                    </p:set>
                                    <p:anim calcmode="lin" valueType="num">
                                      <p:cBhvr>
                                        <p:cTn id="165" dur="500" fill="hold"/>
                                        <p:tgtEl>
                                          <p:spTgt spid="57"/>
                                        </p:tgtEl>
                                        <p:attrNameLst>
                                          <p:attrName>ppt_w</p:attrName>
                                        </p:attrNameLst>
                                      </p:cBhvr>
                                      <p:tavLst>
                                        <p:tav tm="0">
                                          <p:val>
                                            <p:fltVal val="0"/>
                                          </p:val>
                                        </p:tav>
                                        <p:tav tm="100000">
                                          <p:val>
                                            <p:strVal val="#ppt_w"/>
                                          </p:val>
                                        </p:tav>
                                      </p:tavLst>
                                    </p:anim>
                                    <p:anim calcmode="lin" valueType="num">
                                      <p:cBhvr>
                                        <p:cTn id="166" dur="500" fill="hold"/>
                                        <p:tgtEl>
                                          <p:spTgt spid="57"/>
                                        </p:tgtEl>
                                        <p:attrNameLst>
                                          <p:attrName>ppt_h</p:attrName>
                                        </p:attrNameLst>
                                      </p:cBhvr>
                                      <p:tavLst>
                                        <p:tav tm="0">
                                          <p:val>
                                            <p:fltVal val="0"/>
                                          </p:val>
                                        </p:tav>
                                        <p:tav tm="100000">
                                          <p:val>
                                            <p:strVal val="#ppt_h"/>
                                          </p:val>
                                        </p:tav>
                                      </p:tavLst>
                                    </p:anim>
                                    <p:animEffect transition="in" filter="fade">
                                      <p:cBhvr>
                                        <p:cTn id="1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a16="http://schemas.microsoft.com/office/drawing/2014/main" id="{A40C266A-C4E1-03AD-48AD-46CF42EE1456}"/>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0F7AE0AC-3556-ACBD-141D-9D90FD3976AF}"/>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9095A2FD-67B0-AEFC-4358-631D5D6EAE4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9920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566531-C9EC-7FD3-EBBA-0E23BF079C63}"/>
              </a:ext>
            </a:extLst>
          </p:cNvPr>
          <p:cNvSpPr/>
          <p:nvPr/>
        </p:nvSpPr>
        <p:spPr>
          <a:xfrm>
            <a:off x="8792"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391" name="Rectangle: Rounded Corners 1390">
            <a:extLst>
              <a:ext uri="{FF2B5EF4-FFF2-40B4-BE49-F238E27FC236}">
                <a16:creationId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a16="http://schemas.microsoft.com/office/drawing/2014/main" id="{5D666B8A-0F09-FEC9-1EA1-B26478FCE4E0}"/>
              </a:ext>
            </a:extLst>
          </p:cNvPr>
          <p:cNvSpPr/>
          <p:nvPr/>
        </p:nvSpPr>
        <p:spPr>
          <a:xfrm>
            <a:off x="2057640" y="18051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a16="http://schemas.microsoft.com/office/drawing/2014/main" id="{40C795D3-7F0B-14DD-9A8B-74435AE0D476}"/>
              </a:ext>
            </a:extLst>
          </p:cNvPr>
          <p:cNvSpPr/>
          <p:nvPr/>
        </p:nvSpPr>
        <p:spPr>
          <a:xfrm>
            <a:off x="2057640" y="22924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a16="http://schemas.microsoft.com/office/drawing/2014/main" id="{11288CD1-9537-C950-2937-5FE0F93A7778}"/>
              </a:ext>
            </a:extLst>
          </p:cNvPr>
          <p:cNvSpPr/>
          <p:nvPr/>
        </p:nvSpPr>
        <p:spPr>
          <a:xfrm>
            <a:off x="2057640" y="27775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a16="http://schemas.microsoft.com/office/drawing/2014/main" id="{EC624E89-541A-402B-ED3A-7F58E3C3B4EC}"/>
              </a:ext>
            </a:extLst>
          </p:cNvPr>
          <p:cNvSpPr/>
          <p:nvPr/>
        </p:nvSpPr>
        <p:spPr>
          <a:xfrm>
            <a:off x="2057640" y="32627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a16="http://schemas.microsoft.com/office/drawing/2014/main" id="{05C51935-1801-FCDA-5B87-3DE8B64D70FB}"/>
              </a:ext>
            </a:extLst>
          </p:cNvPr>
          <p:cNvSpPr/>
          <p:nvPr/>
        </p:nvSpPr>
        <p:spPr>
          <a:xfrm>
            <a:off x="2057640" y="37500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a16="http://schemas.microsoft.com/office/drawing/2014/main" id="{337E5FC9-2332-986E-F31E-43188DF19448}"/>
              </a:ext>
            </a:extLst>
          </p:cNvPr>
          <p:cNvSpPr/>
          <p:nvPr/>
        </p:nvSpPr>
        <p:spPr>
          <a:xfrm>
            <a:off x="2057640" y="42351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a16="http://schemas.microsoft.com/office/drawing/2014/main" id="{1A0777E4-18FB-4A1E-7FBE-E87DB45709B9}"/>
              </a:ext>
            </a:extLst>
          </p:cNvPr>
          <p:cNvSpPr/>
          <p:nvPr/>
        </p:nvSpPr>
        <p:spPr>
          <a:xfrm>
            <a:off x="2057640" y="47203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a16="http://schemas.microsoft.com/office/drawing/2014/main" id="{9E07BC3A-00BA-A416-512B-A944961AFBB2}"/>
              </a:ext>
            </a:extLst>
          </p:cNvPr>
          <p:cNvSpPr/>
          <p:nvPr/>
        </p:nvSpPr>
        <p:spPr>
          <a:xfrm>
            <a:off x="2057640" y="52076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pic>
        <p:nvPicPr>
          <p:cNvPr id="8" name="Picture 7" descr="A black and blue logo&#10;&#10;Description automatically generated">
            <a:extLst>
              <a:ext uri="{FF2B5EF4-FFF2-40B4-BE49-F238E27FC236}">
                <a16:creationId xmlns:a16="http://schemas.microsoft.com/office/drawing/2014/main" id="{E8A67EBE-8938-264E-D6FA-868A6BE5A4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898" name="Rectangle 1897">
            <a:extLst>
              <a:ext uri="{FF2B5EF4-FFF2-40B4-BE49-F238E27FC236}">
                <a16:creationId xmlns:a16="http://schemas.microsoft.com/office/drawing/2014/main" id="{15EE39A1-80CE-FED6-6FF0-D16A7CA88DE4}"/>
              </a:ext>
            </a:extLst>
          </p:cNvPr>
          <p:cNvSpPr/>
          <p:nvPr/>
        </p:nvSpPr>
        <p:spPr>
          <a:xfrm>
            <a:off x="5803150" y="1805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256753" y="1805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169933"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a16="http://schemas.microsoft.com/office/drawing/2014/main" id="{7AF1C4DE-ADDD-68C8-8376-C0CD30D242A1}"/>
              </a:ext>
            </a:extLst>
          </p:cNvPr>
          <p:cNvSpPr/>
          <p:nvPr/>
        </p:nvSpPr>
        <p:spPr>
          <a:xfrm>
            <a:off x="6712402" y="22897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349001"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5803150" y="2288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256753" y="2288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 name="TextBox 26">
            <a:extLst>
              <a:ext uri="{FF2B5EF4-FFF2-40B4-BE49-F238E27FC236}">
                <a16:creationId xmlns:a16="http://schemas.microsoft.com/office/drawing/2014/main" id="{2C21D054-54EF-AEB8-7276-AB7AE5404790}"/>
              </a:ext>
            </a:extLst>
          </p:cNvPr>
          <p:cNvSpPr txBox="1"/>
          <p:nvPr/>
        </p:nvSpPr>
        <p:spPr>
          <a:xfrm>
            <a:off x="6727238" y="2312857"/>
            <a:ext cx="343364" cy="369332"/>
          </a:xfrm>
          <a:prstGeom prst="rect">
            <a:avLst/>
          </a:prstGeom>
          <a:noFill/>
        </p:spPr>
        <p:txBody>
          <a:bodyPr wrap="none" rtlCol="0">
            <a:spAutoFit/>
          </a:bodyPr>
          <a:lstStyle/>
          <a:p>
            <a:pPr algn="ctr"/>
            <a:r>
              <a:rPr lang="en-US" b="1"/>
              <a:t>N</a:t>
            </a:r>
            <a:endParaRPr lang="en-US" b="1" dirty="0"/>
          </a:p>
        </p:txBody>
      </p:sp>
      <p:sp>
        <p:nvSpPr>
          <p:cNvPr id="28" name="TextBox 27">
            <a:extLst>
              <a:ext uri="{FF2B5EF4-FFF2-40B4-BE49-F238E27FC236}">
                <a16:creationId xmlns:a16="http://schemas.microsoft.com/office/drawing/2014/main" id="{8662F5A2-38F9-7D1B-4CA6-BFA37C500FAF}"/>
              </a:ext>
            </a:extLst>
          </p:cNvPr>
          <p:cNvSpPr txBox="1"/>
          <p:nvPr/>
        </p:nvSpPr>
        <p:spPr>
          <a:xfrm>
            <a:off x="5382270" y="2311549"/>
            <a:ext cx="306494" cy="369332"/>
          </a:xfrm>
          <a:prstGeom prst="rect">
            <a:avLst/>
          </a:prstGeom>
          <a:noFill/>
        </p:spPr>
        <p:txBody>
          <a:bodyPr wrap="none" rtlCol="0">
            <a:spAutoFit/>
          </a:bodyPr>
          <a:lstStyle/>
          <a:p>
            <a:pPr algn="ctr"/>
            <a:r>
              <a:rPr lang="en-US" b="1"/>
              <a:t>C</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5831543" y="2311549"/>
            <a:ext cx="330540"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320479" y="2311549"/>
            <a:ext cx="245580" cy="369332"/>
          </a:xfrm>
          <a:prstGeom prst="rect">
            <a:avLst/>
          </a:prstGeom>
          <a:noFill/>
        </p:spPr>
        <p:txBody>
          <a:bodyPr wrap="none" rtlCol="0">
            <a:spAutoFit/>
          </a:bodyPr>
          <a:lstStyle/>
          <a:p>
            <a:pPr algn="ctr"/>
            <a:r>
              <a:rPr lang="en-US" b="1"/>
              <a:t>Í</a:t>
            </a:r>
            <a:endParaRPr lang="en-US" b="1" dirty="0"/>
          </a:p>
        </p:txBody>
      </p:sp>
      <p:sp>
        <p:nvSpPr>
          <p:cNvPr id="39" name="Rectangle 38">
            <a:extLst>
              <a:ext uri="{FF2B5EF4-FFF2-40B4-BE49-F238E27FC236}">
                <a16:creationId xmlns:a16="http://schemas.microsoft.com/office/drawing/2014/main" id="{D5100C93-D2EE-4489-FAF9-9B7ACC7BB7F4}"/>
              </a:ext>
            </a:extLst>
          </p:cNvPr>
          <p:cNvSpPr/>
          <p:nvPr/>
        </p:nvSpPr>
        <p:spPr>
          <a:xfrm>
            <a:off x="5803150" y="2771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256753" y="2771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8967943" y="32525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5349001" y="2771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8522563" y="32550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5803150" y="3254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256753"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6710355" y="32549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a16="http://schemas.microsoft.com/office/drawing/2014/main" id="{F383235B-42C4-526A-8585-15E4C0C32821}"/>
              </a:ext>
            </a:extLst>
          </p:cNvPr>
          <p:cNvSpPr/>
          <p:nvPr/>
        </p:nvSpPr>
        <p:spPr>
          <a:xfrm>
            <a:off x="6710355" y="37376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3089032" y="373922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4443916" y="374003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349001"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5803150" y="3738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6256753" y="3738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a16="http://schemas.microsoft.com/office/drawing/2014/main" id="{12E4F947-F235-F337-C281-4C8C348DE701}"/>
              </a:ext>
            </a:extLst>
          </p:cNvPr>
          <p:cNvSpPr txBox="1"/>
          <p:nvPr/>
        </p:nvSpPr>
        <p:spPr>
          <a:xfrm>
            <a:off x="6728396" y="3760800"/>
            <a:ext cx="336952" cy="369332"/>
          </a:xfrm>
          <a:prstGeom prst="rect">
            <a:avLst/>
          </a:prstGeom>
          <a:noFill/>
        </p:spPr>
        <p:txBody>
          <a:bodyPr wrap="none" rtlCol="0">
            <a:spAutoFit/>
          </a:bodyPr>
          <a:lstStyle/>
          <a:p>
            <a:pPr algn="ctr"/>
            <a:r>
              <a:rPr lang="en-US" b="1"/>
              <a:t>N</a:t>
            </a:r>
            <a:endParaRPr lang="en-US" b="1" dirty="0"/>
          </a:p>
        </p:txBody>
      </p:sp>
      <p:sp>
        <p:nvSpPr>
          <p:cNvPr id="1830" name="TextBox 1829">
            <a:extLst>
              <a:ext uri="{FF2B5EF4-FFF2-40B4-BE49-F238E27FC236}">
                <a16:creationId xmlns:a16="http://schemas.microsoft.com/office/drawing/2014/main" id="{EFF04A57-DC95-82F0-3ED0-3DB4921E4929}"/>
              </a:ext>
            </a:extLst>
          </p:cNvPr>
          <p:cNvSpPr txBox="1"/>
          <p:nvPr/>
        </p:nvSpPr>
        <p:spPr>
          <a:xfrm>
            <a:off x="3107073" y="3762378"/>
            <a:ext cx="336952" cy="369332"/>
          </a:xfrm>
          <a:prstGeom prst="rect">
            <a:avLst/>
          </a:prstGeom>
          <a:noFill/>
        </p:spPr>
        <p:txBody>
          <a:bodyPr wrap="none" rtlCol="0">
            <a:spAutoFit/>
          </a:bodyPr>
          <a:lstStyle/>
          <a:p>
            <a:pPr algn="ctr"/>
            <a:r>
              <a:rPr lang="en-US" b="1"/>
              <a:t>N</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4457948" y="3763184"/>
            <a:ext cx="344967" cy="369332"/>
          </a:xfrm>
          <a:prstGeom prst="rect">
            <a:avLst/>
          </a:prstGeom>
          <a:noFill/>
        </p:spPr>
        <p:txBody>
          <a:bodyPr wrap="none" rtlCol="0">
            <a:spAutoFit/>
          </a:bodyPr>
          <a:lstStyle/>
          <a:p>
            <a:pPr algn="ctr"/>
            <a:r>
              <a:rPr lang="en-US" b="1"/>
              <a:t>Ờ</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386278" y="3761437"/>
            <a:ext cx="298480" cy="369332"/>
          </a:xfrm>
          <a:prstGeom prst="rect">
            <a:avLst/>
          </a:prstGeom>
          <a:noFill/>
        </p:spPr>
        <p:txBody>
          <a:bodyPr wrap="none" rtlCol="0">
            <a:spAutoFit/>
          </a:bodyPr>
          <a:lstStyle/>
          <a:p>
            <a:pPr algn="ctr"/>
            <a:r>
              <a:rPr lang="en-US" b="1"/>
              <a:t>T</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5829138" y="3761437"/>
            <a:ext cx="335349"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6281206" y="3761437"/>
            <a:ext cx="324128" cy="369332"/>
          </a:xfrm>
          <a:prstGeom prst="rect">
            <a:avLst/>
          </a:prstGeom>
          <a:noFill/>
        </p:spPr>
        <p:txBody>
          <a:bodyPr wrap="none" rtlCol="0">
            <a:spAutoFit/>
          </a:bodyPr>
          <a:lstStyle/>
          <a:p>
            <a:pPr algn="ctr"/>
            <a:r>
              <a:rPr lang="en-US" b="1"/>
              <a:t>Â</a:t>
            </a:r>
            <a:endParaRPr lang="en-US" b="1" dirty="0"/>
          </a:p>
        </p:txBody>
      </p:sp>
      <p:sp>
        <p:nvSpPr>
          <p:cNvPr id="1348" name="Rectangle 1347">
            <a:extLst>
              <a:ext uri="{FF2B5EF4-FFF2-40B4-BE49-F238E27FC236}">
                <a16:creationId xmlns:a16="http://schemas.microsoft.com/office/drawing/2014/main" id="{11DC0331-37FC-470C-24D1-2BE22FFA4C52}"/>
              </a:ext>
            </a:extLst>
          </p:cNvPr>
          <p:cNvSpPr/>
          <p:nvPr/>
        </p:nvSpPr>
        <p:spPr>
          <a:xfrm>
            <a:off x="5803150" y="4221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25675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6710355"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163958"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46408"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349001"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5803150" y="47048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256753" y="4704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3539202"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3992805" y="47096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7167158" y="51939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7620761" y="51939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4898406"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5803150" y="51881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6255741" y="51907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6709344" y="51907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7160353" y="5217103"/>
            <a:ext cx="386645" cy="369332"/>
          </a:xfrm>
          <a:prstGeom prst="rect">
            <a:avLst/>
          </a:prstGeom>
          <a:noFill/>
        </p:spPr>
        <p:txBody>
          <a:bodyPr wrap="none" rtlCol="0">
            <a:spAutoFit/>
          </a:bodyPr>
          <a:lstStyle/>
          <a:p>
            <a:pPr algn="ctr"/>
            <a:r>
              <a:rPr lang="en-US" b="1"/>
              <a:t>M</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7658038" y="5217103"/>
            <a:ext cx="298480" cy="369332"/>
          </a:xfrm>
          <a:prstGeom prst="rect">
            <a:avLst/>
          </a:prstGeom>
          <a:noFill/>
        </p:spPr>
        <p:txBody>
          <a:bodyPr wrap="none" rtlCol="0">
            <a:spAutoFit/>
          </a:bodyPr>
          <a:lstStyle/>
          <a:p>
            <a:pPr algn="ctr"/>
            <a:r>
              <a:rPr lang="en-US" b="1"/>
              <a:t>T</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4916447" y="5212309"/>
            <a:ext cx="336952" cy="369332"/>
          </a:xfrm>
          <a:prstGeom prst="rect">
            <a:avLst/>
          </a:prstGeom>
          <a:noFill/>
        </p:spPr>
        <p:txBody>
          <a:bodyPr wrap="none" rtlCol="0">
            <a:spAutoFit/>
          </a:bodyPr>
          <a:lstStyle/>
          <a:p>
            <a:pPr algn="ctr"/>
            <a:r>
              <a:rPr lang="en-US" b="1"/>
              <a:t>N</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5825130" y="5211324"/>
            <a:ext cx="343364"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396" name="TextBox 1395">
            <a:extLst>
              <a:ext uri="{FF2B5EF4-FFF2-40B4-BE49-F238E27FC236}">
                <a16:creationId xmlns:a16="http://schemas.microsoft.com/office/drawing/2014/main" id="{70E1EC02-B1EB-2ED5-D90D-3D6C17584428}"/>
              </a:ext>
            </a:extLst>
          </p:cNvPr>
          <p:cNvSpPr txBox="1"/>
          <p:nvPr/>
        </p:nvSpPr>
        <p:spPr>
          <a:xfrm>
            <a:off x="6319467" y="5213863"/>
            <a:ext cx="245580" cy="369332"/>
          </a:xfrm>
          <a:prstGeom prst="rect">
            <a:avLst/>
          </a:prstGeom>
          <a:noFill/>
        </p:spPr>
        <p:txBody>
          <a:bodyPr wrap="none" rtlCol="0">
            <a:spAutoFit/>
          </a:bodyPr>
          <a:lstStyle/>
          <a:p>
            <a:pPr algn="ctr"/>
            <a:r>
              <a:rPr lang="en-US" b="1"/>
              <a:t>I</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6747423" y="5213862"/>
            <a:ext cx="296876" cy="369332"/>
          </a:xfrm>
          <a:prstGeom prst="rect">
            <a:avLst/>
          </a:prstGeom>
          <a:noFill/>
        </p:spPr>
        <p:txBody>
          <a:bodyPr wrap="none" rtlCol="0">
            <a:spAutoFit/>
          </a:bodyPr>
          <a:lstStyle/>
          <a:p>
            <a:pPr algn="ctr"/>
            <a:r>
              <a:rPr lang="en-US" b="1"/>
              <a:t>Ê</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6710355"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5843564" y="1828253"/>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262773" y="1828253"/>
            <a:ext cx="360996" cy="369332"/>
          </a:xfrm>
          <a:prstGeom prst="rect">
            <a:avLst/>
          </a:prstGeom>
          <a:noFill/>
        </p:spPr>
        <p:txBody>
          <a:bodyPr wrap="none" rtlCol="0">
            <a:spAutoFit/>
          </a:bodyPr>
          <a:lstStyle/>
          <a:p>
            <a:pPr algn="ctr"/>
            <a:r>
              <a:rPr lang="en-US" b="1"/>
              <a:t>Ư</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199194" y="1830634"/>
            <a:ext cx="314510" cy="369332"/>
          </a:xfrm>
          <a:prstGeom prst="rect">
            <a:avLst/>
          </a:prstGeom>
          <a:noFill/>
        </p:spPr>
        <p:txBody>
          <a:bodyPr wrap="none" rtlCol="0">
            <a:spAutoFit/>
          </a:bodyPr>
          <a:lstStyle/>
          <a:p>
            <a:pPr algn="ctr"/>
            <a:r>
              <a:rPr lang="en-US" b="1"/>
              <a:t>R</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6747632" y="1830634"/>
            <a:ext cx="298480" cy="369332"/>
          </a:xfrm>
          <a:prstGeom prst="rect">
            <a:avLst/>
          </a:prstGeom>
          <a:noFill/>
        </p:spPr>
        <p:txBody>
          <a:bodyPr wrap="none" rtlCol="0">
            <a:spAutoFit/>
          </a:bodyPr>
          <a:lstStyle/>
          <a:p>
            <a:pPr algn="ctr"/>
            <a:r>
              <a:rPr lang="en-US" b="1"/>
              <a:t>T</a:t>
            </a:r>
            <a:endParaRPr lang="en-US" b="1" dirty="0"/>
          </a:p>
        </p:txBody>
      </p:sp>
      <p:sp>
        <p:nvSpPr>
          <p:cNvPr id="1852" name="Rectangle 1851">
            <a:extLst>
              <a:ext uri="{FF2B5EF4-FFF2-40B4-BE49-F238E27FC236}">
                <a16:creationId xmlns:a16="http://schemas.microsoft.com/office/drawing/2014/main" id="{AEED66DD-0D9C-5ADA-7E3A-5D7682574C9E}"/>
              </a:ext>
            </a:extLst>
          </p:cNvPr>
          <p:cNvSpPr/>
          <p:nvPr/>
        </p:nvSpPr>
        <p:spPr>
          <a:xfrm>
            <a:off x="5348123" y="4221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7" name="TextBox 1356">
            <a:extLst>
              <a:ext uri="{FF2B5EF4-FFF2-40B4-BE49-F238E27FC236}">
                <a16:creationId xmlns:a16="http://schemas.microsoft.com/office/drawing/2014/main" id="{837B1133-4235-DD0D-33AA-576C478F707D}"/>
              </a:ext>
            </a:extLst>
          </p:cNvPr>
          <p:cNvSpPr txBox="1"/>
          <p:nvPr/>
        </p:nvSpPr>
        <p:spPr>
          <a:xfrm>
            <a:off x="5834748" y="4244733"/>
            <a:ext cx="324128" cy="369332"/>
          </a:xfrm>
          <a:prstGeom prst="rect">
            <a:avLst/>
          </a:prstGeom>
          <a:noFill/>
          <a:ln>
            <a:noFill/>
          </a:ln>
        </p:spPr>
        <p:txBody>
          <a:bodyPr wrap="none" rtlCol="0">
            <a:spAutoFit/>
          </a:bodyPr>
          <a:lstStyle/>
          <a:p>
            <a:pPr algn="ctr"/>
            <a:r>
              <a:rPr lang="en-US" b="1">
                <a:solidFill>
                  <a:srgbClr val="FF0000"/>
                </a:solidFill>
              </a:rPr>
              <a:t>À</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274794" y="4244733"/>
            <a:ext cx="336952" cy="369332"/>
          </a:xfrm>
          <a:prstGeom prst="rect">
            <a:avLst/>
          </a:prstGeom>
          <a:noFill/>
        </p:spPr>
        <p:txBody>
          <a:bodyPr wrap="none" rtlCol="0">
            <a:spAutoFit/>
          </a:bodyPr>
          <a:lstStyle/>
          <a:p>
            <a:pPr algn="ctr"/>
            <a:r>
              <a:rPr lang="en-US" b="1"/>
              <a:t>N</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6731602" y="4244733"/>
            <a:ext cx="330540" cy="369332"/>
          </a:xfrm>
          <a:prstGeom prst="rect">
            <a:avLst/>
          </a:prstGeom>
          <a:noFill/>
        </p:spPr>
        <p:txBody>
          <a:bodyPr wrap="none" rtlCol="0">
            <a:spAutoFit/>
          </a:bodyPr>
          <a:lstStyle/>
          <a:p>
            <a:pPr algn="ctr"/>
            <a:r>
              <a:rPr lang="en-US" b="1"/>
              <a:t>H</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190014" y="4244733"/>
            <a:ext cx="320921" cy="369332"/>
          </a:xfrm>
          <a:prstGeom prst="rect">
            <a:avLst/>
          </a:prstGeom>
          <a:noFill/>
        </p:spPr>
        <p:txBody>
          <a:bodyPr wrap="none" rtlCol="0">
            <a:spAutoFit/>
          </a:bodyPr>
          <a:lstStyle/>
          <a:p>
            <a:pPr algn="ctr"/>
            <a:r>
              <a:rPr lang="en-US" b="1"/>
              <a:t>V</a:t>
            </a:r>
            <a:endParaRPr lang="en-US" b="1" dirty="0"/>
          </a:p>
        </p:txBody>
      </p:sp>
      <p:sp>
        <p:nvSpPr>
          <p:cNvPr id="1853" name="TextBox 1852">
            <a:extLst>
              <a:ext uri="{FF2B5EF4-FFF2-40B4-BE49-F238E27FC236}">
                <a16:creationId xmlns:a16="http://schemas.microsoft.com/office/drawing/2014/main" id="{89EF4A38-F447-26B1-C51C-DC409665476B}"/>
              </a:ext>
            </a:extLst>
          </p:cNvPr>
          <p:cNvSpPr txBox="1"/>
          <p:nvPr/>
        </p:nvSpPr>
        <p:spPr>
          <a:xfrm>
            <a:off x="5369368" y="4244733"/>
            <a:ext cx="330540" cy="369332"/>
          </a:xfrm>
          <a:prstGeom prst="rect">
            <a:avLst/>
          </a:prstGeom>
          <a:noFill/>
        </p:spPr>
        <p:txBody>
          <a:bodyPr wrap="none" rtlCol="0">
            <a:spAutoFit/>
          </a:bodyPr>
          <a:lstStyle/>
          <a:p>
            <a:pPr algn="ctr"/>
            <a:r>
              <a:rPr lang="en-US" b="1"/>
              <a:t>H</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65250" y="4732791"/>
            <a:ext cx="335348" cy="369332"/>
          </a:xfrm>
          <a:prstGeom prst="rect">
            <a:avLst/>
          </a:prstGeom>
          <a:noFill/>
        </p:spPr>
        <p:txBody>
          <a:bodyPr wrap="none" rtlCol="0">
            <a:spAutoFit/>
          </a:bodyPr>
          <a:lstStyle/>
          <a:p>
            <a:pPr algn="ctr"/>
            <a:r>
              <a:rPr lang="en-US" b="1"/>
              <a:t>Ủ</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365439" y="4728029"/>
            <a:ext cx="340158" cy="369332"/>
          </a:xfrm>
          <a:prstGeom prst="rect">
            <a:avLst/>
          </a:prstGeom>
          <a:noFill/>
        </p:spPr>
        <p:txBody>
          <a:bodyPr wrap="none" rtlCol="0">
            <a:spAutoFit/>
          </a:bodyPr>
          <a:lstStyle/>
          <a:p>
            <a:pPr algn="ctr"/>
            <a:r>
              <a:rPr lang="en-US" b="1"/>
              <a:t>Ộ</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5828336" y="4728029"/>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274794" y="4728029"/>
            <a:ext cx="336952" cy="369332"/>
          </a:xfrm>
          <a:prstGeom prst="rect">
            <a:avLst/>
          </a:prstGeom>
          <a:noFill/>
        </p:spPr>
        <p:txBody>
          <a:bodyPr wrap="none" rtlCol="0">
            <a:spAutoFit/>
          </a:bodyPr>
          <a:lstStyle/>
          <a:p>
            <a:pPr algn="ctr"/>
            <a:r>
              <a:rPr lang="en-US" b="1"/>
              <a:t>G</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3572473" y="4732791"/>
            <a:ext cx="306494" cy="369332"/>
          </a:xfrm>
          <a:prstGeom prst="rect">
            <a:avLst/>
          </a:prstGeom>
          <a:noFill/>
        </p:spPr>
        <p:txBody>
          <a:bodyPr wrap="none" rtlCol="0">
            <a:spAutoFit/>
          </a:bodyPr>
          <a:lstStyle/>
          <a:p>
            <a:pPr algn="ctr"/>
            <a:r>
              <a:rPr lang="en-US" b="1"/>
              <a:t>C</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4014051" y="4732791"/>
            <a:ext cx="330540" cy="369332"/>
          </a:xfrm>
          <a:prstGeom prst="rect">
            <a:avLst/>
          </a:prstGeom>
          <a:noFill/>
        </p:spPr>
        <p:txBody>
          <a:bodyPr wrap="none" rtlCol="0">
            <a:spAutoFit/>
          </a:bodyPr>
          <a:lstStyle/>
          <a:p>
            <a:pPr algn="ctr"/>
            <a:r>
              <a:rPr lang="en-US" b="1"/>
              <a:t>H</a:t>
            </a:r>
            <a:endParaRPr lang="en-US" b="1" dirty="0"/>
          </a:p>
        </p:txBody>
      </p:sp>
      <p:pic>
        <p:nvPicPr>
          <p:cNvPr id="1418" name="NGÔI SAO">
            <a:extLst>
              <a:ext uri="{FF2B5EF4-FFF2-40B4-BE49-F238E27FC236}">
                <a16:creationId xmlns:a16="http://schemas.microsoft.com/office/drawing/2014/main" id="{490191FA-4088-5BB4-7032-916ABE54187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24295" y="1410469"/>
            <a:ext cx="334171" cy="334171"/>
          </a:xfrm>
          <a:prstGeom prst="rect">
            <a:avLst/>
          </a:prstGeom>
        </p:spPr>
      </p:pic>
      <p:sp>
        <p:nvSpPr>
          <p:cNvPr id="1846" name="Rectangle 1845">
            <a:extLst>
              <a:ext uri="{FF2B5EF4-FFF2-40B4-BE49-F238E27FC236}">
                <a16:creationId xmlns:a16="http://schemas.microsoft.com/office/drawing/2014/main" id="{0939B194-5B22-7A0A-C025-AC743C247E0A}"/>
              </a:ext>
            </a:extLst>
          </p:cNvPr>
          <p:cNvSpPr/>
          <p:nvPr/>
        </p:nvSpPr>
        <p:spPr>
          <a:xfrm>
            <a:off x="4894497" y="47078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TextBox 48">
            <a:extLst>
              <a:ext uri="{FF2B5EF4-FFF2-40B4-BE49-F238E27FC236}">
                <a16:creationId xmlns:a16="http://schemas.microsoft.com/office/drawing/2014/main" id="{2E349971-C85B-69AF-C077-ABEE0AF2150B}"/>
              </a:ext>
            </a:extLst>
          </p:cNvPr>
          <p:cNvSpPr txBox="1"/>
          <p:nvPr/>
        </p:nvSpPr>
        <p:spPr>
          <a:xfrm>
            <a:off x="5834748" y="2794845"/>
            <a:ext cx="324128" cy="369332"/>
          </a:xfrm>
          <a:prstGeom prst="rect">
            <a:avLst/>
          </a:prstGeom>
          <a:noFill/>
          <a:ln>
            <a:noFill/>
          </a:ln>
        </p:spPr>
        <p:txBody>
          <a:bodyPr wrap="none" rtlCol="0">
            <a:spAutoFit/>
          </a:bodyPr>
          <a:lstStyle/>
          <a:p>
            <a:pPr algn="ctr"/>
            <a:r>
              <a:rPr lang="en-US" b="1">
                <a:solidFill>
                  <a:srgbClr val="FF0000"/>
                </a:solidFill>
              </a:rPr>
              <a:t>Ấ</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289221" y="2794845"/>
            <a:ext cx="308098" cy="369332"/>
          </a:xfrm>
          <a:prstGeom prst="rect">
            <a:avLst/>
          </a:prstGeom>
          <a:noFill/>
        </p:spPr>
        <p:txBody>
          <a:bodyPr wrap="none" rtlCol="0">
            <a:spAutoFit/>
          </a:bodyPr>
          <a:lstStyle/>
          <a:p>
            <a:pPr algn="ctr"/>
            <a:r>
              <a:rPr lang="en-US" b="1"/>
              <a:t>P</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8986786" y="3275680"/>
            <a:ext cx="335348" cy="369332"/>
          </a:xfrm>
          <a:prstGeom prst="rect">
            <a:avLst/>
          </a:prstGeom>
          <a:noFill/>
        </p:spPr>
        <p:txBody>
          <a:bodyPr wrap="none" rtlCol="0">
            <a:spAutoFit/>
          </a:bodyPr>
          <a:lstStyle/>
          <a:p>
            <a:pPr algn="ctr"/>
            <a:r>
              <a:rPr lang="en-US" b="1"/>
              <a:t>N</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5382271" y="2794845"/>
            <a:ext cx="306494" cy="369332"/>
          </a:xfrm>
          <a:prstGeom prst="rect">
            <a:avLst/>
          </a:prstGeom>
          <a:noFill/>
        </p:spPr>
        <p:txBody>
          <a:bodyPr wrap="none" rtlCol="0">
            <a:spAutoFit/>
          </a:bodyPr>
          <a:lstStyle/>
          <a:p>
            <a:pPr algn="ctr"/>
            <a:r>
              <a:rPr lang="en-US" b="1"/>
              <a:t>C</a:t>
            </a:r>
            <a:endParaRPr lang="en-US" b="1" dirty="0"/>
          </a:p>
        </p:txBody>
      </p:sp>
      <p:sp>
        <p:nvSpPr>
          <p:cNvPr id="1847" name="TextBox 1846">
            <a:extLst>
              <a:ext uri="{FF2B5EF4-FFF2-40B4-BE49-F238E27FC236}">
                <a16:creationId xmlns:a16="http://schemas.microsoft.com/office/drawing/2014/main" id="{638006E0-0A64-ABBC-E567-7622C1914730}"/>
              </a:ext>
            </a:extLst>
          </p:cNvPr>
          <p:cNvSpPr txBox="1"/>
          <p:nvPr/>
        </p:nvSpPr>
        <p:spPr>
          <a:xfrm>
            <a:off x="4914942" y="4731044"/>
            <a:ext cx="332143" cy="369332"/>
          </a:xfrm>
          <a:prstGeom prst="rect">
            <a:avLst/>
          </a:prstGeom>
          <a:noFill/>
        </p:spPr>
        <p:txBody>
          <a:bodyPr wrap="none" rtlCol="0">
            <a:spAutoFit/>
          </a:bodyPr>
          <a:lstStyle/>
          <a:p>
            <a:pPr algn="ctr"/>
            <a:r>
              <a:rPr lang="en-US" b="1"/>
              <a:t>Đ</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8560642" y="3278154"/>
            <a:ext cx="296876" cy="369332"/>
          </a:xfrm>
          <a:prstGeom prst="rect">
            <a:avLst/>
          </a:prstGeom>
          <a:noFill/>
        </p:spPr>
        <p:txBody>
          <a:bodyPr wrap="none" rtlCol="0">
            <a:spAutoFit/>
          </a:bodyPr>
          <a:lstStyle/>
          <a:p>
            <a:pPr algn="ctr"/>
            <a:r>
              <a:rPr lang="en-US" b="1"/>
              <a:t>Ệ</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5842764" y="3278141"/>
            <a:ext cx="308098" cy="369332"/>
          </a:xfrm>
          <a:prstGeom prst="rect">
            <a:avLst/>
          </a:prstGeom>
          <a:noFill/>
          <a:ln>
            <a:noFill/>
          </a:ln>
        </p:spPr>
        <p:txBody>
          <a:bodyPr wrap="none" rtlCol="0">
            <a:spAutoFit/>
          </a:bodyPr>
          <a:lstStyle/>
          <a:p>
            <a:pPr algn="ctr"/>
            <a:r>
              <a:rPr lang="en-US" b="1">
                <a:solidFill>
                  <a:srgbClr val="FF0000"/>
                </a:solidFill>
              </a:rPr>
              <a:t>P</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278001" y="3278141"/>
            <a:ext cx="330540" cy="369332"/>
          </a:xfrm>
          <a:prstGeom prst="rect">
            <a:avLst/>
          </a:prstGeom>
          <a:noFill/>
        </p:spPr>
        <p:txBody>
          <a:bodyPr wrap="none" rtlCol="0">
            <a:spAutoFit/>
          </a:bodyPr>
          <a:lstStyle/>
          <a:p>
            <a:pPr algn="ctr"/>
            <a:r>
              <a:rPr lang="en-US" b="1"/>
              <a:t>H</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6734808" y="3278141"/>
            <a:ext cx="324128" cy="369332"/>
          </a:xfrm>
          <a:prstGeom prst="rect">
            <a:avLst/>
          </a:prstGeom>
          <a:noFill/>
        </p:spPr>
        <p:txBody>
          <a:bodyPr wrap="none" rtlCol="0">
            <a:spAutoFit/>
          </a:bodyPr>
          <a:lstStyle/>
          <a:p>
            <a:pPr algn="ctr"/>
            <a:r>
              <a:rPr lang="en-US" b="1"/>
              <a:t>Á</a:t>
            </a:r>
            <a:endParaRPr lang="en-US" b="1" dirty="0"/>
          </a:p>
        </p:txBody>
      </p:sp>
      <p:sp>
        <p:nvSpPr>
          <p:cNvPr id="3" name="TextBox 2">
            <a:hlinkClick r:id="" action="ppaction://hlinkshowjump?jump=nextslide"/>
            <a:extLst>
              <a:ext uri="{FF2B5EF4-FFF2-40B4-BE49-F238E27FC236}">
                <a16:creationId xmlns:a16="http://schemas.microsoft.com/office/drawing/2014/main" id="{A93BD1E3-744D-8FF5-4B8D-D53D5FC078FA}"/>
              </a:ext>
            </a:extLst>
          </p:cNvPr>
          <p:cNvSpPr txBox="1"/>
          <p:nvPr/>
        </p:nvSpPr>
        <p:spPr>
          <a:xfrm>
            <a:off x="9017708" y="6143395"/>
            <a:ext cx="2835154"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A3D671DF-06B5-9CA8-BD60-C24715F17D58}"/>
              </a:ext>
            </a:extLst>
          </p:cNvPr>
          <p:cNvSpPr/>
          <p:nvPr/>
        </p:nvSpPr>
        <p:spPr>
          <a:xfrm>
            <a:off x="3992516" y="37400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TextBox 17">
            <a:extLst>
              <a:ext uri="{FF2B5EF4-FFF2-40B4-BE49-F238E27FC236}">
                <a16:creationId xmlns:a16="http://schemas.microsoft.com/office/drawing/2014/main" id="{01F09D7C-E846-FF09-0902-A1C6BA234593}"/>
              </a:ext>
            </a:extLst>
          </p:cNvPr>
          <p:cNvSpPr txBox="1"/>
          <p:nvPr/>
        </p:nvSpPr>
        <p:spPr>
          <a:xfrm>
            <a:off x="3998536" y="3763245"/>
            <a:ext cx="360996" cy="369332"/>
          </a:xfrm>
          <a:prstGeom prst="rect">
            <a:avLst/>
          </a:prstGeom>
          <a:noFill/>
        </p:spPr>
        <p:txBody>
          <a:bodyPr wrap="none" rtlCol="0">
            <a:spAutoFit/>
          </a:bodyPr>
          <a:lstStyle/>
          <a:p>
            <a:pPr algn="ctr"/>
            <a:r>
              <a:rPr lang="en-US" b="1"/>
              <a:t>Ư</a:t>
            </a:r>
            <a:endParaRPr lang="en-US" b="1" dirty="0"/>
          </a:p>
        </p:txBody>
      </p:sp>
      <p:sp>
        <p:nvSpPr>
          <p:cNvPr id="22" name="Rectangle 21">
            <a:extLst>
              <a:ext uri="{FF2B5EF4-FFF2-40B4-BE49-F238E27FC236}">
                <a16:creationId xmlns:a16="http://schemas.microsoft.com/office/drawing/2014/main" id="{6C20F96D-930D-6B66-E1E1-56BB379A2475}"/>
              </a:ext>
            </a:extLst>
          </p:cNvPr>
          <p:cNvSpPr/>
          <p:nvPr/>
        </p:nvSpPr>
        <p:spPr>
          <a:xfrm>
            <a:off x="3540432" y="374112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id="{03768269-35A6-EBA3-59B0-1D304A8B055F}"/>
              </a:ext>
            </a:extLst>
          </p:cNvPr>
          <p:cNvSpPr txBox="1"/>
          <p:nvPr/>
        </p:nvSpPr>
        <p:spPr>
          <a:xfrm>
            <a:off x="3561679" y="3764273"/>
            <a:ext cx="330540" cy="369332"/>
          </a:xfrm>
          <a:prstGeom prst="rect">
            <a:avLst/>
          </a:prstGeom>
          <a:noFill/>
        </p:spPr>
        <p:txBody>
          <a:bodyPr wrap="none" rtlCol="0">
            <a:spAutoFit/>
          </a:bodyPr>
          <a:lstStyle/>
          <a:p>
            <a:pPr algn="ctr"/>
            <a:r>
              <a:rPr lang="en-US" b="1"/>
              <a:t>G</a:t>
            </a:r>
            <a:endParaRPr lang="en-US" b="1" dirty="0"/>
          </a:p>
        </p:txBody>
      </p:sp>
      <p:sp>
        <p:nvSpPr>
          <p:cNvPr id="26" name="Rectangle 25">
            <a:extLst>
              <a:ext uri="{FF2B5EF4-FFF2-40B4-BE49-F238E27FC236}">
                <a16:creationId xmlns:a16="http://schemas.microsoft.com/office/drawing/2014/main" id="{ABE6BE61-95E8-C5E0-6A7A-FE907EC36E86}"/>
              </a:ext>
            </a:extLst>
          </p:cNvPr>
          <p:cNvSpPr/>
          <p:nvPr/>
        </p:nvSpPr>
        <p:spPr>
          <a:xfrm>
            <a:off x="5351382" y="518916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TextBox 28">
            <a:extLst>
              <a:ext uri="{FF2B5EF4-FFF2-40B4-BE49-F238E27FC236}">
                <a16:creationId xmlns:a16="http://schemas.microsoft.com/office/drawing/2014/main" id="{D8B7BCE3-DDFF-1C21-3F97-74AC2911BAE7}"/>
              </a:ext>
            </a:extLst>
          </p:cNvPr>
          <p:cNvSpPr txBox="1"/>
          <p:nvPr/>
        </p:nvSpPr>
        <p:spPr>
          <a:xfrm>
            <a:off x="5371828" y="5212309"/>
            <a:ext cx="332142" cy="369332"/>
          </a:xfrm>
          <a:prstGeom prst="rect">
            <a:avLst/>
          </a:prstGeom>
          <a:noFill/>
        </p:spPr>
        <p:txBody>
          <a:bodyPr wrap="none" rtlCol="0">
            <a:spAutoFit/>
          </a:bodyPr>
          <a:lstStyle/>
          <a:p>
            <a:pPr algn="ctr"/>
            <a:r>
              <a:rPr lang="en-US" b="1"/>
              <a:t>G</a:t>
            </a:r>
            <a:endParaRPr lang="en-US" b="1" dirty="0"/>
          </a:p>
        </p:txBody>
      </p:sp>
      <p:sp>
        <p:nvSpPr>
          <p:cNvPr id="12" name="Rectangle 11">
            <a:extLst>
              <a:ext uri="{FF2B5EF4-FFF2-40B4-BE49-F238E27FC236}">
                <a16:creationId xmlns:a16="http://schemas.microsoft.com/office/drawing/2014/main" id="{6CE9C685-B007-BF9A-E5CD-8479083C396A}"/>
              </a:ext>
            </a:extLst>
          </p:cNvPr>
          <p:cNvSpPr/>
          <p:nvPr/>
        </p:nvSpPr>
        <p:spPr>
          <a:xfrm>
            <a:off x="7169513" y="2290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a16="http://schemas.microsoft.com/office/drawing/2014/main" id="{F70F9F18-8446-C4E7-A04D-1EFF74B98FBE}"/>
              </a:ext>
            </a:extLst>
          </p:cNvPr>
          <p:cNvSpPr/>
          <p:nvPr/>
        </p:nvSpPr>
        <p:spPr>
          <a:xfrm>
            <a:off x="8082693"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83A8BD89-1935-7AD9-8E99-DE62F15CC0DB}"/>
              </a:ext>
            </a:extLst>
          </p:cNvPr>
          <p:cNvSpPr/>
          <p:nvPr/>
        </p:nvSpPr>
        <p:spPr>
          <a:xfrm>
            <a:off x="7623115" y="229247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a16="http://schemas.microsoft.com/office/drawing/2014/main" id="{CA991ADE-EAD9-FB01-4D33-C2616C8DA90C}"/>
              </a:ext>
            </a:extLst>
          </p:cNvPr>
          <p:cNvSpPr txBox="1"/>
          <p:nvPr/>
        </p:nvSpPr>
        <p:spPr>
          <a:xfrm>
            <a:off x="7190760" y="2313247"/>
            <a:ext cx="330540" cy="369332"/>
          </a:xfrm>
          <a:prstGeom prst="rect">
            <a:avLst/>
          </a:prstGeom>
          <a:noFill/>
        </p:spPr>
        <p:txBody>
          <a:bodyPr wrap="none" rtlCol="0">
            <a:spAutoFit/>
          </a:bodyPr>
          <a:lstStyle/>
          <a:p>
            <a:pPr algn="ctr"/>
            <a:r>
              <a:rPr lang="en-US" b="1"/>
              <a:t>H</a:t>
            </a:r>
            <a:endParaRPr lang="en-US" b="1" dirty="0"/>
          </a:p>
        </p:txBody>
      </p:sp>
      <p:sp>
        <p:nvSpPr>
          <p:cNvPr id="25" name="TextBox 24">
            <a:extLst>
              <a:ext uri="{FF2B5EF4-FFF2-40B4-BE49-F238E27FC236}">
                <a16:creationId xmlns:a16="http://schemas.microsoft.com/office/drawing/2014/main" id="{29D2ABAB-C32A-3E96-C8DE-63B8BB1CBE99}"/>
              </a:ext>
            </a:extLst>
          </p:cNvPr>
          <p:cNvSpPr txBox="1"/>
          <p:nvPr/>
        </p:nvSpPr>
        <p:spPr>
          <a:xfrm>
            <a:off x="8107145" y="2315628"/>
            <a:ext cx="324128" cy="369332"/>
          </a:xfrm>
          <a:prstGeom prst="rect">
            <a:avLst/>
          </a:prstGeom>
          <a:noFill/>
        </p:spPr>
        <p:txBody>
          <a:bodyPr wrap="none" rtlCol="0">
            <a:spAutoFit/>
          </a:bodyPr>
          <a:lstStyle/>
          <a:p>
            <a:pPr algn="ctr"/>
            <a:r>
              <a:rPr lang="en-US" b="1"/>
              <a:t>Á</a:t>
            </a:r>
            <a:endParaRPr lang="en-US" b="1" dirty="0"/>
          </a:p>
        </p:txBody>
      </p:sp>
      <p:sp>
        <p:nvSpPr>
          <p:cNvPr id="33" name="TextBox 32">
            <a:extLst>
              <a:ext uri="{FF2B5EF4-FFF2-40B4-BE49-F238E27FC236}">
                <a16:creationId xmlns:a16="http://schemas.microsoft.com/office/drawing/2014/main" id="{23088489-00F9-49C8-18E6-00EDF7315A79}"/>
              </a:ext>
            </a:extLst>
          </p:cNvPr>
          <p:cNvSpPr txBox="1"/>
          <p:nvPr/>
        </p:nvSpPr>
        <p:spPr>
          <a:xfrm>
            <a:off x="7643560" y="2315628"/>
            <a:ext cx="332143" cy="369332"/>
          </a:xfrm>
          <a:prstGeom prst="rect">
            <a:avLst/>
          </a:prstGeom>
          <a:noFill/>
        </p:spPr>
        <p:txBody>
          <a:bodyPr wrap="none" rtlCol="0">
            <a:spAutoFit/>
          </a:bodyPr>
          <a:lstStyle/>
          <a:p>
            <a:pPr algn="ctr"/>
            <a:r>
              <a:rPr lang="en-US" b="1"/>
              <a:t>Đ</a:t>
            </a:r>
            <a:endParaRPr lang="en-US" b="1" dirty="0"/>
          </a:p>
        </p:txBody>
      </p:sp>
      <p:sp>
        <p:nvSpPr>
          <p:cNvPr id="35" name="Rectangle 34">
            <a:extLst>
              <a:ext uri="{FF2B5EF4-FFF2-40B4-BE49-F238E27FC236}">
                <a16:creationId xmlns:a16="http://schemas.microsoft.com/office/drawing/2014/main" id="{9C52C6EF-CB48-736D-F624-E16A1FE3E614}"/>
              </a:ext>
            </a:extLst>
          </p:cNvPr>
          <p:cNvSpPr/>
          <p:nvPr/>
        </p:nvSpPr>
        <p:spPr>
          <a:xfrm>
            <a:off x="7615357" y="32550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5" name="Rectangle 44">
            <a:extLst>
              <a:ext uri="{FF2B5EF4-FFF2-40B4-BE49-F238E27FC236}">
                <a16:creationId xmlns:a16="http://schemas.microsoft.com/office/drawing/2014/main" id="{BE326656-DA97-9368-EAB4-624D4FE12328}"/>
              </a:ext>
            </a:extLst>
          </p:cNvPr>
          <p:cNvSpPr/>
          <p:nvPr/>
        </p:nvSpPr>
        <p:spPr>
          <a:xfrm>
            <a:off x="8068960" y="32550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TextBox 54">
            <a:extLst>
              <a:ext uri="{FF2B5EF4-FFF2-40B4-BE49-F238E27FC236}">
                <a16:creationId xmlns:a16="http://schemas.microsoft.com/office/drawing/2014/main" id="{6BA11F42-2803-DA71-3BCE-799B70159501}"/>
              </a:ext>
            </a:extLst>
          </p:cNvPr>
          <p:cNvSpPr txBox="1"/>
          <p:nvPr/>
        </p:nvSpPr>
        <p:spPr>
          <a:xfrm>
            <a:off x="7634200" y="3278154"/>
            <a:ext cx="335348" cy="369332"/>
          </a:xfrm>
          <a:prstGeom prst="rect">
            <a:avLst/>
          </a:prstGeom>
          <a:noFill/>
        </p:spPr>
        <p:txBody>
          <a:bodyPr wrap="none" rtlCol="0">
            <a:spAutoFit/>
          </a:bodyPr>
          <a:lstStyle/>
          <a:p>
            <a:pPr algn="ctr"/>
            <a:r>
              <a:rPr lang="en-US" b="1"/>
              <a:t>H</a:t>
            </a:r>
            <a:endParaRPr lang="en-US" b="1" dirty="0"/>
          </a:p>
        </p:txBody>
      </p:sp>
      <p:sp>
        <p:nvSpPr>
          <p:cNvPr id="56" name="TextBox 55">
            <a:extLst>
              <a:ext uri="{FF2B5EF4-FFF2-40B4-BE49-F238E27FC236}">
                <a16:creationId xmlns:a16="http://schemas.microsoft.com/office/drawing/2014/main" id="{EA13A09E-4E16-3C5E-FFA3-61D398F656B0}"/>
              </a:ext>
            </a:extLst>
          </p:cNvPr>
          <p:cNvSpPr txBox="1"/>
          <p:nvPr/>
        </p:nvSpPr>
        <p:spPr>
          <a:xfrm>
            <a:off x="8132687" y="3278154"/>
            <a:ext cx="245580" cy="369332"/>
          </a:xfrm>
          <a:prstGeom prst="rect">
            <a:avLst/>
          </a:prstGeom>
          <a:noFill/>
        </p:spPr>
        <p:txBody>
          <a:bodyPr wrap="none" rtlCol="0">
            <a:spAutoFit/>
          </a:bodyPr>
          <a:lstStyle/>
          <a:p>
            <a:pPr algn="ctr"/>
            <a:r>
              <a:rPr lang="en-US" b="1"/>
              <a:t>I</a:t>
            </a:r>
            <a:endParaRPr lang="en-US" b="1" dirty="0"/>
          </a:p>
        </p:txBody>
      </p:sp>
      <p:sp>
        <p:nvSpPr>
          <p:cNvPr id="1792" name="Rectangle 1791">
            <a:extLst>
              <a:ext uri="{FF2B5EF4-FFF2-40B4-BE49-F238E27FC236}">
                <a16:creationId xmlns:a16="http://schemas.microsoft.com/office/drawing/2014/main" id="{FC880666-DC7B-C1F2-ED8C-60D72A66AF0D}"/>
              </a:ext>
            </a:extLst>
          </p:cNvPr>
          <p:cNvSpPr/>
          <p:nvPr/>
        </p:nvSpPr>
        <p:spPr>
          <a:xfrm>
            <a:off x="7163957" y="32550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3" name="TextBox 1792">
            <a:extLst>
              <a:ext uri="{FF2B5EF4-FFF2-40B4-BE49-F238E27FC236}">
                <a16:creationId xmlns:a16="http://schemas.microsoft.com/office/drawing/2014/main" id="{57FBB644-582D-B01F-FAAE-9117291F7D16}"/>
              </a:ext>
            </a:extLst>
          </p:cNvPr>
          <p:cNvSpPr txBox="1"/>
          <p:nvPr/>
        </p:nvSpPr>
        <p:spPr>
          <a:xfrm>
            <a:off x="7201234" y="3278215"/>
            <a:ext cx="298480" cy="369332"/>
          </a:xfrm>
          <a:prstGeom prst="rect">
            <a:avLst/>
          </a:prstGeom>
          <a:noFill/>
        </p:spPr>
        <p:txBody>
          <a:bodyPr wrap="none" rtlCol="0">
            <a:spAutoFit/>
          </a:bodyPr>
          <a:lstStyle/>
          <a:p>
            <a:pPr algn="ctr"/>
            <a:r>
              <a:rPr lang="en-US" b="1"/>
              <a:t>T</a:t>
            </a:r>
            <a:endParaRPr lang="en-US" b="1" dirty="0"/>
          </a:p>
        </p:txBody>
      </p:sp>
      <p:sp>
        <p:nvSpPr>
          <p:cNvPr id="1836" name="Rectangle 1835">
            <a:extLst>
              <a:ext uri="{FF2B5EF4-FFF2-40B4-BE49-F238E27FC236}">
                <a16:creationId xmlns:a16="http://schemas.microsoft.com/office/drawing/2014/main" id="{836D52D0-B923-41E9-3286-DDCFA6F83D04}"/>
              </a:ext>
            </a:extLst>
          </p:cNvPr>
          <p:cNvSpPr/>
          <p:nvPr/>
        </p:nvSpPr>
        <p:spPr>
          <a:xfrm>
            <a:off x="4893017" y="373922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9" name="TextBox 1838">
            <a:extLst>
              <a:ext uri="{FF2B5EF4-FFF2-40B4-BE49-F238E27FC236}">
                <a16:creationId xmlns:a16="http://schemas.microsoft.com/office/drawing/2014/main" id="{97D36082-ACC3-5DC9-E383-D67B34696794}"/>
              </a:ext>
            </a:extLst>
          </p:cNvPr>
          <p:cNvSpPr txBox="1"/>
          <p:nvPr/>
        </p:nvSpPr>
        <p:spPr>
          <a:xfrm>
            <a:off x="4956744" y="3762378"/>
            <a:ext cx="245580" cy="369332"/>
          </a:xfrm>
          <a:prstGeom prst="rect">
            <a:avLst/>
          </a:prstGeom>
          <a:noFill/>
        </p:spPr>
        <p:txBody>
          <a:bodyPr wrap="none" rtlCol="0">
            <a:spAutoFit/>
          </a:bodyPr>
          <a:lstStyle/>
          <a:p>
            <a:pPr algn="ctr"/>
            <a:r>
              <a:rPr lang="en-US" b="1"/>
              <a:t>I</a:t>
            </a:r>
            <a:endParaRPr lang="en-US" b="1" dirty="0"/>
          </a:p>
        </p:txBody>
      </p:sp>
      <p:sp>
        <p:nvSpPr>
          <p:cNvPr id="1840" name="Rectangle 1839">
            <a:extLst>
              <a:ext uri="{FF2B5EF4-FFF2-40B4-BE49-F238E27FC236}">
                <a16:creationId xmlns:a16="http://schemas.microsoft.com/office/drawing/2014/main" id="{E0E8521F-DD01-CA59-B56F-597B4E63E498}"/>
              </a:ext>
            </a:extLst>
          </p:cNvPr>
          <p:cNvSpPr/>
          <p:nvPr/>
        </p:nvSpPr>
        <p:spPr>
          <a:xfrm>
            <a:off x="8517159" y="51881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1" name="TextBox 1840">
            <a:extLst>
              <a:ext uri="{FF2B5EF4-FFF2-40B4-BE49-F238E27FC236}">
                <a16:creationId xmlns:a16="http://schemas.microsoft.com/office/drawing/2014/main" id="{E32A58FD-9FFF-7B9F-5247-A97CC0AAD19F}"/>
              </a:ext>
            </a:extLst>
          </p:cNvPr>
          <p:cNvSpPr txBox="1"/>
          <p:nvPr/>
        </p:nvSpPr>
        <p:spPr>
          <a:xfrm>
            <a:off x="8546421" y="5211325"/>
            <a:ext cx="314509" cy="369332"/>
          </a:xfrm>
          <a:prstGeom prst="rect">
            <a:avLst/>
          </a:prstGeom>
          <a:noFill/>
        </p:spPr>
        <p:txBody>
          <a:bodyPr wrap="none" rtlCol="0">
            <a:spAutoFit/>
          </a:bodyPr>
          <a:lstStyle/>
          <a:p>
            <a:pPr algn="ctr"/>
            <a:r>
              <a:rPr lang="en-US" b="1"/>
              <a:t>C</a:t>
            </a:r>
            <a:endParaRPr lang="en-US" b="1" dirty="0"/>
          </a:p>
        </p:txBody>
      </p:sp>
      <p:sp>
        <p:nvSpPr>
          <p:cNvPr id="1842" name="Rectangle 1841">
            <a:extLst>
              <a:ext uri="{FF2B5EF4-FFF2-40B4-BE49-F238E27FC236}">
                <a16:creationId xmlns:a16="http://schemas.microsoft.com/office/drawing/2014/main" id="{1DAEA9AC-1BCB-12BC-8DAC-BF5AA2C8878F}"/>
              </a:ext>
            </a:extLst>
          </p:cNvPr>
          <p:cNvSpPr/>
          <p:nvPr/>
        </p:nvSpPr>
        <p:spPr>
          <a:xfrm>
            <a:off x="7615357" y="42205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3" name="TextBox 1842">
            <a:extLst>
              <a:ext uri="{FF2B5EF4-FFF2-40B4-BE49-F238E27FC236}">
                <a16:creationId xmlns:a16="http://schemas.microsoft.com/office/drawing/2014/main" id="{E0B55B81-6BB2-3780-E3AC-A4ECCC586CB3}"/>
              </a:ext>
            </a:extLst>
          </p:cNvPr>
          <p:cNvSpPr txBox="1"/>
          <p:nvPr/>
        </p:nvSpPr>
        <p:spPr>
          <a:xfrm>
            <a:off x="7679084" y="4243683"/>
            <a:ext cx="245580" cy="369332"/>
          </a:xfrm>
          <a:prstGeom prst="rect">
            <a:avLst/>
          </a:prstGeom>
          <a:noFill/>
        </p:spPr>
        <p:txBody>
          <a:bodyPr wrap="none" rtlCol="0">
            <a:spAutoFit/>
          </a:bodyPr>
          <a:lstStyle/>
          <a:p>
            <a:pPr algn="ctr"/>
            <a:r>
              <a:rPr lang="en-US" b="1"/>
              <a:t>I</a:t>
            </a:r>
            <a:endParaRPr lang="en-US" b="1" dirty="0"/>
          </a:p>
        </p:txBody>
      </p:sp>
      <p:sp>
        <p:nvSpPr>
          <p:cNvPr id="1844" name="Rectangle 1843">
            <a:extLst>
              <a:ext uri="{FF2B5EF4-FFF2-40B4-BE49-F238E27FC236}">
                <a16:creationId xmlns:a16="http://schemas.microsoft.com/office/drawing/2014/main" id="{AD9CCDA9-5E92-ABEF-28A8-B64E54C084E1}"/>
              </a:ext>
            </a:extLst>
          </p:cNvPr>
          <p:cNvSpPr/>
          <p:nvPr/>
        </p:nvSpPr>
        <p:spPr>
          <a:xfrm>
            <a:off x="8068960" y="519231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TextBox 1844">
            <a:extLst>
              <a:ext uri="{FF2B5EF4-FFF2-40B4-BE49-F238E27FC236}">
                <a16:creationId xmlns:a16="http://schemas.microsoft.com/office/drawing/2014/main" id="{CDBC2D6F-22D1-6230-68A6-5B3940FD0689}"/>
              </a:ext>
            </a:extLst>
          </p:cNvPr>
          <p:cNvSpPr txBox="1"/>
          <p:nvPr/>
        </p:nvSpPr>
        <p:spPr>
          <a:xfrm>
            <a:off x="8087803" y="5215460"/>
            <a:ext cx="335348" cy="369332"/>
          </a:xfrm>
          <a:prstGeom prst="rect">
            <a:avLst/>
          </a:prstGeom>
          <a:noFill/>
        </p:spPr>
        <p:txBody>
          <a:bodyPr wrap="none" rtlCol="0">
            <a:spAutoFit/>
          </a:bodyPr>
          <a:lstStyle/>
          <a:p>
            <a:pPr algn="ctr"/>
            <a:r>
              <a:rPr lang="en-US" b="1"/>
              <a:t>Ú</a:t>
            </a:r>
            <a:endParaRPr lang="en-US" b="1" dirty="0"/>
          </a:p>
        </p:txBody>
      </p:sp>
      <p:sp>
        <p:nvSpPr>
          <p:cNvPr id="2" name="Rectangle 1">
            <a:extLst>
              <a:ext uri="{FF2B5EF4-FFF2-40B4-BE49-F238E27FC236}">
                <a16:creationId xmlns:a16="http://schemas.microsoft.com/office/drawing/2014/main" id="{8395BF39-BD06-6BD2-EF94-E89D180BD3EB}"/>
              </a:ext>
            </a:extLst>
          </p:cNvPr>
          <p:cNvSpPr/>
          <p:nvPr/>
        </p:nvSpPr>
        <p:spPr>
          <a:xfrm>
            <a:off x="7622969" y="18074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 name="TextBox 4">
            <a:extLst>
              <a:ext uri="{FF2B5EF4-FFF2-40B4-BE49-F238E27FC236}">
                <a16:creationId xmlns:a16="http://schemas.microsoft.com/office/drawing/2014/main" id="{A1774300-8E63-0506-8EF0-CC16D9A19EED}"/>
              </a:ext>
            </a:extLst>
          </p:cNvPr>
          <p:cNvSpPr txBox="1"/>
          <p:nvPr/>
        </p:nvSpPr>
        <p:spPr>
          <a:xfrm>
            <a:off x="7641811" y="1830634"/>
            <a:ext cx="335348" cy="369332"/>
          </a:xfrm>
          <a:prstGeom prst="rect">
            <a:avLst/>
          </a:prstGeom>
          <a:noFill/>
        </p:spPr>
        <p:txBody>
          <a:bodyPr wrap="none" rtlCol="0">
            <a:spAutoFit/>
          </a:bodyPr>
          <a:lstStyle/>
          <a:p>
            <a:pPr algn="ctr"/>
            <a:r>
              <a:rPr lang="en-US" b="1"/>
              <a:t>Ú</a:t>
            </a:r>
            <a:endParaRPr lang="en-US" b="1" dirty="0"/>
          </a:p>
        </p:txBody>
      </p:sp>
      <p:sp>
        <p:nvSpPr>
          <p:cNvPr id="6" name="Rectangle 5">
            <a:extLst>
              <a:ext uri="{FF2B5EF4-FFF2-40B4-BE49-F238E27FC236}">
                <a16:creationId xmlns:a16="http://schemas.microsoft.com/office/drawing/2014/main" id="{E4A240EA-E9AE-73B9-5200-744BF6F5AE19}"/>
              </a:ext>
            </a:extLst>
          </p:cNvPr>
          <p:cNvSpPr/>
          <p:nvPr/>
        </p:nvSpPr>
        <p:spPr>
          <a:xfrm>
            <a:off x="8997263" y="22931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Rectangle 6">
            <a:extLst>
              <a:ext uri="{FF2B5EF4-FFF2-40B4-BE49-F238E27FC236}">
                <a16:creationId xmlns:a16="http://schemas.microsoft.com/office/drawing/2014/main" id="{F43ECC7F-F33C-EC28-1D79-5D5083B031D5}"/>
              </a:ext>
            </a:extLst>
          </p:cNvPr>
          <p:cNvSpPr/>
          <p:nvPr/>
        </p:nvSpPr>
        <p:spPr>
          <a:xfrm>
            <a:off x="8537685" y="22931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id="{13650B0E-EC27-3E90-2B8C-6C4095BB653A}"/>
              </a:ext>
            </a:extLst>
          </p:cNvPr>
          <p:cNvSpPr txBox="1"/>
          <p:nvPr/>
        </p:nvSpPr>
        <p:spPr>
          <a:xfrm>
            <a:off x="9017708" y="2316311"/>
            <a:ext cx="332142" cy="369332"/>
          </a:xfrm>
          <a:prstGeom prst="rect">
            <a:avLst/>
          </a:prstGeom>
          <a:noFill/>
        </p:spPr>
        <p:txBody>
          <a:bodyPr wrap="none" rtlCol="0">
            <a:spAutoFit/>
          </a:bodyPr>
          <a:lstStyle/>
          <a:p>
            <a:pPr algn="ctr"/>
            <a:r>
              <a:rPr lang="en-US" b="1"/>
              <a:t>G</a:t>
            </a:r>
            <a:endParaRPr lang="en-US" b="1" dirty="0"/>
          </a:p>
        </p:txBody>
      </p:sp>
      <p:sp>
        <p:nvSpPr>
          <p:cNvPr id="32" name="TextBox 31">
            <a:extLst>
              <a:ext uri="{FF2B5EF4-FFF2-40B4-BE49-F238E27FC236}">
                <a16:creationId xmlns:a16="http://schemas.microsoft.com/office/drawing/2014/main" id="{EF47DAD9-4F37-E6FF-57D4-891844978B7A}"/>
              </a:ext>
            </a:extLst>
          </p:cNvPr>
          <p:cNvSpPr txBox="1"/>
          <p:nvPr/>
        </p:nvSpPr>
        <p:spPr>
          <a:xfrm>
            <a:off x="8555726" y="2316311"/>
            <a:ext cx="336952" cy="369332"/>
          </a:xfrm>
          <a:prstGeom prst="rect">
            <a:avLst/>
          </a:prstGeom>
          <a:noFill/>
        </p:spPr>
        <p:txBody>
          <a:bodyPr wrap="none" rtlCol="0">
            <a:spAutoFit/>
          </a:bodyPr>
          <a:lstStyle/>
          <a:p>
            <a:pPr algn="ctr"/>
            <a:r>
              <a:rPr lang="en-US" b="1"/>
              <a:t>N</a:t>
            </a:r>
            <a:endParaRPr lang="en-US" b="1" dirty="0"/>
          </a:p>
        </p:txBody>
      </p:sp>
      <p:pic>
        <p:nvPicPr>
          <p:cNvPr id="36" name="Graphic 35" descr="Right pointing backhand index with solid fill">
            <a:hlinkClick r:id="rId14" action="ppaction://hlinksldjump"/>
            <a:extLst>
              <a:ext uri="{FF2B5EF4-FFF2-40B4-BE49-F238E27FC236}">
                <a16:creationId xmlns:a16="http://schemas.microsoft.com/office/drawing/2014/main" id="{DEAB75AD-DD61-4E39-A4B8-57656338E3F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04454" y="6147100"/>
            <a:ext cx="320492" cy="320492"/>
          </a:xfrm>
          <a:prstGeom prst="rect">
            <a:avLst/>
          </a:prstGeom>
        </p:spPr>
      </p:pic>
      <p:pic>
        <p:nvPicPr>
          <p:cNvPr id="133" name="image4.png">
            <a:extLst>
              <a:ext uri="{FF2B5EF4-FFF2-40B4-BE49-F238E27FC236}">
                <a16:creationId xmlns:a16="http://schemas.microsoft.com/office/drawing/2014/main" id="{EF6C112C-9809-4FF1-8ACD-0E86750E42E7}"/>
              </a:ext>
            </a:extLst>
          </p:cNvPr>
          <p:cNvPicPr>
            <a:picLocks noChangeAspect="1"/>
          </p:cNvPicPr>
          <p:nvPr/>
        </p:nvPicPr>
        <p:blipFill>
          <a:blip r:embed="rId17" cstate="print"/>
          <a:stretch>
            <a:fillRect/>
          </a:stretch>
        </p:blipFill>
        <p:spPr>
          <a:xfrm>
            <a:off x="10722954" y="800871"/>
            <a:ext cx="469700" cy="459963"/>
          </a:xfrm>
          <a:prstGeom prst="rect">
            <a:avLst/>
          </a:prstGeom>
        </p:spPr>
      </p:pic>
      <p:grpSp>
        <p:nvGrpSpPr>
          <p:cNvPr id="134" name="Group 11">
            <a:extLst>
              <a:ext uri="{FF2B5EF4-FFF2-40B4-BE49-F238E27FC236}">
                <a16:creationId xmlns:a16="http://schemas.microsoft.com/office/drawing/2014/main" id="{EEE77C7A-E7E3-4987-B19B-758A1687E949}"/>
              </a:ext>
            </a:extLst>
          </p:cNvPr>
          <p:cNvGrpSpPr>
            <a:grpSpLocks/>
          </p:cNvGrpSpPr>
          <p:nvPr/>
        </p:nvGrpSpPr>
        <p:grpSpPr bwMode="auto">
          <a:xfrm>
            <a:off x="11362219" y="842065"/>
            <a:ext cx="568337" cy="447866"/>
            <a:chOff x="0" y="0"/>
            <a:chExt cx="666" cy="559"/>
          </a:xfrm>
        </p:grpSpPr>
        <p:sp>
          <p:nvSpPr>
            <p:cNvPr id="135" name="Freeform 12">
              <a:extLst>
                <a:ext uri="{FF2B5EF4-FFF2-40B4-BE49-F238E27FC236}">
                  <a16:creationId xmlns:a16="http://schemas.microsoft.com/office/drawing/2014/main" id="{AC0D05CE-D3FB-402C-96BE-38D04353DED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422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6"/>
                                        </p:tgtEl>
                                        <p:attrNameLst>
                                          <p:attrName>style.visibility</p:attrName>
                                        </p:attrNameLst>
                                      </p:cBhvr>
                                      <p:to>
                                        <p:strVal val="visible"/>
                                      </p:to>
                                    </p:set>
                                    <p:animEffect transition="in" filter="fade">
                                      <p:cBhvr>
                                        <p:cTn id="18" dur="500"/>
                                        <p:tgtEl>
                                          <p:spTgt spid="18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3"/>
                                        </p:tgtEl>
                                        <p:attrNameLst>
                                          <p:attrName>style.visibility</p:attrName>
                                        </p:attrNameLst>
                                      </p:cBhvr>
                                      <p:to>
                                        <p:strVal val="visible"/>
                                      </p:to>
                                    </p:set>
                                    <p:animEffect transition="in" filter="fade">
                                      <p:cBhvr>
                                        <p:cTn id="21" dur="500"/>
                                        <p:tgtEl>
                                          <p:spTgt spid="190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nextCondLst>
                <p:cond evt="onClick" delay="0">
                  <p:tgtEl>
                    <p:spTgt spid="1422"/>
                  </p:tgtEl>
                </p:cond>
              </p:nextCondLst>
            </p:seq>
            <p:seq concurrent="1" nextAc="seek">
              <p:cTn id="25" restart="whenNotActive" fill="hold" evtFilter="cancelBubble" nodeType="interactiveSeq">
                <p:stCondLst>
                  <p:cond evt="onClick" delay="0">
                    <p:tgtEl>
                      <p:spTgt spid="1423"/>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nextCondLst>
                <p:cond evt="onClick" delay="0">
                  <p:tgtEl>
                    <p:spTgt spid="1423"/>
                  </p:tgtEl>
                </p:cond>
              </p:nextCondLst>
            </p:seq>
            <p:seq concurrent="1" nextAc="seek">
              <p:cTn id="55" restart="whenNotActive" fill="hold" evtFilter="cancelBubble" nodeType="interactiveSeq">
                <p:stCondLst>
                  <p:cond evt="onClick" delay="0">
                    <p:tgtEl>
                      <p:spTgt spid="1424"/>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nextCondLst>
                <p:cond evt="onClick" delay="0">
                  <p:tgtEl>
                    <p:spTgt spid="1424"/>
                  </p:tgtEl>
                </p:cond>
              </p:nextCondLst>
            </p:seq>
            <p:seq concurrent="1" nextAc="seek">
              <p:cTn id="67" restart="whenNotActive" fill="hold" evtFilter="cancelBubble" nodeType="interactiveSeq">
                <p:stCondLst>
                  <p:cond evt="onClick" delay="0">
                    <p:tgtEl>
                      <p:spTgt spid="144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withEffect">
                                  <p:stCondLst>
                                    <p:cond delay="0"/>
                                  </p:stCondLst>
                                  <p:childTnLst>
                                    <p:set>
                                      <p:cBhvr>
                                        <p:cTn id="71" dur="1" fill="hold">
                                          <p:stCondLst>
                                            <p:cond delay="0"/>
                                          </p:stCondLst>
                                        </p:cTn>
                                        <p:tgtEl>
                                          <p:spTgt spid="1794"/>
                                        </p:tgtEl>
                                        <p:attrNameLst>
                                          <p:attrName>style.visibility</p:attrName>
                                        </p:attrNameLst>
                                      </p:cBhvr>
                                      <p:to>
                                        <p:strVal val="visible"/>
                                      </p:to>
                                    </p:set>
                                    <p:animEffect transition="in" filter="fade">
                                      <p:cBhvr>
                                        <p:cTn id="72" dur="500"/>
                                        <p:tgtEl>
                                          <p:spTgt spid="17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01"/>
                                        </p:tgtEl>
                                        <p:attrNameLst>
                                          <p:attrName>style.visibility</p:attrName>
                                        </p:attrNameLst>
                                      </p:cBhvr>
                                      <p:to>
                                        <p:strVal val="visible"/>
                                      </p:to>
                                    </p:set>
                                    <p:animEffect transition="in" filter="fade">
                                      <p:cBhvr>
                                        <p:cTn id="75" dur="500"/>
                                        <p:tgtEl>
                                          <p:spTgt spid="180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02"/>
                                        </p:tgtEl>
                                        <p:attrNameLst>
                                          <p:attrName>style.visibility</p:attrName>
                                        </p:attrNameLst>
                                      </p:cBhvr>
                                      <p:to>
                                        <p:strVal val="visible"/>
                                      </p:to>
                                    </p:set>
                                    <p:animEffect transition="in" filter="fade">
                                      <p:cBhvr>
                                        <p:cTn id="78" dur="500"/>
                                        <p:tgtEl>
                                          <p:spTgt spid="18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03"/>
                                        </p:tgtEl>
                                        <p:attrNameLst>
                                          <p:attrName>style.visibility</p:attrName>
                                        </p:attrNameLst>
                                      </p:cBhvr>
                                      <p:to>
                                        <p:strVal val="visible"/>
                                      </p:to>
                                    </p:set>
                                    <p:animEffect transition="in" filter="fade">
                                      <p:cBhvr>
                                        <p:cTn id="81" dur="500"/>
                                        <p:tgtEl>
                                          <p:spTgt spid="180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93"/>
                                        </p:tgtEl>
                                        <p:attrNameLst>
                                          <p:attrName>style.visibility</p:attrName>
                                        </p:attrNameLst>
                                      </p:cBhvr>
                                      <p:to>
                                        <p:strVal val="visible"/>
                                      </p:to>
                                    </p:set>
                                    <p:animEffect transition="in" filter="fade">
                                      <p:cBhvr>
                                        <p:cTn id="87" dur="500"/>
                                        <p:tgtEl>
                                          <p:spTgt spid="179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childTnLst>
                    </p:cTn>
                  </p:par>
                </p:childTnLst>
              </p:cTn>
              <p:nextCondLst>
                <p:cond evt="onClick" delay="0">
                  <p:tgtEl>
                    <p:spTgt spid="1440"/>
                  </p:tgtEl>
                </p:cond>
              </p:nextCondLst>
            </p:seq>
            <p:seq concurrent="1" nextAc="seek">
              <p:cTn id="94" restart="whenNotActive" fill="hold" evtFilter="cancelBubble" nodeType="interactiveSeq">
                <p:stCondLst>
                  <p:cond evt="onClick" delay="0">
                    <p:tgtEl>
                      <p:spTgt spid="1441"/>
                    </p:tgtEl>
                  </p:cond>
                </p:stCondLst>
                <p:endSync evt="end" delay="0">
                  <p:rtn val="all"/>
                </p:endSync>
                <p:childTnLst>
                  <p:par>
                    <p:cTn id="95" fill="hold">
                      <p:stCondLst>
                        <p:cond delay="0"/>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31"/>
                                        </p:tgtEl>
                                        <p:attrNameLst>
                                          <p:attrName>style.visibility</p:attrName>
                                        </p:attrNameLst>
                                      </p:cBhvr>
                                      <p:to>
                                        <p:strVal val="visible"/>
                                      </p:to>
                                    </p:set>
                                    <p:animEffect transition="in" filter="fade">
                                      <p:cBhvr>
                                        <p:cTn id="99" dur="500"/>
                                        <p:tgtEl>
                                          <p:spTgt spid="18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32"/>
                                        </p:tgtEl>
                                        <p:attrNameLst>
                                          <p:attrName>style.visibility</p:attrName>
                                        </p:attrNameLst>
                                      </p:cBhvr>
                                      <p:to>
                                        <p:strVal val="visible"/>
                                      </p:to>
                                    </p:set>
                                    <p:animEffect transition="in" filter="fade">
                                      <p:cBhvr>
                                        <p:cTn id="108" dur="500"/>
                                        <p:tgtEl>
                                          <p:spTgt spid="183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33"/>
                                        </p:tgtEl>
                                        <p:attrNameLst>
                                          <p:attrName>style.visibility</p:attrName>
                                        </p:attrNameLst>
                                      </p:cBhvr>
                                      <p:to>
                                        <p:strVal val="visible"/>
                                      </p:to>
                                    </p:set>
                                    <p:animEffect transition="in" filter="fade">
                                      <p:cBhvr>
                                        <p:cTn id="111" dur="500"/>
                                        <p:tgtEl>
                                          <p:spTgt spid="183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34"/>
                                        </p:tgtEl>
                                        <p:attrNameLst>
                                          <p:attrName>style.visibility</p:attrName>
                                        </p:attrNameLst>
                                      </p:cBhvr>
                                      <p:to>
                                        <p:strVal val="visible"/>
                                      </p:to>
                                    </p:set>
                                    <p:animEffect transition="in" filter="fade">
                                      <p:cBhvr>
                                        <p:cTn id="114" dur="500"/>
                                        <p:tgtEl>
                                          <p:spTgt spid="183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29"/>
                                        </p:tgtEl>
                                        <p:attrNameLst>
                                          <p:attrName>style.visibility</p:attrName>
                                        </p:attrNameLst>
                                      </p:cBhvr>
                                      <p:to>
                                        <p:strVal val="visible"/>
                                      </p:to>
                                    </p:set>
                                    <p:animEffect transition="in" filter="fade">
                                      <p:cBhvr>
                                        <p:cTn id="117" dur="500"/>
                                        <p:tgtEl>
                                          <p:spTgt spid="182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30"/>
                                        </p:tgtEl>
                                        <p:attrNameLst>
                                          <p:attrName>style.visibility</p:attrName>
                                        </p:attrNameLst>
                                      </p:cBhvr>
                                      <p:to>
                                        <p:strVal val="visible"/>
                                      </p:to>
                                    </p:set>
                                    <p:animEffect transition="in" filter="fade">
                                      <p:cBhvr>
                                        <p:cTn id="120" dur="500"/>
                                        <p:tgtEl>
                                          <p:spTgt spid="18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39"/>
                                        </p:tgtEl>
                                        <p:attrNameLst>
                                          <p:attrName>style.visibility</p:attrName>
                                        </p:attrNameLst>
                                      </p:cBhvr>
                                      <p:to>
                                        <p:strVal val="visible"/>
                                      </p:to>
                                    </p:set>
                                    <p:animEffect transition="in" filter="fade">
                                      <p:cBhvr>
                                        <p:cTn id="123" dur="500"/>
                                        <p:tgtEl>
                                          <p:spTgt spid="1839"/>
                                        </p:tgtEl>
                                      </p:cBhvr>
                                    </p:animEffect>
                                  </p:childTnLst>
                                </p:cTn>
                              </p:par>
                            </p:childTnLst>
                          </p:cTn>
                        </p:par>
                      </p:childTnLst>
                    </p:cTn>
                  </p:par>
                </p:childTnLst>
              </p:cTn>
              <p:nextCondLst>
                <p:cond evt="onClick" delay="0">
                  <p:tgtEl>
                    <p:spTgt spid="1441"/>
                  </p:tgtEl>
                </p:cond>
              </p:nextCondLst>
            </p:seq>
            <p:seq concurrent="1" nextAc="seek">
              <p:cTn id="124" restart="whenNotActive" fill="hold" evtFilter="cancelBubble" nodeType="interactiveSeq">
                <p:stCondLst>
                  <p:cond evt="onClick" delay="0">
                    <p:tgtEl>
                      <p:spTgt spid="1442"/>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357"/>
                                        </p:tgtEl>
                                        <p:attrNameLst>
                                          <p:attrName>style.visibility</p:attrName>
                                        </p:attrNameLst>
                                      </p:cBhvr>
                                      <p:to>
                                        <p:strVal val="visible"/>
                                      </p:to>
                                    </p:set>
                                    <p:animEffect transition="in" filter="fade">
                                      <p:cBhvr>
                                        <p:cTn id="129" dur="500"/>
                                        <p:tgtEl>
                                          <p:spTgt spid="135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58"/>
                                        </p:tgtEl>
                                        <p:attrNameLst>
                                          <p:attrName>style.visibility</p:attrName>
                                        </p:attrNameLst>
                                      </p:cBhvr>
                                      <p:to>
                                        <p:strVal val="visible"/>
                                      </p:to>
                                    </p:set>
                                    <p:animEffect transition="in" filter="fade">
                                      <p:cBhvr>
                                        <p:cTn id="132" dur="500"/>
                                        <p:tgtEl>
                                          <p:spTgt spid="13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59"/>
                                        </p:tgtEl>
                                        <p:attrNameLst>
                                          <p:attrName>style.visibility</p:attrName>
                                        </p:attrNameLst>
                                      </p:cBhvr>
                                      <p:to>
                                        <p:strVal val="visible"/>
                                      </p:to>
                                    </p:set>
                                    <p:animEffect transition="in" filter="fade">
                                      <p:cBhvr>
                                        <p:cTn id="135" dur="500"/>
                                        <p:tgtEl>
                                          <p:spTgt spid="13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60"/>
                                        </p:tgtEl>
                                        <p:attrNameLst>
                                          <p:attrName>style.visibility</p:attrName>
                                        </p:attrNameLst>
                                      </p:cBhvr>
                                      <p:to>
                                        <p:strVal val="visible"/>
                                      </p:to>
                                    </p:set>
                                    <p:animEffect transition="in" filter="fade">
                                      <p:cBhvr>
                                        <p:cTn id="138" dur="500"/>
                                        <p:tgtEl>
                                          <p:spTgt spid="13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53"/>
                                        </p:tgtEl>
                                        <p:attrNameLst>
                                          <p:attrName>style.visibility</p:attrName>
                                        </p:attrNameLst>
                                      </p:cBhvr>
                                      <p:to>
                                        <p:strVal val="visible"/>
                                      </p:to>
                                    </p:set>
                                    <p:animEffect transition="in" filter="fade">
                                      <p:cBhvr>
                                        <p:cTn id="141" dur="500"/>
                                        <p:tgtEl>
                                          <p:spTgt spid="185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843"/>
                                        </p:tgtEl>
                                        <p:attrNameLst>
                                          <p:attrName>style.visibility</p:attrName>
                                        </p:attrNameLst>
                                      </p:cBhvr>
                                      <p:to>
                                        <p:strVal val="visible"/>
                                      </p:to>
                                    </p:set>
                                    <p:animEffect transition="in" filter="fade">
                                      <p:cBhvr>
                                        <p:cTn id="144" dur="500"/>
                                        <p:tgtEl>
                                          <p:spTgt spid="1843"/>
                                        </p:tgtEl>
                                      </p:cBhvr>
                                    </p:animEffect>
                                  </p:childTnLst>
                                </p:cTn>
                              </p:par>
                            </p:childTnLst>
                          </p:cTn>
                        </p:par>
                      </p:childTnLst>
                    </p:cTn>
                  </p:par>
                </p:childTnLst>
              </p:cTn>
              <p:nextCondLst>
                <p:cond evt="onClick" delay="0">
                  <p:tgtEl>
                    <p:spTgt spid="1442"/>
                  </p:tgtEl>
                </p:cond>
              </p:nextCondLst>
            </p:seq>
            <p:seq concurrent="1" nextAc="seek">
              <p:cTn id="145" restart="whenNotActive" fill="hold" evtFilter="cancelBubble" nodeType="interactiveSeq">
                <p:stCondLst>
                  <p:cond evt="onClick" delay="0">
                    <p:tgtEl>
                      <p:spTgt spid="1443"/>
                    </p:tgtEl>
                  </p:cond>
                </p:stCondLst>
                <p:endSync evt="end" delay="0">
                  <p:rtn val="all"/>
                </p:endSync>
                <p:childTnLst>
                  <p:par>
                    <p:cTn id="146" fill="hold">
                      <p:stCondLst>
                        <p:cond delay="0"/>
                      </p:stCondLst>
                      <p:childTnLst>
                        <p:par>
                          <p:cTn id="147" fill="hold">
                            <p:stCondLst>
                              <p:cond delay="0"/>
                            </p:stCondLst>
                            <p:childTnLst>
                              <p:par>
                                <p:cTn id="148" presetID="10" presetClass="entr" presetSubtype="0" fill="hold" grpId="0" nodeType="withEffect">
                                  <p:stCondLst>
                                    <p:cond delay="0"/>
                                  </p:stCondLst>
                                  <p:childTnLst>
                                    <p:set>
                                      <p:cBhvr>
                                        <p:cTn id="149" dur="1" fill="hold">
                                          <p:stCondLst>
                                            <p:cond delay="0"/>
                                          </p:stCondLst>
                                        </p:cTn>
                                        <p:tgtEl>
                                          <p:spTgt spid="1374"/>
                                        </p:tgtEl>
                                        <p:attrNameLst>
                                          <p:attrName>style.visibility</p:attrName>
                                        </p:attrNameLst>
                                      </p:cBhvr>
                                      <p:to>
                                        <p:strVal val="visible"/>
                                      </p:to>
                                    </p:set>
                                    <p:animEffect transition="in" filter="fade">
                                      <p:cBhvr>
                                        <p:cTn id="150" dur="500"/>
                                        <p:tgtEl>
                                          <p:spTgt spid="137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75"/>
                                        </p:tgtEl>
                                        <p:attrNameLst>
                                          <p:attrName>style.visibility</p:attrName>
                                        </p:attrNameLst>
                                      </p:cBhvr>
                                      <p:to>
                                        <p:strVal val="visible"/>
                                      </p:to>
                                    </p:set>
                                    <p:animEffect transition="in" filter="fade">
                                      <p:cBhvr>
                                        <p:cTn id="153" dur="500"/>
                                        <p:tgtEl>
                                          <p:spTgt spid="137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76"/>
                                        </p:tgtEl>
                                        <p:attrNameLst>
                                          <p:attrName>style.visibility</p:attrName>
                                        </p:attrNameLst>
                                      </p:cBhvr>
                                      <p:to>
                                        <p:strVal val="visible"/>
                                      </p:to>
                                    </p:set>
                                    <p:animEffect transition="in" filter="fade">
                                      <p:cBhvr>
                                        <p:cTn id="156" dur="500"/>
                                        <p:tgtEl>
                                          <p:spTgt spid="137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77"/>
                                        </p:tgtEl>
                                        <p:attrNameLst>
                                          <p:attrName>style.visibility</p:attrName>
                                        </p:attrNameLst>
                                      </p:cBhvr>
                                      <p:to>
                                        <p:strVal val="visible"/>
                                      </p:to>
                                    </p:set>
                                    <p:animEffect transition="in" filter="fade">
                                      <p:cBhvr>
                                        <p:cTn id="159" dur="500"/>
                                        <p:tgtEl>
                                          <p:spTgt spid="137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78"/>
                                        </p:tgtEl>
                                        <p:attrNameLst>
                                          <p:attrName>style.visibility</p:attrName>
                                        </p:attrNameLst>
                                      </p:cBhvr>
                                      <p:to>
                                        <p:strVal val="visible"/>
                                      </p:to>
                                    </p:set>
                                    <p:animEffect transition="in" filter="fade">
                                      <p:cBhvr>
                                        <p:cTn id="162" dur="500"/>
                                        <p:tgtEl>
                                          <p:spTgt spid="137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72"/>
                                        </p:tgtEl>
                                        <p:attrNameLst>
                                          <p:attrName>style.visibility</p:attrName>
                                        </p:attrNameLst>
                                      </p:cBhvr>
                                      <p:to>
                                        <p:strVal val="visible"/>
                                      </p:to>
                                    </p:set>
                                    <p:animEffect transition="in" filter="fade">
                                      <p:cBhvr>
                                        <p:cTn id="165" dur="500"/>
                                        <p:tgtEl>
                                          <p:spTgt spid="137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847"/>
                                        </p:tgtEl>
                                        <p:attrNameLst>
                                          <p:attrName>style.visibility</p:attrName>
                                        </p:attrNameLst>
                                      </p:cBhvr>
                                      <p:to>
                                        <p:strVal val="visible"/>
                                      </p:to>
                                    </p:set>
                                    <p:animEffect transition="in" filter="fade">
                                      <p:cBhvr>
                                        <p:cTn id="168" dur="500"/>
                                        <p:tgtEl>
                                          <p:spTgt spid="1847"/>
                                        </p:tgtEl>
                                      </p:cBhvr>
                                    </p:animEffect>
                                  </p:childTnLst>
                                </p:cTn>
                              </p:par>
                            </p:childTnLst>
                          </p:cTn>
                        </p:par>
                      </p:childTnLst>
                    </p:cTn>
                  </p:par>
                </p:childTnLst>
              </p:cTn>
              <p:nextCondLst>
                <p:cond evt="onClick" delay="0">
                  <p:tgtEl>
                    <p:spTgt spid="1443"/>
                  </p:tgtEl>
                </p:cond>
              </p:nextCondLst>
            </p:seq>
            <p:seq concurrent="1" nextAc="seek">
              <p:cTn id="169" restart="whenNotActive" fill="hold" evtFilter="cancelBubble" nodeType="interactiveSeq">
                <p:stCondLst>
                  <p:cond evt="onClick" delay="0">
                    <p:tgtEl>
                      <p:spTgt spid="1444"/>
                    </p:tgtEl>
                  </p:cond>
                </p:stCondLst>
                <p:endSync evt="end" delay="0">
                  <p:rtn val="all"/>
                </p:endSync>
                <p:childTnLst>
                  <p:par>
                    <p:cTn id="170" fill="hold">
                      <p:stCondLst>
                        <p:cond delay="0"/>
                      </p:stCondLst>
                      <p:childTnLst>
                        <p:par>
                          <p:cTn id="171" fill="hold">
                            <p:stCondLst>
                              <p:cond delay="0"/>
                            </p:stCondLst>
                            <p:childTnLst>
                              <p:par>
                                <p:cTn id="172" presetID="10" presetClass="entr" presetSubtype="0" fill="hold" grpId="0" nodeType="withEffect">
                                  <p:stCondLst>
                                    <p:cond delay="0"/>
                                  </p:stCondLst>
                                  <p:childTnLst>
                                    <p:set>
                                      <p:cBhvr>
                                        <p:cTn id="173" dur="1" fill="hold">
                                          <p:stCondLst>
                                            <p:cond delay="0"/>
                                          </p:stCondLst>
                                        </p:cTn>
                                        <p:tgtEl>
                                          <p:spTgt spid="1396"/>
                                        </p:tgtEl>
                                        <p:attrNameLst>
                                          <p:attrName>style.visibility</p:attrName>
                                        </p:attrNameLst>
                                      </p:cBhvr>
                                      <p:to>
                                        <p:strVal val="visible"/>
                                      </p:to>
                                    </p:set>
                                    <p:animEffect transition="in" filter="fade">
                                      <p:cBhvr>
                                        <p:cTn id="174" dur="500"/>
                                        <p:tgtEl>
                                          <p:spTgt spid="139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97"/>
                                        </p:tgtEl>
                                        <p:attrNameLst>
                                          <p:attrName>style.visibility</p:attrName>
                                        </p:attrNameLst>
                                      </p:cBhvr>
                                      <p:to>
                                        <p:strVal val="visible"/>
                                      </p:to>
                                    </p:set>
                                    <p:animEffect transition="in" filter="fade">
                                      <p:cBhvr>
                                        <p:cTn id="177" dur="500"/>
                                        <p:tgtEl>
                                          <p:spTgt spid="139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89"/>
                                        </p:tgtEl>
                                        <p:attrNameLst>
                                          <p:attrName>style.visibility</p:attrName>
                                        </p:attrNameLst>
                                      </p:cBhvr>
                                      <p:to>
                                        <p:strVal val="visible"/>
                                      </p:to>
                                    </p:set>
                                    <p:animEffect transition="in" filter="fade">
                                      <p:cBhvr>
                                        <p:cTn id="180" dur="500"/>
                                        <p:tgtEl>
                                          <p:spTgt spid="138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841"/>
                                        </p:tgtEl>
                                        <p:attrNameLst>
                                          <p:attrName>style.visibility</p:attrName>
                                        </p:attrNameLst>
                                      </p:cBhvr>
                                      <p:to>
                                        <p:strVal val="visible"/>
                                      </p:to>
                                    </p:set>
                                    <p:animEffect transition="in" filter="fade">
                                      <p:cBhvr>
                                        <p:cTn id="183" dur="500"/>
                                        <p:tgtEl>
                                          <p:spTgt spid="184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90"/>
                                        </p:tgtEl>
                                        <p:attrNameLst>
                                          <p:attrName>style.visibility</p:attrName>
                                        </p:attrNameLst>
                                      </p:cBhvr>
                                      <p:to>
                                        <p:strVal val="visible"/>
                                      </p:to>
                                    </p:set>
                                    <p:animEffect transition="in" filter="fade">
                                      <p:cBhvr>
                                        <p:cTn id="186" dur="500"/>
                                        <p:tgtEl>
                                          <p:spTgt spid="139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93"/>
                                        </p:tgtEl>
                                        <p:attrNameLst>
                                          <p:attrName>style.visibility</p:attrName>
                                        </p:attrNameLst>
                                      </p:cBhvr>
                                      <p:to>
                                        <p:strVal val="visible"/>
                                      </p:to>
                                    </p:set>
                                    <p:animEffect transition="in" filter="fade">
                                      <p:cBhvr>
                                        <p:cTn id="189" dur="500"/>
                                        <p:tgtEl>
                                          <p:spTgt spid="139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394"/>
                                        </p:tgtEl>
                                        <p:attrNameLst>
                                          <p:attrName>style.visibility</p:attrName>
                                        </p:attrNameLst>
                                      </p:cBhvr>
                                      <p:to>
                                        <p:strVal val="visible"/>
                                      </p:to>
                                    </p:set>
                                    <p:animEffect transition="in" filter="fade">
                                      <p:cBhvr>
                                        <p:cTn id="192" dur="500"/>
                                        <p:tgtEl>
                                          <p:spTgt spid="139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845"/>
                                        </p:tgtEl>
                                        <p:attrNameLst>
                                          <p:attrName>style.visibility</p:attrName>
                                        </p:attrNameLst>
                                      </p:cBhvr>
                                      <p:to>
                                        <p:strVal val="visible"/>
                                      </p:to>
                                    </p:set>
                                    <p:animEffect transition="in" filter="fade">
                                      <p:cBhvr>
                                        <p:cTn id="195" dur="500"/>
                                        <p:tgtEl>
                                          <p:spTgt spid="184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9"/>
                                        </p:tgtEl>
                                        <p:attrNameLst>
                                          <p:attrName>style.visibility</p:attrName>
                                        </p:attrNameLst>
                                      </p:cBhvr>
                                      <p:to>
                                        <p:strVal val="visible"/>
                                      </p:to>
                                    </p:set>
                                    <p:animEffect transition="in" filter="fade">
                                      <p:cBhvr>
                                        <p:cTn id="198" dur="500"/>
                                        <p:tgtEl>
                                          <p:spTgt spid="29"/>
                                        </p:tgtEl>
                                      </p:cBhvr>
                                    </p:animEffect>
                                  </p:childTnLst>
                                </p:cTn>
                              </p:par>
                            </p:childTnLst>
                          </p:cTn>
                        </p:par>
                      </p:childTnLst>
                    </p:cTn>
                  </p:par>
                </p:childTnLst>
              </p:cTn>
              <p:nextCondLst>
                <p:cond evt="onClick" delay="0">
                  <p:tgtEl>
                    <p:spTgt spid="1444"/>
                  </p:tgtEl>
                </p:cond>
              </p:nextCondLst>
            </p:seq>
          </p:childTnLst>
        </p:cTn>
      </p:par>
    </p:tnLst>
    <p:bldLst>
      <p:bldP spid="27" grpId="0"/>
      <p:bldP spid="28" grpId="0"/>
      <p:bldP spid="30" grpId="0"/>
      <p:bldP spid="31" grpId="0"/>
      <p:bldP spid="1829" grpId="0"/>
      <p:bldP spid="1830" grpId="0"/>
      <p:bldP spid="1831" grpId="0"/>
      <p:bldP spid="1832" grpId="0"/>
      <p:bldP spid="1833" grpId="0"/>
      <p:bldP spid="1834" grpId="0"/>
      <p:bldP spid="1389" grpId="0"/>
      <p:bldP spid="1390" grpId="0"/>
      <p:bldP spid="1393" grpId="0"/>
      <p:bldP spid="1394" grpId="0"/>
      <p:bldP spid="1396" grpId="0"/>
      <p:bldP spid="1397" grpId="0"/>
      <p:bldP spid="1899" grpId="0"/>
      <p:bldP spid="1901" grpId="0"/>
      <p:bldP spid="1903" grpId="0"/>
      <p:bldP spid="1826" grpId="0"/>
      <p:bldP spid="1357" grpId="0"/>
      <p:bldP spid="1358" grpId="0"/>
      <p:bldP spid="1359" grpId="0"/>
      <p:bldP spid="1360" grpId="0"/>
      <p:bldP spid="1853" grpId="0"/>
      <p:bldP spid="1372" grpId="0"/>
      <p:bldP spid="1374" grpId="0"/>
      <p:bldP spid="1375" grpId="0"/>
      <p:bldP spid="1376" grpId="0"/>
      <p:bldP spid="1377" grpId="0"/>
      <p:bldP spid="1378" grpId="0"/>
      <p:bldP spid="49" grpId="0"/>
      <p:bldP spid="50" grpId="0"/>
      <p:bldP spid="51" grpId="0"/>
      <p:bldP spid="52" grpId="0"/>
      <p:bldP spid="1847" grpId="0"/>
      <p:bldP spid="1794" grpId="0"/>
      <p:bldP spid="1801" grpId="0"/>
      <p:bldP spid="1802" grpId="0"/>
      <p:bldP spid="1803" grpId="0"/>
      <p:bldP spid="18" grpId="0"/>
      <p:bldP spid="24" grpId="0"/>
      <p:bldP spid="29" grpId="0"/>
      <p:bldP spid="21" grpId="0"/>
      <p:bldP spid="25" grpId="0"/>
      <p:bldP spid="33" grpId="0"/>
      <p:bldP spid="55" grpId="0"/>
      <p:bldP spid="56" grpId="0"/>
      <p:bldP spid="1793" grpId="0"/>
      <p:bldP spid="1839" grpId="0"/>
      <p:bldP spid="1841" grpId="0"/>
      <p:bldP spid="1843" grpId="0"/>
      <p:bldP spid="1845" grpId="0"/>
      <p:bldP spid="5" grpId="0"/>
      <p:bldP spid="20" grpId="0"/>
      <p:bldP spid="3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475117" y="936415"/>
            <a:ext cx="8063418" cy="73447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030494"/>
            <a:ext cx="9195296"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Ở</a:t>
            </a:r>
            <a:r>
              <a:rPr lang="en-GB" sz="2400" b="1">
                <a:solidFill>
                  <a:srgbClr val="000000"/>
                </a:solidFill>
                <a:effectLst/>
                <a:latin typeface="+mj-lt"/>
                <a:ea typeface="Calibri" panose="020F0502020204030204" pitchFamily="34" charset="0"/>
                <a:cs typeface="Times New Roman" panose="02020603050405020304" pitchFamily="18" charset="0"/>
              </a:rPr>
              <a:t> </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 ngày tại một nơi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188643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15805"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12690" y="254250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13244"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977406"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583343" y="260996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176940"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12967"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70914"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1406" y="452520"/>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9"/>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0"/>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2"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769728" y="3377190"/>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Body)"/>
              </a:rPr>
              <a:t>II</a:t>
            </a:r>
            <a:r>
              <a:rPr lang="vi-VN" sz="2400">
                <a:solidFill>
                  <a:srgbClr val="00B050"/>
                </a:solidFill>
              </a:rPr>
              <a:t> Bài </a:t>
            </a:r>
            <a:r>
              <a:rPr lang="en-US" sz="2400">
                <a:solidFill>
                  <a:srgbClr val="00B050"/>
                </a:solidFill>
                <a:latin typeface="Arial (Body)"/>
              </a:rPr>
              <a:t>2</a:t>
            </a:r>
            <a:r>
              <a:rPr lang="vi-VN" sz="2400">
                <a:solidFill>
                  <a:srgbClr val="00B050"/>
                </a:solidFill>
              </a:rPr>
              <a:t> SGK: </a:t>
            </a:r>
            <a:r>
              <a:rPr lang="vi-VN" sz="2400"/>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cấp xã nơi </a:t>
            </a:r>
            <a:r>
              <a:rPr lang="en-GB" sz="2400">
                <a:solidFill>
                  <a:srgbClr val="FF0000"/>
                </a:solidFill>
                <a:latin typeface="Arial" panose="020B0604020202020204" pitchFamily="34" charset="0"/>
                <a:cs typeface="Arial" panose="020B0604020202020204" pitchFamily="34" charset="0"/>
              </a:rPr>
              <a:t>cư trú </a:t>
            </a:r>
            <a:r>
              <a:rPr lang="en-GB" sz="2400">
                <a:latin typeface="Arial" panose="020B0604020202020204" pitchFamily="34" charset="0"/>
                <a:cs typeface="Arial" panose="020B0604020202020204" pitchFamily="34" charset="0"/>
              </a:rPr>
              <a:t>hoặc cơ quan, tổ chức nơi làm việc, học tập và báo cáo Chỉ huy trưởng Ban Chỉ huy quân sự, Trưởng Công an cấp huyện.</a:t>
            </a:r>
            <a:r>
              <a:rPr lang="vi-VN" sz="2400"/>
              <a:t>”</a:t>
            </a:r>
            <a:endParaRPr lang="en-US" sz="2800" dirty="0">
              <a:cs typeface="Arial" panose="020B0604020202020204" pitchFamily="34" charset="0"/>
            </a:endParaRPr>
          </a:p>
        </p:txBody>
      </p:sp>
      <p:sp>
        <p:nvSpPr>
          <p:cNvPr id="6" name="Rectangle 5">
            <a:extLst>
              <a:ext uri="{FF2B5EF4-FFF2-40B4-BE49-F238E27FC236}">
                <a16:creationId xmlns:a16="http://schemas.microsoft.com/office/drawing/2014/main" id="{59DF2967-8D34-71DB-0E8C-C0409676C716}"/>
              </a:ext>
            </a:extLst>
          </p:cNvPr>
          <p:cNvSpPr/>
          <p:nvPr/>
        </p:nvSpPr>
        <p:spPr>
          <a:xfrm>
            <a:off x="6713325" y="25425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a16="http://schemas.microsoft.com/office/drawing/2014/main" id="{F15E0DE1-5D17-27A9-E352-BBBB4DF8B699}"/>
              </a:ext>
            </a:extLst>
          </p:cNvPr>
          <p:cNvSpPr/>
          <p:nvPr/>
        </p:nvSpPr>
        <p:spPr>
          <a:xfrm>
            <a:off x="6774926" y="26049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pic>
        <p:nvPicPr>
          <p:cNvPr id="43" name="image4.png">
            <a:extLst>
              <a:ext uri="{FF2B5EF4-FFF2-40B4-BE49-F238E27FC236}">
                <a16:creationId xmlns:a16="http://schemas.microsoft.com/office/drawing/2014/main" id="{D96253AA-3931-4B36-B0DF-46E4908E8B4F}"/>
              </a:ext>
            </a:extLst>
          </p:cNvPr>
          <p:cNvPicPr>
            <a:picLocks noChangeAspect="1"/>
          </p:cNvPicPr>
          <p:nvPr/>
        </p:nvPicPr>
        <p:blipFill>
          <a:blip r:embed="rId13" cstate="print"/>
          <a:stretch>
            <a:fillRect/>
          </a:stretch>
        </p:blipFill>
        <p:spPr>
          <a:xfrm>
            <a:off x="10444266" y="800871"/>
            <a:ext cx="469700" cy="459963"/>
          </a:xfrm>
          <a:prstGeom prst="rect">
            <a:avLst/>
          </a:prstGeom>
        </p:spPr>
      </p:pic>
      <p:grpSp>
        <p:nvGrpSpPr>
          <p:cNvPr id="44" name="Group 11">
            <a:extLst>
              <a:ext uri="{FF2B5EF4-FFF2-40B4-BE49-F238E27FC236}">
                <a16:creationId xmlns:a16="http://schemas.microsoft.com/office/drawing/2014/main" id="{7B8E9314-5974-4A03-9314-C064453EB8A1}"/>
              </a:ext>
            </a:extLst>
          </p:cNvPr>
          <p:cNvGrpSpPr>
            <a:grpSpLocks/>
          </p:cNvGrpSpPr>
          <p:nvPr/>
        </p:nvGrpSpPr>
        <p:grpSpPr bwMode="auto">
          <a:xfrm>
            <a:off x="11083531" y="842065"/>
            <a:ext cx="568337" cy="447866"/>
            <a:chOff x="0" y="0"/>
            <a:chExt cx="666" cy="559"/>
          </a:xfrm>
        </p:grpSpPr>
        <p:sp>
          <p:nvSpPr>
            <p:cNvPr id="45" name="Freeform 12">
              <a:extLst>
                <a:ext uri="{FF2B5EF4-FFF2-40B4-BE49-F238E27FC236}">
                  <a16:creationId xmlns:a16="http://schemas.microsoft.com/office/drawing/2014/main" id="{6BA6851E-F7B5-4424-A50A-A9947BE40B5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98225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6" fill="hold" display="0">
                  <p:stCondLst>
                    <p:cond delay="indefinite"/>
                  </p:stCondLst>
                  <p:endCondLst>
                    <p:cond evt="onStopAudio" delay="0">
                      <p:tgtEl>
                        <p:sldTgt/>
                      </p:tgtEl>
                    </p:cond>
                  </p:endCondLst>
                </p:cTn>
                <p:tgtEl>
                  <p:spTgt spid="11"/>
                </p:tgtEl>
              </p:cMediaNode>
            </p:audio>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afterEffect">
                                  <p:stCondLst>
                                    <p:cond delay="0"/>
                                  </p:stCondLst>
                                  <p:childTnLst>
                                    <p:set>
                                      <p:cBhvr>
                                        <p:cTn id="31"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demgiay.wav"/>
                                        </p:tgtEl>
                                      </p:cMediaNode>
                                    </p:audio>
                                  </p:sub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demgiay.wav"/>
                                        </p:tgtEl>
                                      </p:cMediaNode>
                                    </p:audio>
                                  </p:sub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demgiay.wav"/>
                                        </p:tgtEl>
                                      </p:cMediaNode>
                                    </p:audio>
                                  </p:sub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demgiay.wav"/>
                                        </p:tgtEl>
                                      </p:cMediaNode>
                                    </p:audio>
                                  </p:sub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emgiay.wav"/>
                                        </p:tgtEl>
                                      </p:cMediaNode>
                                    </p:audio>
                                  </p:sub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demgiay.wav"/>
                                        </p:tgtEl>
                                      </p:cMediaNode>
                                    </p:audio>
                                  </p:sub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demgiay.wav"/>
                                        </p:tgtEl>
                                      </p:cMediaNode>
                                    </p:audio>
                                  </p:subTnLst>
                                </p:cTn>
                              </p:par>
                            </p:childTnLst>
                          </p:cTn>
                        </p:par>
                        <p:par>
                          <p:cTn id="50" fill="hold">
                            <p:stCondLst>
                              <p:cond delay="7000"/>
                            </p:stCondLst>
                            <p:childTnLst>
                              <p:par>
                                <p:cTn id="51" presetID="1" presetClass="entr" presetSubtype="0" fill="hold" grpId="0" nodeType="afterEffect">
                                  <p:stCondLst>
                                    <p:cond delay="0"/>
                                  </p:stCondLst>
                                  <p:childTnLst>
                                    <p:set>
                                      <p:cBhvr>
                                        <p:cTn id="5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demgiay.wav"/>
                                        </p:tgtEl>
                                      </p:cMediaNode>
                                    </p:audio>
                                  </p:sub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demgiay.wav"/>
                                        </p:tgtEl>
                                      </p:cMediaNode>
                                    </p:audio>
                                  </p:subTnLst>
                                </p:cTn>
                              </p:par>
                            </p:childTnLst>
                          </p:cTn>
                        </p:par>
                        <p:par>
                          <p:cTn id="56" fill="hold">
                            <p:stCondLst>
                              <p:cond delay="9000"/>
                            </p:stCondLst>
                            <p:childTnLst>
                              <p:par>
                                <p:cTn id="57" presetID="1" presetClass="entr" presetSubtype="0" fill="hold" grpId="0" nodeType="afterEffect">
                                  <p:stCondLst>
                                    <p:cond delay="0"/>
                                  </p:stCondLst>
                                  <p:childTnLst>
                                    <p:set>
                                      <p:cBhvr>
                                        <p:cTn id="5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demgiay.wav"/>
                                        </p:tgtEl>
                                      </p:cMediaNode>
                                    </p:audio>
                                  </p:subTnLst>
                                </p:cTn>
                              </p:par>
                            </p:childTnLst>
                          </p:cTn>
                        </p:par>
                        <p:par>
                          <p:cTn id="59" fill="hold">
                            <p:stCondLst>
                              <p:cond delay="10000"/>
                            </p:stCondLst>
                            <p:childTnLst>
                              <p:par>
                                <p:cTn id="60" presetID="1" presetClass="entr" presetSubtype="0" fill="hold" grpId="0" nodeType="afterEffect">
                                  <p:stCondLst>
                                    <p:cond delay="0"/>
                                  </p:stCondLst>
                                  <p:childTnLst>
                                    <p:set>
                                      <p:cBhvr>
                                        <p:cTn id="6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demgiay.wav"/>
                                        </p:tgtEl>
                                      </p:cMediaNode>
                                    </p:audio>
                                  </p:subTnLst>
                                </p:cTn>
                              </p:par>
                            </p:childTnLst>
                          </p:cTn>
                        </p:par>
                        <p:par>
                          <p:cTn id="62" fill="hold">
                            <p:stCondLst>
                              <p:cond delay="11000"/>
                            </p:stCondLst>
                            <p:childTnLst>
                              <p:par>
                                <p:cTn id="63" presetID="1" presetClass="entr" presetSubtype="0" fill="hold" grpId="0" nodeType="afterEffect">
                                  <p:stCondLst>
                                    <p:cond delay="0"/>
                                  </p:stCondLst>
                                  <p:childTnLst>
                                    <p:set>
                                      <p:cBhvr>
                                        <p:cTn id="6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demgiay.wav"/>
                                        </p:tgtEl>
                                      </p:cMediaNode>
                                    </p:audio>
                                  </p:subTnLst>
                                </p:cTn>
                              </p:par>
                            </p:childTnLst>
                          </p:cTn>
                        </p:par>
                        <p:par>
                          <p:cTn id="65" fill="hold">
                            <p:stCondLst>
                              <p:cond delay="12000"/>
                            </p:stCondLst>
                            <p:childTnLst>
                              <p:par>
                                <p:cTn id="66" presetID="1" presetClass="entr" presetSubtype="0" fill="hold" grpId="0" nodeType="afterEffect">
                                  <p:stCondLst>
                                    <p:cond delay="0"/>
                                  </p:stCondLst>
                                  <p:childTnLst>
                                    <p:set>
                                      <p:cBhvr>
                                        <p:cTn id="6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demgiay.wav"/>
                                        </p:tgtEl>
                                      </p:cMediaNode>
                                    </p:audio>
                                  </p:subTnLst>
                                </p:cTn>
                              </p:par>
                            </p:childTnLst>
                          </p:cTn>
                        </p:par>
                        <p:par>
                          <p:cTn id="68" fill="hold">
                            <p:stCondLst>
                              <p:cond delay="13000"/>
                            </p:stCondLst>
                            <p:childTnLst>
                              <p:par>
                                <p:cTn id="69" presetID="1" presetClass="entr" presetSubtype="0" fill="hold" grpId="0" nodeType="afterEffect">
                                  <p:stCondLst>
                                    <p:cond delay="0"/>
                                  </p:stCondLst>
                                  <p:childTnLst>
                                    <p:set>
                                      <p:cBhvr>
                                        <p:cTn id="7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demgiay.wav"/>
                                        </p:tgtEl>
                                      </p:cMediaNode>
                                    </p:audio>
                                  </p:subTnLst>
                                </p:cTn>
                              </p:par>
                            </p:childTnLst>
                          </p:cTn>
                        </p:par>
                        <p:par>
                          <p:cTn id="71" fill="hold">
                            <p:stCondLst>
                              <p:cond delay="14000"/>
                            </p:stCondLst>
                            <p:childTnLst>
                              <p:par>
                                <p:cTn id="72" presetID="1" presetClass="entr" presetSubtype="0" fill="hold" grpId="0" nodeType="afterEffect">
                                  <p:stCondLst>
                                    <p:cond delay="0"/>
                                  </p:stCondLst>
                                  <p:childTnLst>
                                    <p:set>
                                      <p:cBhvr>
                                        <p:cTn id="7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323975" y="1162471"/>
            <a:ext cx="8309130" cy="57797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475117" y="1204357"/>
            <a:ext cx="8006326" cy="461665"/>
          </a:xfrm>
          <a:prstGeom prst="rect">
            <a:avLst/>
          </a:prstGeom>
          <a:noFill/>
        </p:spPr>
        <p:txBody>
          <a:bodyPr wrap="square" rtlCol="0">
            <a:spAutoFit/>
          </a:bodyPr>
          <a:lstStyle/>
          <a:p>
            <a:pPr algn="ctr"/>
            <a:r>
              <a:rPr lang="vi-VN" sz="2400" b="1">
                <a:solidFill>
                  <a:srgbClr val="000000"/>
                </a:solidFill>
                <a:effectLst/>
                <a:latin typeface="+mj-lt"/>
                <a:ea typeface="Calibri" panose="020F0502020204030204" pitchFamily="34" charset="0"/>
                <a:cs typeface="Times New Roman" panose="02020603050405020304" pitchFamily="18" charset="0"/>
              </a:rPr>
              <a:t>Hợp lí và hợp pháp</a:t>
            </a:r>
            <a:endParaRPr lang="vi-VN" sz="49600" b="1" dirty="0">
              <a:latin typeface="+mj-lt"/>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187533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1917957" y="24738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2718234" y="247346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318788"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1979558" y="25363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2788887" y="254092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382484"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518511"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576458"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63278" y="66994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720843" y="3418896"/>
            <a:ext cx="10162890" cy="2308324"/>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a:t>
            </a:r>
            <a:r>
              <a:rPr lang="en-GB" sz="2400">
                <a:solidFill>
                  <a:srgbClr val="FF0000"/>
                </a:solidFill>
                <a:latin typeface="Arial" panose="020B0604020202020204" pitchFamily="34" charset="0"/>
                <a:cs typeface="Arial" panose="020B0604020202020204" pitchFamily="34" charset="0"/>
              </a:rPr>
              <a:t>chính đáng </a:t>
            </a:r>
            <a:r>
              <a:rPr lang="en-GB" sz="2400">
                <a:latin typeface="Arial" panose="020B0604020202020204" pitchFamily="34" charset="0"/>
                <a:cs typeface="Arial" panose="020B0604020202020204" pitchFamily="34" charset="0"/>
              </a:rPr>
              <a:t>mà không thể đến đúng thời gian, địa điểm thì phải có xác nhận của Uỷ ban nhân dân cấp xã nơi cư trú hoặc cơ quan, tổ chức nơi làm việc, học tập và báo cáo Chỉ huy trưởng Ban Chỉ huy quân sự, Trưởng Công an cấp huyện.</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CD6E53E-FDFE-4413-A58E-CE3F4E4EB693}"/>
              </a:ext>
            </a:extLst>
          </p:cNvPr>
          <p:cNvSpPr/>
          <p:nvPr/>
        </p:nvSpPr>
        <p:spPr>
          <a:xfrm>
            <a:off x="5919342"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1AF8939E-7167-F6F7-F01A-80984FC4FB8A}"/>
              </a:ext>
            </a:extLst>
          </p:cNvPr>
          <p:cNvSpPr/>
          <p:nvPr/>
        </p:nvSpPr>
        <p:spPr>
          <a:xfrm>
            <a:off x="5983038"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048AFF04-D551-5ECD-B882-FC26E31A8FA8}"/>
              </a:ext>
            </a:extLst>
          </p:cNvPr>
          <p:cNvSpPr/>
          <p:nvPr/>
        </p:nvSpPr>
        <p:spPr>
          <a:xfrm>
            <a:off x="5119065"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DAF5D546-B807-7633-E33B-4B30F82C1F21}"/>
              </a:ext>
            </a:extLst>
          </p:cNvPr>
          <p:cNvSpPr/>
          <p:nvPr/>
        </p:nvSpPr>
        <p:spPr>
          <a:xfrm>
            <a:off x="5177012"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93CD06C0-99C5-7D1D-91C6-9317073A5B50}"/>
              </a:ext>
            </a:extLst>
          </p:cNvPr>
          <p:cNvSpPr/>
          <p:nvPr/>
        </p:nvSpPr>
        <p:spPr>
          <a:xfrm>
            <a:off x="6719619" y="2473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a16="http://schemas.microsoft.com/office/drawing/2014/main" id="{4F5EAA49-C71D-CF77-B27E-00BA59CBDC71}"/>
              </a:ext>
            </a:extLst>
          </p:cNvPr>
          <p:cNvSpPr/>
          <p:nvPr/>
        </p:nvSpPr>
        <p:spPr>
          <a:xfrm>
            <a:off x="6783315" y="2536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1D423697-B8EE-9BB8-A81E-4D45FDC781E5}"/>
              </a:ext>
            </a:extLst>
          </p:cNvPr>
          <p:cNvSpPr/>
          <p:nvPr/>
        </p:nvSpPr>
        <p:spPr>
          <a:xfrm>
            <a:off x="7519896" y="247346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7" name="Rectangle 36">
            <a:extLst>
              <a:ext uri="{FF2B5EF4-FFF2-40B4-BE49-F238E27FC236}">
                <a16:creationId xmlns:a16="http://schemas.microsoft.com/office/drawing/2014/main" id="{04DC18B3-E53D-BAA1-584C-C543DB2D9065}"/>
              </a:ext>
            </a:extLst>
          </p:cNvPr>
          <p:cNvSpPr/>
          <p:nvPr/>
        </p:nvSpPr>
        <p:spPr>
          <a:xfrm>
            <a:off x="7583592" y="25359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CC73DDA3-2C97-B11A-1096-E99C761D6320}"/>
              </a:ext>
            </a:extLst>
          </p:cNvPr>
          <p:cNvSpPr/>
          <p:nvPr/>
        </p:nvSpPr>
        <p:spPr>
          <a:xfrm>
            <a:off x="8320173" y="24738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838CFB09-58D9-8288-912A-C4B4246F4868}"/>
              </a:ext>
            </a:extLst>
          </p:cNvPr>
          <p:cNvSpPr/>
          <p:nvPr/>
        </p:nvSpPr>
        <p:spPr>
          <a:xfrm>
            <a:off x="8383869" y="25363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51" name="image4.png">
            <a:extLst>
              <a:ext uri="{FF2B5EF4-FFF2-40B4-BE49-F238E27FC236}">
                <a16:creationId xmlns:a16="http://schemas.microsoft.com/office/drawing/2014/main" id="{481127DE-11ED-423A-AED5-A7858A6D2F57}"/>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3" name="Group 11">
            <a:extLst>
              <a:ext uri="{FF2B5EF4-FFF2-40B4-BE49-F238E27FC236}">
                <a16:creationId xmlns:a16="http://schemas.microsoft.com/office/drawing/2014/main" id="{F64FC274-1271-46CC-A74C-03CD47CF2C32}"/>
              </a:ext>
            </a:extLst>
          </p:cNvPr>
          <p:cNvGrpSpPr>
            <a:grpSpLocks/>
          </p:cNvGrpSpPr>
          <p:nvPr/>
        </p:nvGrpSpPr>
        <p:grpSpPr bwMode="auto">
          <a:xfrm>
            <a:off x="11083531" y="842065"/>
            <a:ext cx="568337" cy="447866"/>
            <a:chOff x="0" y="0"/>
            <a:chExt cx="666" cy="559"/>
          </a:xfrm>
        </p:grpSpPr>
        <p:sp>
          <p:nvSpPr>
            <p:cNvPr id="56" name="Freeform 12">
              <a:extLst>
                <a:ext uri="{FF2B5EF4-FFF2-40B4-BE49-F238E27FC236}">
                  <a16:creationId xmlns:a16="http://schemas.microsoft.com/office/drawing/2014/main" id="{5F919F2B-618F-4A52-9858-BEC5179AD80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6467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P spid="37" grpId="0" animBg="1"/>
      <p:bldP spid="3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74401" y="1116989"/>
            <a:ext cx="9129486" cy="62048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74401" y="1212366"/>
            <a:ext cx="9117628" cy="400110"/>
          </a:xfrm>
          <a:prstGeom prst="rect">
            <a:avLst/>
          </a:prstGeom>
          <a:noFill/>
        </p:spPr>
        <p:txBody>
          <a:bodyPr wrap="square" rtlCol="0">
            <a:spAutoFit/>
          </a:bodyPr>
          <a:lstStyle/>
          <a:p>
            <a:pPr algn="ctr"/>
            <a:r>
              <a:rPr lang="vi-VN" sz="2000" b="1">
                <a:solidFill>
                  <a:srgbClr val="000000"/>
                </a:solidFill>
                <a:effectLst/>
                <a:latin typeface="+mj-lt"/>
                <a:ea typeface="Calibri" panose="020F0502020204030204" pitchFamily="34" charset="0"/>
                <a:cs typeface="Times New Roman" panose="02020603050405020304" pitchFamily="18" charset="0"/>
              </a:rPr>
              <a:t>L</a:t>
            </a:r>
            <a:r>
              <a:rPr lang="en-GB"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oại, hạng trong một hệ thống (xếp theo trình độ cao thấp, trên dưới, v.v.)</a:t>
            </a:r>
            <a:endParaRPr lang="vi-VN"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693288" y="182985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5040870" y="24018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240593" y="2401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111523" y="24693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Ấ</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304289" y="24643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841147" y="2401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899094" y="24643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27764" y="645318"/>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7" name="Picture 6" descr="A colorful kite with a black background&#10;&#10;Description automatically generated">
            <a:extLst>
              <a:ext uri="{FF2B5EF4-FFF2-40B4-BE49-F238E27FC236}">
                <a16:creationId xmlns:a16="http://schemas.microsoft.com/office/drawing/2014/main" id="{A5E1D639-102D-F412-D592-5972951643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1647" y="792826"/>
            <a:ext cx="688571" cy="688571"/>
          </a:xfrm>
          <a:prstGeom prst="rect">
            <a:avLst/>
          </a:prstGeom>
          <a:ln>
            <a:noFill/>
          </a:ln>
          <a:effectLst>
            <a:glow rad="12700">
              <a:schemeClr val="bg1">
                <a:alpha val="60000"/>
              </a:schemeClr>
            </a:glow>
          </a:effectLst>
        </p:spPr>
      </p:pic>
      <p:pic>
        <p:nvPicPr>
          <p:cNvPr id="10" name="Picture 9" descr="A red and black logo&#10;&#10;Description automatically generated">
            <a:extLst>
              <a:ext uri="{FF2B5EF4-FFF2-40B4-BE49-F238E27FC236}">
                <a16:creationId xmlns:a16="http://schemas.microsoft.com/office/drawing/2014/main" id="{77938F93-9247-EB63-3B17-BB8D7F6443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60786" y="795796"/>
            <a:ext cx="778102" cy="778102"/>
          </a:xfrm>
          <a:prstGeom prst="rect">
            <a:avLst/>
          </a:prstGeom>
        </p:spPr>
      </p:pic>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11"/>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3"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770801" y="3330284"/>
            <a:ext cx="10162890" cy="2308324"/>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Có mặt đúng thời gian và địa điểm ghi trong lệnh gọi nhập ngũ, lệnh gọi thực hiện nghĩa vụ tham gia Công an nhân dân; trường hợp có lí do chính đáng mà không thể đến đúng thời gian, địa điểm thì phải có xác nhận của Uỷ ban nhân dân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xã nơi cư trú hoặc cơ quan, tổ chức nơi làm việc, học tập và báo cáo Chỉ huy trưởng Ban Chỉ huy quân sự, Trưởng Công an </a:t>
            </a:r>
            <a:r>
              <a:rPr lang="en-GB" sz="2400">
                <a:solidFill>
                  <a:srgbClr val="FF0000"/>
                </a:solidFill>
                <a:latin typeface="Arial" panose="020B0604020202020204" pitchFamily="34" charset="0"/>
                <a:cs typeface="Arial" panose="020B0604020202020204" pitchFamily="34" charset="0"/>
              </a:rPr>
              <a:t>cấp</a:t>
            </a:r>
            <a:r>
              <a:rPr lang="en-GB" sz="2400">
                <a:latin typeface="Arial" panose="020B0604020202020204" pitchFamily="34" charset="0"/>
                <a:cs typeface="Arial" panose="020B0604020202020204" pitchFamily="34" charset="0"/>
              </a:rPr>
              <a:t> huyện.</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256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0" fill="hold" display="0">
                  <p:stCondLst>
                    <p:cond delay="indefinite"/>
                  </p:stCondLst>
                  <p:endCondLst>
                    <p:cond evt="onStopAudio" delay="0">
                      <p:tgtEl>
                        <p:sldTgt/>
                      </p:tgtEl>
                    </p:cond>
                  </p:endCondLst>
                </p:cTn>
                <p:tgtEl>
                  <p:spTgt spid="11"/>
                </p:tgtEl>
              </p:cMediaNode>
            </p:audio>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afterEffect">
                                  <p:stCondLst>
                                    <p:cond delay="0"/>
                                  </p:stCondLst>
                                  <p:childTnLst>
                                    <p:set>
                                      <p:cBhvr>
                                        <p:cTn id="2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4000"/>
                            </p:stCondLst>
                            <p:childTnLst>
                              <p:par>
                                <p:cTn id="36" presetID="1" presetClass="entr" presetSubtype="0" fill="hold" grpId="0" nodeType="afterEffect">
                                  <p:stCondLst>
                                    <p:cond delay="0"/>
                                  </p:stCondLst>
                                  <p:childTnLst>
                                    <p:set>
                                      <p:cBhvr>
                                        <p:cTn id="3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5000"/>
                            </p:stCondLst>
                            <p:childTnLst>
                              <p:par>
                                <p:cTn id="39" presetID="1" presetClass="entr" presetSubtype="0" fill="hold" grpId="0" nodeType="afterEffect">
                                  <p:stCondLst>
                                    <p:cond delay="0"/>
                                  </p:stCondLst>
                                  <p:childTnLst>
                                    <p:set>
                                      <p:cBhvr>
                                        <p:cTn id="4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6000"/>
                            </p:stCondLst>
                            <p:childTnLst>
                              <p:par>
                                <p:cTn id="42" presetID="1" presetClass="entr" presetSubtype="0" fill="hold" grpId="0" nodeType="afterEffect">
                                  <p:stCondLst>
                                    <p:cond delay="0"/>
                                  </p:stCondLst>
                                  <p:childTnLst>
                                    <p:set>
                                      <p:cBhvr>
                                        <p:cTn id="4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7000"/>
                            </p:stCondLst>
                            <p:childTnLst>
                              <p:par>
                                <p:cTn id="45" presetID="1" presetClass="entr" presetSubtype="0" fill="hold" grpId="0" nodeType="afterEffect">
                                  <p:stCondLst>
                                    <p:cond delay="0"/>
                                  </p:stCondLst>
                                  <p:childTnLst>
                                    <p:set>
                                      <p:cBhvr>
                                        <p:cTn id="4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8000"/>
                            </p:stCondLst>
                            <p:childTnLst>
                              <p:par>
                                <p:cTn id="48" presetID="1" presetClass="entr" presetSubtype="0" fill="hold" grpId="0" nodeType="afterEffect">
                                  <p:stCondLst>
                                    <p:cond delay="0"/>
                                  </p:stCondLst>
                                  <p:childTnLst>
                                    <p:set>
                                      <p:cBhvr>
                                        <p:cTn id="4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9000"/>
                            </p:stCondLst>
                            <p:childTnLst>
                              <p:par>
                                <p:cTn id="51" presetID="1" presetClass="entr" presetSubtype="0" fill="hold" grpId="0" nodeType="afterEffect">
                                  <p:stCondLst>
                                    <p:cond delay="0"/>
                                  </p:stCondLst>
                                  <p:childTnLst>
                                    <p:set>
                                      <p:cBhvr>
                                        <p:cTn id="5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10000"/>
                            </p:stCondLst>
                            <p:childTnLst>
                              <p:par>
                                <p:cTn id="54" presetID="1" presetClass="entr" presetSubtype="0" fill="hold" grpId="0" nodeType="afterEffect">
                                  <p:stCondLst>
                                    <p:cond delay="0"/>
                                  </p:stCondLst>
                                  <p:childTnLst>
                                    <p:set>
                                      <p:cBhvr>
                                        <p:cTn id="5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1000"/>
                            </p:stCondLst>
                            <p:childTnLst>
                              <p:par>
                                <p:cTn id="57" presetID="1" presetClass="entr" presetSubtype="0" fill="hold" grpId="0" nodeType="afterEffect">
                                  <p:stCondLst>
                                    <p:cond delay="0"/>
                                  </p:stCondLst>
                                  <p:childTnLst>
                                    <p:set>
                                      <p:cBhvr>
                                        <p:cTn id="5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2000"/>
                            </p:stCondLst>
                            <p:childTnLst>
                              <p:par>
                                <p:cTn id="60" presetID="1" presetClass="entr" presetSubtype="0" fill="hold" grpId="0" nodeType="afterEffect">
                                  <p:stCondLst>
                                    <p:cond delay="0"/>
                                  </p:stCondLst>
                                  <p:childTnLst>
                                    <p:set>
                                      <p:cBhvr>
                                        <p:cTn id="6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3000"/>
                            </p:stCondLst>
                            <p:childTnLst>
                              <p:par>
                                <p:cTn id="63" presetID="1" presetClass="entr" presetSubtype="0" fill="hold" grpId="0" nodeType="afterEffect">
                                  <p:stCondLst>
                                    <p:cond delay="0"/>
                                  </p:stCondLst>
                                  <p:childTnLst>
                                    <p:set>
                                      <p:cBhvr>
                                        <p:cTn id="6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4000"/>
                            </p:stCondLst>
                            <p:childTnLst>
                              <p:par>
                                <p:cTn id="66" presetID="1" presetClass="entr" presetSubtype="0" fill="hold" grpId="0" nodeType="afterEffect">
                                  <p:stCondLst>
                                    <p:cond delay="0"/>
                                  </p:stCondLst>
                                  <p:childTnLst>
                                    <p:set>
                                      <p:cBhvr>
                                        <p:cTn id="6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1811383" y="1757963"/>
            <a:ext cx="7550331" cy="56071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813884"/>
            <a:ext cx="9117628"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ìm thấy, tìm ra cái chưa ai biết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5057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121648"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2325792" y="321280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26346" y="32128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183249"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2396445" y="32802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990042" y="32752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26069" y="32128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184016" y="32752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32107" y="1133670"/>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772601" y="4139551"/>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Phát hiện</a:t>
            </a:r>
            <a:r>
              <a:rPr lang="en-GB" sz="2400">
                <a:latin typeface="Arial" panose="020B0604020202020204" pitchFamily="34" charset="0"/>
                <a:cs typeface="Arial" panose="020B0604020202020204" pitchFamily="34" charset="0"/>
              </a:rPr>
              <a:t>, ngăn chặn các hành vi vi phạm pháp luật về đăng kí nghĩa vụ quân sự; kiểm tra, khám sức khoẻ thực hiện nghĩa vụ quân sự; nhập ngũ; tại ngũ.</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47AE1B7-ADD0-83CC-3B6F-87417E098A43}"/>
              </a:ext>
            </a:extLst>
          </p:cNvPr>
          <p:cNvSpPr/>
          <p:nvPr/>
        </p:nvSpPr>
        <p:spPr>
          <a:xfrm>
            <a:off x="6321371"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2ACAA642-B031-6244-5E7D-E5247A205EE7}"/>
              </a:ext>
            </a:extLst>
          </p:cNvPr>
          <p:cNvSpPr/>
          <p:nvPr/>
        </p:nvSpPr>
        <p:spPr>
          <a:xfrm>
            <a:off x="6385067"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70E66F9B-9A25-AA68-9312-E44B5F8A67AE}"/>
              </a:ext>
            </a:extLst>
          </p:cNvPr>
          <p:cNvSpPr/>
          <p:nvPr/>
        </p:nvSpPr>
        <p:spPr>
          <a:xfrm>
            <a:off x="5521094"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E7F76745-8D52-94A4-37B1-11C0C34F93C3}"/>
              </a:ext>
            </a:extLst>
          </p:cNvPr>
          <p:cNvSpPr/>
          <p:nvPr/>
        </p:nvSpPr>
        <p:spPr>
          <a:xfrm>
            <a:off x="5579041"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4608F1FE-42E3-805F-505B-ABEE210789A7}"/>
              </a:ext>
            </a:extLst>
          </p:cNvPr>
          <p:cNvSpPr/>
          <p:nvPr/>
        </p:nvSpPr>
        <p:spPr>
          <a:xfrm>
            <a:off x="4726623" y="3211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14F3E9B0-521B-7B80-ACB8-0FBA28CDCF39}"/>
              </a:ext>
            </a:extLst>
          </p:cNvPr>
          <p:cNvSpPr/>
          <p:nvPr/>
        </p:nvSpPr>
        <p:spPr>
          <a:xfrm>
            <a:off x="4784570" y="3273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BFB18BDD-F0FF-31C3-214D-69DFB939EB7B}"/>
              </a:ext>
            </a:extLst>
          </p:cNvPr>
          <p:cNvSpPr/>
          <p:nvPr/>
        </p:nvSpPr>
        <p:spPr>
          <a:xfrm>
            <a:off x="7921925" y="321099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a16="http://schemas.microsoft.com/office/drawing/2014/main" id="{A53B5E34-10B6-0213-5ABC-0048194E922D}"/>
              </a:ext>
            </a:extLst>
          </p:cNvPr>
          <p:cNvSpPr/>
          <p:nvPr/>
        </p:nvSpPr>
        <p:spPr>
          <a:xfrm>
            <a:off x="7983526" y="32734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50" name="image4.png">
            <a:extLst>
              <a:ext uri="{FF2B5EF4-FFF2-40B4-BE49-F238E27FC236}">
                <a16:creationId xmlns:a16="http://schemas.microsoft.com/office/drawing/2014/main" id="{9BFD3521-CD58-4A93-8DDF-29F7E7C26CF9}"/>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1" name="Group 11">
            <a:extLst>
              <a:ext uri="{FF2B5EF4-FFF2-40B4-BE49-F238E27FC236}">
                <a16:creationId xmlns:a16="http://schemas.microsoft.com/office/drawing/2014/main" id="{4A503F94-6D72-43CD-B522-00BC07989F56}"/>
              </a:ext>
            </a:extLst>
          </p:cNvPr>
          <p:cNvGrpSpPr>
            <a:grpSpLocks/>
          </p:cNvGrpSpPr>
          <p:nvPr/>
        </p:nvGrpSpPr>
        <p:grpSpPr bwMode="auto">
          <a:xfrm>
            <a:off x="11083531" y="842065"/>
            <a:ext cx="568337" cy="447866"/>
            <a:chOff x="0" y="0"/>
            <a:chExt cx="666" cy="559"/>
          </a:xfrm>
        </p:grpSpPr>
        <p:sp>
          <p:nvSpPr>
            <p:cNvPr id="53" name="Freeform 12">
              <a:extLst>
                <a:ext uri="{FF2B5EF4-FFF2-40B4-BE49-F238E27FC236}">
                  <a16:creationId xmlns:a16="http://schemas.microsoft.com/office/drawing/2014/main" id="{3ED991FB-B8F2-4BBE-933D-99144A9E1CB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85914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P spid="14" grpId="0" animBg="1"/>
      <p:bldP spid="35" grpId="0" animBg="1"/>
      <p:bldP spid="3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86462"/>
            <a:ext cx="9129486" cy="63788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756158"/>
            <a:ext cx="9117628"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N</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gười có quan hệ ruột thịt hoặc gắn bó thân thiết với mình</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47522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1876932"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695989" y="308805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296543" y="3088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1938533" y="31530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766642" y="31555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360239" y="3150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496266" y="3088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554213" y="3150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60228" y="1066625"/>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679493"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737440" y="31525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824358" y="4018780"/>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Tham gia tuyên truyền, vận động </a:t>
            </a:r>
            <a:r>
              <a:rPr lang="en-GB" sz="2400">
                <a:solidFill>
                  <a:srgbClr val="FF0000"/>
                </a:solidFill>
                <a:latin typeface="Arial" panose="020B0604020202020204" pitchFamily="34" charset="0"/>
                <a:cs typeface="Arial" panose="020B0604020202020204" pitchFamily="34" charset="0"/>
              </a:rPr>
              <a:t>người thân</a:t>
            </a:r>
            <a:r>
              <a:rPr lang="en-GB" sz="2400">
                <a:latin typeface="Arial" panose="020B0604020202020204" pitchFamily="34" charset="0"/>
                <a:cs typeface="Arial" panose="020B0604020202020204" pitchFamily="34" charset="0"/>
              </a:rPr>
              <a:t>, gia đình và những người xung quanh chấp hành quy định về đăng kí và thực hiện nghĩa vụ quân sự, nghĩa vụ tham gia Công an nhân dân.</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F10B1B7-CFA6-59A9-ACC8-FDDB31FF3F2A}"/>
              </a:ext>
            </a:extLst>
          </p:cNvPr>
          <p:cNvSpPr/>
          <p:nvPr/>
        </p:nvSpPr>
        <p:spPr>
          <a:xfrm>
            <a:off x="3482054"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1D1E5658-C69E-96E2-5CF9-9E36E2C5FE70}"/>
              </a:ext>
            </a:extLst>
          </p:cNvPr>
          <p:cNvSpPr/>
          <p:nvPr/>
        </p:nvSpPr>
        <p:spPr>
          <a:xfrm>
            <a:off x="3543655" y="31530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6A72C2A5-A324-41C9-1588-9E6FB0BFD85A}"/>
              </a:ext>
            </a:extLst>
          </p:cNvPr>
          <p:cNvSpPr/>
          <p:nvPr/>
        </p:nvSpPr>
        <p:spPr>
          <a:xfrm>
            <a:off x="4284615"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a16="http://schemas.microsoft.com/office/drawing/2014/main" id="{887324D4-C63D-5198-AD16-57CF9EAC7E42}"/>
              </a:ext>
            </a:extLst>
          </p:cNvPr>
          <p:cNvSpPr/>
          <p:nvPr/>
        </p:nvSpPr>
        <p:spPr>
          <a:xfrm>
            <a:off x="4342562" y="31525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5BF68769-6D36-BF84-2DD7-9CDCE267BC01}"/>
              </a:ext>
            </a:extLst>
          </p:cNvPr>
          <p:cNvSpPr/>
          <p:nvPr/>
        </p:nvSpPr>
        <p:spPr>
          <a:xfrm>
            <a:off x="5889737" y="3088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27E4BB08-36A8-58CB-5B82-6F5C3B16AB2B}"/>
              </a:ext>
            </a:extLst>
          </p:cNvPr>
          <p:cNvSpPr/>
          <p:nvPr/>
        </p:nvSpPr>
        <p:spPr>
          <a:xfrm>
            <a:off x="5947684" y="31500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DA755972-2861-1F56-0F13-C43A96E5A704}"/>
              </a:ext>
            </a:extLst>
          </p:cNvPr>
          <p:cNvSpPr/>
          <p:nvPr/>
        </p:nvSpPr>
        <p:spPr>
          <a:xfrm>
            <a:off x="5087176" y="30906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08A0264-9113-5E45-0361-15B9C278D732}"/>
              </a:ext>
            </a:extLst>
          </p:cNvPr>
          <p:cNvSpPr/>
          <p:nvPr/>
        </p:nvSpPr>
        <p:spPr>
          <a:xfrm>
            <a:off x="5145123" y="31525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51" name="image4.png">
            <a:extLst>
              <a:ext uri="{FF2B5EF4-FFF2-40B4-BE49-F238E27FC236}">
                <a16:creationId xmlns:a16="http://schemas.microsoft.com/office/drawing/2014/main" id="{1050DC5F-D879-46C1-BC2D-FA9F745B81C9}"/>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3" name="Group 11">
            <a:extLst>
              <a:ext uri="{FF2B5EF4-FFF2-40B4-BE49-F238E27FC236}">
                <a16:creationId xmlns:a16="http://schemas.microsoft.com/office/drawing/2014/main" id="{23C4160B-4AB2-4042-8461-3CCEE5AB8DDE}"/>
              </a:ext>
            </a:extLst>
          </p:cNvPr>
          <p:cNvGrpSpPr>
            <a:grpSpLocks/>
          </p:cNvGrpSpPr>
          <p:nvPr/>
        </p:nvGrpSpPr>
        <p:grpSpPr bwMode="auto">
          <a:xfrm>
            <a:off x="11083531" y="842065"/>
            <a:ext cx="568337" cy="447866"/>
            <a:chOff x="0" y="0"/>
            <a:chExt cx="666" cy="559"/>
          </a:xfrm>
        </p:grpSpPr>
        <p:sp>
          <p:nvSpPr>
            <p:cNvPr id="56" name="Freeform 12">
              <a:extLst>
                <a:ext uri="{FF2B5EF4-FFF2-40B4-BE49-F238E27FC236}">
                  <a16:creationId xmlns:a16="http://schemas.microsoft.com/office/drawing/2014/main" id="{2DA2889A-D9AC-4A1A-AF26-7606528B188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13333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65738"/>
            <a:ext cx="9129486" cy="6902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749548"/>
            <a:ext cx="9117628"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đầy đủ các cứ liệu, các tình tiết về một vụ phạm pháp</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4407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23121"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20006" y="301297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20560"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84722"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90659" y="308042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À</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84256"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20283"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78230"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1406" y="1059019"/>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13264"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71211" y="3074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746722" y="3941147"/>
            <a:ext cx="1016289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Phát hiện, ngăn chặn các </a:t>
            </a:r>
            <a:r>
              <a:rPr lang="en-GB" sz="2400">
                <a:solidFill>
                  <a:srgbClr val="FF0000"/>
                </a:solidFill>
                <a:latin typeface="Arial" panose="020B0604020202020204" pitchFamily="34" charset="0"/>
                <a:cs typeface="Arial" panose="020B0604020202020204" pitchFamily="34" charset="0"/>
              </a:rPr>
              <a:t>hành vi </a:t>
            </a:r>
            <a:r>
              <a:rPr lang="en-GB" sz="2400">
                <a:latin typeface="Arial" panose="020B0604020202020204" pitchFamily="34" charset="0"/>
                <a:cs typeface="Arial" panose="020B0604020202020204" pitchFamily="34" charset="0"/>
              </a:rPr>
              <a:t>vi phạm pháp luật về đăng kí nghĩa vụ quân sự; kiểm tra, khám sức khoẻ thực hiện nghĩa vụ quân sự; nhập ngũ; tại ngũ.</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40CA385-F791-6A53-D3FC-0A8827D10CA3}"/>
              </a:ext>
            </a:extLst>
          </p:cNvPr>
          <p:cNvSpPr/>
          <p:nvPr/>
        </p:nvSpPr>
        <p:spPr>
          <a:xfrm>
            <a:off x="7125682" y="3012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a16="http://schemas.microsoft.com/office/drawing/2014/main" id="{5EC450EA-FE38-7895-BC94-A04DE8CF7762}"/>
              </a:ext>
            </a:extLst>
          </p:cNvPr>
          <p:cNvSpPr/>
          <p:nvPr/>
        </p:nvSpPr>
        <p:spPr>
          <a:xfrm>
            <a:off x="7189378" y="3075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45" name="image4.png">
            <a:extLst>
              <a:ext uri="{FF2B5EF4-FFF2-40B4-BE49-F238E27FC236}">
                <a16:creationId xmlns:a16="http://schemas.microsoft.com/office/drawing/2014/main" id="{D832C162-7567-4370-BF6B-3071C7645F49}"/>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46" name="Group 11">
            <a:extLst>
              <a:ext uri="{FF2B5EF4-FFF2-40B4-BE49-F238E27FC236}">
                <a16:creationId xmlns:a16="http://schemas.microsoft.com/office/drawing/2014/main" id="{ACD372CE-2AC6-4684-9917-E06FA1F62841}"/>
              </a:ext>
            </a:extLst>
          </p:cNvPr>
          <p:cNvGrpSpPr>
            <a:grpSpLocks/>
          </p:cNvGrpSpPr>
          <p:nvPr/>
        </p:nvGrpSpPr>
        <p:grpSpPr bwMode="auto">
          <a:xfrm>
            <a:off x="11083531" y="842065"/>
            <a:ext cx="568337" cy="447866"/>
            <a:chOff x="0" y="0"/>
            <a:chExt cx="666" cy="559"/>
          </a:xfrm>
        </p:grpSpPr>
        <p:sp>
          <p:nvSpPr>
            <p:cNvPr id="47" name="Freeform 12">
              <a:extLst>
                <a:ext uri="{FF2B5EF4-FFF2-40B4-BE49-F238E27FC236}">
                  <a16:creationId xmlns:a16="http://schemas.microsoft.com/office/drawing/2014/main" id="{591E9AF4-4DD9-4C6A-81E2-6E0A8EBAFC4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9623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1"/>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629907"/>
            <a:ext cx="9129486" cy="95196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85613" y="1762147"/>
            <a:ext cx="9117628" cy="830997"/>
          </a:xfrm>
          <a:prstGeom prst="rect">
            <a:avLst/>
          </a:prstGeom>
          <a:noFill/>
        </p:spPr>
        <p:txBody>
          <a:bodyPr wrap="square" rtlCol="0">
            <a:spAutoFit/>
          </a:bodyPr>
          <a:lstStyle/>
          <a:p>
            <a:pPr algn="just"/>
            <a:r>
              <a:rPr lang="en-GB" sz="2400" b="1" dirty="0" err="1">
                <a:effectLst/>
                <a:latin typeface="Times New Roman" panose="02020603050405020304" pitchFamily="18" charset="0"/>
                <a:ea typeface="Calibri" panose="020F0502020204030204" pitchFamily="34" charset="0"/>
              </a:rPr>
              <a:t>Tự</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mình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quyết</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định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hành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động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không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bị</a:t>
            </a:r>
            <a:r>
              <a:rPr lang="en-GB" sz="2400" b="1" dirty="0">
                <a:effectLst/>
                <a:latin typeface="Times New Roman" panose="02020603050405020304" pitchFamily="18" charset="0"/>
                <a:ea typeface="Calibri" panose="020F0502020204030204" pitchFamily="34" charset="0"/>
              </a:rPr>
              <a:t> chi </a:t>
            </a:r>
            <a:r>
              <a:rPr lang="en-GB" sz="2400" b="1" dirty="0" err="1">
                <a:effectLst/>
                <a:latin typeface="Times New Roman" panose="02020603050405020304" pitchFamily="18" charset="0"/>
                <a:ea typeface="Calibri" panose="020F0502020204030204" pitchFamily="34" charset="0"/>
              </a:rPr>
              <a:t>phối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bởi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người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khác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hoặc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hoàn</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cảnh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bên</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ngoài</a:t>
            </a:r>
            <a:r>
              <a:rPr lang="en-GB" sz="2400" b="1" dirty="0">
                <a:effectLst/>
                <a:latin typeface="Times New Roman" panose="02020603050405020304" pitchFamily="18" charset="0"/>
                <a:ea typeface="Calibri" panose="020F0502020204030204" pitchFamily="34" charset="0"/>
              </a:rPr>
              <a: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666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13604"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731991" y="323814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11043"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575205"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802644" y="330560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774739" y="33013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532268" y="32381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590215" y="330060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146814" y="1166861"/>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16165"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374112"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22417"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180364"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712578" y="4167052"/>
            <a:ext cx="10162890" cy="830997"/>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2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chủ động</a:t>
            </a:r>
            <a:r>
              <a:rPr lang="en-GB" sz="2400">
                <a:latin typeface="Arial" panose="020B0604020202020204" pitchFamily="34" charset="0"/>
                <a:cs typeface="Arial" panose="020B0604020202020204" pitchFamily="34" charset="0"/>
              </a:rPr>
              <a:t> tìm hiểu để nắm vững và chấp hành các quy định về đăng kí nghĩa vụ quân sự lần đầu.</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374B566-75E3-BA49-30C4-BCE0004F4BC1}"/>
              </a:ext>
            </a:extLst>
          </p:cNvPr>
          <p:cNvSpPr/>
          <p:nvPr/>
        </p:nvSpPr>
        <p:spPr>
          <a:xfrm>
            <a:off x="5928669" y="32388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a16="http://schemas.microsoft.com/office/drawing/2014/main" id="{4A434DDD-6661-4B4F-BF73-86926FA49BEC}"/>
              </a:ext>
            </a:extLst>
          </p:cNvPr>
          <p:cNvSpPr/>
          <p:nvPr/>
        </p:nvSpPr>
        <p:spPr>
          <a:xfrm>
            <a:off x="5986616" y="33008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pic>
        <p:nvPicPr>
          <p:cNvPr id="47" name="image4.png">
            <a:extLst>
              <a:ext uri="{FF2B5EF4-FFF2-40B4-BE49-F238E27FC236}">
                <a16:creationId xmlns:a16="http://schemas.microsoft.com/office/drawing/2014/main" id="{1F9ACBF9-6578-4342-8010-1E9105EB21B1}"/>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0" name="Group 11">
            <a:extLst>
              <a:ext uri="{FF2B5EF4-FFF2-40B4-BE49-F238E27FC236}">
                <a16:creationId xmlns:a16="http://schemas.microsoft.com/office/drawing/2014/main" id="{F793DEB1-9198-4AB4-9458-FBA1EC3D5C49}"/>
              </a:ext>
            </a:extLst>
          </p:cNvPr>
          <p:cNvGrpSpPr>
            <a:grpSpLocks/>
          </p:cNvGrpSpPr>
          <p:nvPr/>
        </p:nvGrpSpPr>
        <p:grpSpPr bwMode="auto">
          <a:xfrm>
            <a:off x="11083531" y="842065"/>
            <a:ext cx="568337" cy="447866"/>
            <a:chOff x="0" y="0"/>
            <a:chExt cx="666" cy="559"/>
          </a:xfrm>
        </p:grpSpPr>
        <p:sp>
          <p:nvSpPr>
            <p:cNvPr id="51" name="Freeform 12">
              <a:extLst>
                <a:ext uri="{FF2B5EF4-FFF2-40B4-BE49-F238E27FC236}">
                  <a16:creationId xmlns:a16="http://schemas.microsoft.com/office/drawing/2014/main" id="{FBB4E7C2-70BB-4F60-9A41-8ACE2D2C3CA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3179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1"/>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a16="http://schemas.microsoft.com/office/drawing/2014/main" id="{175412A4-E2D9-ACE3-34D4-F9B253B5F8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a16="http://schemas.microsoft.com/office/drawing/2014/main" id="{0A551DF3-EB90-2886-2894-0E986C130C3C}"/>
              </a:ext>
            </a:extLst>
          </p:cNvPr>
          <p:cNvSpPr/>
          <p:nvPr/>
        </p:nvSpPr>
        <p:spPr>
          <a:xfrm>
            <a:off x="893451" y="1481398"/>
            <a:ext cx="9129486" cy="104709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893451" y="1648013"/>
            <a:ext cx="9195296" cy="830997"/>
          </a:xfrm>
          <a:prstGeom prst="rect">
            <a:avLst/>
          </a:prstGeom>
          <a:noFill/>
        </p:spPr>
        <p:txBody>
          <a:bodyPr wrap="square" rtlCol="0">
            <a:spAutoFit/>
          </a:bodyPr>
          <a:lstStyle/>
          <a:p>
            <a:pPr algn="just"/>
            <a:r>
              <a:rPr lang="en-GB" sz="2400" b="1" dirty="0" err="1">
                <a:latin typeface="Times New Roman" panose="02020603050405020304" pitchFamily="18" charset="0"/>
                <a:cs typeface="Times New Roman" panose="02020603050405020304" pitchFamily="18" charset="0"/>
              </a:rPr>
              <a:t>Có</a:t>
            </a:r>
            <a:r>
              <a:rPr lang="en-GB" sz="2400" b="1" dirty="0">
                <a:latin typeface="Times New Roman" panose="02020603050405020304" pitchFamily="18" charset="0"/>
                <a:cs typeface="Times New Roman" panose="02020603050405020304" pitchFamily="18" charset="0"/>
              </a:rPr>
              <a:t> ý </a:t>
            </a:r>
            <a:r>
              <a:rPr lang="en-GB" sz="2400" b="1" dirty="0" err="1">
                <a:latin typeface="Times New Roman" panose="02020603050405020304" pitchFamily="18" charset="0"/>
                <a:cs typeface="Times New Roman" panose="02020603050405020304" pitchFamily="18" charset="0"/>
              </a:rPr>
              <a:t>thức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coi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trọng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đúng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mức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những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yêu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cầu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đối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với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mình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biểu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hiện</a:t>
            </a:r>
            <a:r>
              <a:rPr lang="en-GB" sz="2400" b="1" dirty="0">
                <a:latin typeface="Times New Roman" panose="02020603050405020304" pitchFamily="18" charset="0"/>
                <a:cs typeface="Times New Roman" panose="02020603050405020304" pitchFamily="18" charset="0"/>
              </a:rPr>
              <a:t> ở </a:t>
            </a:r>
            <a:r>
              <a:rPr lang="en-GB" sz="2400" b="1" dirty="0" err="1">
                <a:latin typeface="Times New Roman" panose="02020603050405020304" pitchFamily="18" charset="0"/>
                <a:cs typeface="Times New Roman" panose="02020603050405020304" pitchFamily="18" charset="0"/>
              </a:rPr>
              <a:t>thái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độ</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hành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động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4712338" y="261324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016707"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607871" y="318549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214146"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78308"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78524" y="325295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77842"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413869"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71816"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14146" y="866862"/>
            <a:ext cx="577974" cy="5779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sp>
        <p:nvSpPr>
          <p:cNvPr id="5" name="TextBox 4">
            <a:hlinkClick r:id="rId8"/>
            <a:extLst>
              <a:ext uri="{FF2B5EF4-FFF2-40B4-BE49-F238E27FC236}">
                <a16:creationId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819268"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877215"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1995367"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2053314"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16" name="Picture 15" descr="A blue and white alarm clock with bells&#10;&#10;Description automatically generated">
            <a:extLst>
              <a:ext uri="{FF2B5EF4-FFF2-40B4-BE49-F238E27FC236}">
                <a16:creationId xmlns:a16="http://schemas.microsoft.com/office/drawing/2014/main" id="{29A03E10-18C8-CA36-5174-BC05FC4E37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6217" y="1601033"/>
            <a:ext cx="1301009" cy="1031659"/>
          </a:xfrm>
          <a:prstGeom prst="rect">
            <a:avLst/>
          </a:prstGeom>
        </p:spPr>
      </p:pic>
      <p:sp>
        <p:nvSpPr>
          <p:cNvPr id="17" name="Oval 16">
            <a:extLst>
              <a:ext uri="{FF2B5EF4-FFF2-40B4-BE49-F238E27FC236}">
                <a16:creationId xmlns:a16="http://schemas.microsoft.com/office/drawing/2014/main" id="{1C305C04-793C-0C5F-9C0A-1A346698FB5E}"/>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a16="http://schemas.microsoft.com/office/drawing/2014/main" id="{D8B36503-858C-F8C2-94F7-87775617D1D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a16="http://schemas.microsoft.com/office/drawing/2014/main" id="{DAA5EABC-F31D-19C2-F0D5-05F76B3522E4}"/>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a16="http://schemas.microsoft.com/office/drawing/2014/main" id="{770100D9-4EE5-DED0-AEB5-87A6EDDA4B6B}"/>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a16="http://schemas.microsoft.com/office/drawing/2014/main" id="{C6898913-93F7-F4B2-9E4F-984341565E85}"/>
              </a:ext>
            </a:extLst>
          </p:cNvPr>
          <p:cNvSpPr/>
          <p:nvPr/>
        </p:nvSpPr>
        <p:spPr>
          <a:xfrm>
            <a:off x="10536737" y="1924649"/>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a16="http://schemas.microsoft.com/office/drawing/2014/main" id="{0E2FFC69-F1C8-DAB9-D78C-28DE73F05AE1}"/>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a16="http://schemas.microsoft.com/office/drawing/2014/main" id="{178EFBBD-2A00-8728-9489-360E1518A1D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a16="http://schemas.microsoft.com/office/drawing/2014/main" id="{71444129-2D31-B1B0-1C4D-55300081F5B7}"/>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a16="http://schemas.microsoft.com/office/drawing/2014/main" id="{8B6330C8-D031-5702-86E4-CD43329F4BE3}"/>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a16="http://schemas.microsoft.com/office/drawing/2014/main" id="{2768328E-DBAB-3B40-45C0-1D75DA03197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a16="http://schemas.microsoft.com/office/drawing/2014/main" id="{EB097984-3ED9-8306-182E-FEF7D066C85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a16="http://schemas.microsoft.com/office/drawing/2014/main" id="{9CBD9166-EF2B-3971-45E4-4166AA3EFA64}"/>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a16="http://schemas.microsoft.com/office/drawing/2014/main" id="{44DAC6D4-7E44-96FF-A7FB-38F863357E19}"/>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a16="http://schemas.microsoft.com/office/drawing/2014/main" id="{E3B3A033-622F-1C19-443D-6BF3C2675E3E}"/>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a16="http://schemas.microsoft.com/office/drawing/2014/main" id="{E73276BB-0A7B-2B3F-D594-5D50D50F3D6B}"/>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a16="http://schemas.microsoft.com/office/drawing/2014/main" id="{3B4D86AF-24E7-CFCA-06CD-5C28F01964B6}"/>
              </a:ext>
            </a:extLst>
          </p:cNvPr>
          <p:cNvSpPr/>
          <p:nvPr/>
        </p:nvSpPr>
        <p:spPr>
          <a:xfrm>
            <a:off x="10536737" y="1924649"/>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a16="http://schemas.microsoft.com/office/drawing/2014/main" id="{D740B098-5A5D-B45A-CBA3-D091B8ABD96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a16="http://schemas.microsoft.com/office/drawing/2014/main" id="{47E8DFC9-C3E6-C00D-2EE4-5148874FA81B}"/>
              </a:ext>
            </a:extLst>
          </p:cNvPr>
          <p:cNvSpPr txBox="1"/>
          <p:nvPr/>
        </p:nvSpPr>
        <p:spPr>
          <a:xfrm>
            <a:off x="617328" y="4053289"/>
            <a:ext cx="10511020" cy="1200329"/>
          </a:xfrm>
          <a:prstGeom prst="rect">
            <a:avLst/>
          </a:prstGeom>
          <a:noFill/>
          <a:ln>
            <a:solidFill>
              <a:srgbClr val="00B050"/>
            </a:solidFill>
          </a:ln>
        </p:spPr>
        <p:txBody>
          <a:bodyPr wrap="square">
            <a:spAutoFit/>
          </a:bodyPr>
          <a:lstStyle/>
          <a:p>
            <a:pPr algn="just"/>
            <a:r>
              <a:rPr lang="en-US" sz="2400" err="1">
                <a:solidFill>
                  <a:srgbClr val="00B050"/>
                </a:solidFill>
                <a:latin typeface="Arial" panose="020B0604020202020204" pitchFamily="34" charset="0"/>
                <a:cs typeface="Arial" panose="020B0604020202020204" pitchFamily="34" charset="0"/>
              </a:rPr>
              <a:t>Mục</a:t>
            </a:r>
            <a:r>
              <a:rPr lang="en-US" sz="2400">
                <a:solidFill>
                  <a:srgbClr val="00B050"/>
                </a:solidFill>
                <a:latin typeface="Arial" panose="020B0604020202020204" pitchFamily="34" charset="0"/>
                <a:cs typeface="Arial" panose="020B0604020202020204" pitchFamily="34" charset="0"/>
              </a:rPr>
              <a:t> II </a:t>
            </a:r>
            <a:r>
              <a:rPr lang="en-US" sz="2400" err="1">
                <a:solidFill>
                  <a:srgbClr val="00B050"/>
                </a:solidFill>
                <a:latin typeface="Arial" panose="020B0604020202020204" pitchFamily="34" charset="0"/>
                <a:cs typeface="Arial" panose="020B0604020202020204" pitchFamily="34" charset="0"/>
              </a:rPr>
              <a:t>Bài</a:t>
            </a:r>
            <a:r>
              <a:rPr lang="en-US" sz="2400">
                <a:solidFill>
                  <a:srgbClr val="00B050"/>
                </a:solidFill>
                <a:latin typeface="Arial" panose="020B0604020202020204" pitchFamily="34" charset="0"/>
                <a:cs typeface="Arial" panose="020B0604020202020204" pitchFamily="34" charset="0"/>
              </a:rPr>
              <a:t> 3 </a:t>
            </a:r>
            <a:r>
              <a:rPr lang="en-US" sz="2400" dirty="0">
                <a:solidFill>
                  <a:srgbClr val="00B050"/>
                </a:solidFill>
                <a:latin typeface="Arial" panose="020B0604020202020204" pitchFamily="34" charset="0"/>
                <a:cs typeface="Arial" panose="020B0604020202020204" pitchFamily="34" charset="0"/>
              </a:rPr>
              <a:t>SGK</a:t>
            </a:r>
            <a:r>
              <a:rPr lang="en-US" sz="2400">
                <a:solidFill>
                  <a:srgbClr val="00B05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Trách nhiệm của học sinh: “Tham gia học tập </a:t>
            </a:r>
            <a:r>
              <a:rPr lang="en-GB" sz="2400">
                <a:solidFill>
                  <a:srgbClr val="FF0000"/>
                </a:solidFill>
                <a:latin typeface="Arial" panose="020B0604020202020204" pitchFamily="34" charset="0"/>
                <a:cs typeface="Arial" panose="020B0604020202020204" pitchFamily="34" charset="0"/>
              </a:rPr>
              <a:t>nghiêm túc</a:t>
            </a:r>
            <a:r>
              <a:rPr lang="en-GB" sz="2400">
                <a:latin typeface="Arial" panose="020B0604020202020204" pitchFamily="34" charset="0"/>
                <a:cs typeface="Arial" panose="020B0604020202020204" pitchFamily="34" charset="0"/>
              </a:rPr>
              <a:t> nội dung chương trình giáo dục quốc phòng và an ninh ở trường phổ thông;…</a:t>
            </a:r>
            <a:r>
              <a:rPr lang="en-US" sz="240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53BD491-D31F-1A53-76B1-EAC51EB79CD7}"/>
              </a:ext>
            </a:extLst>
          </p:cNvPr>
          <p:cNvSpPr/>
          <p:nvPr/>
        </p:nvSpPr>
        <p:spPr>
          <a:xfrm>
            <a:off x="2801619"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5" name="Rectangle 34">
            <a:extLst>
              <a:ext uri="{FF2B5EF4-FFF2-40B4-BE49-F238E27FC236}">
                <a16:creationId xmlns:a16="http://schemas.microsoft.com/office/drawing/2014/main" id="{452A4117-7BDC-1224-AE8C-85F1FC341E5F}"/>
              </a:ext>
            </a:extLst>
          </p:cNvPr>
          <p:cNvSpPr/>
          <p:nvPr/>
        </p:nvSpPr>
        <p:spPr>
          <a:xfrm>
            <a:off x="2863220"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a16="http://schemas.microsoft.com/office/drawing/2014/main" id="{D69A61BA-D0A4-B0D9-D892-0528D9F4E29D}"/>
              </a:ext>
            </a:extLst>
          </p:cNvPr>
          <p:cNvSpPr/>
          <p:nvPr/>
        </p:nvSpPr>
        <p:spPr>
          <a:xfrm>
            <a:off x="7622970"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a16="http://schemas.microsoft.com/office/drawing/2014/main" id="{BC5BDF5D-A663-8163-8170-6511E7A55D3E}"/>
              </a:ext>
            </a:extLst>
          </p:cNvPr>
          <p:cNvSpPr/>
          <p:nvPr/>
        </p:nvSpPr>
        <p:spPr>
          <a:xfrm>
            <a:off x="7684571" y="324795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9A20A02E-F700-0175-7F2E-6D7ECC9C004A}"/>
              </a:ext>
            </a:extLst>
          </p:cNvPr>
          <p:cNvSpPr/>
          <p:nvPr/>
        </p:nvSpPr>
        <p:spPr>
          <a:xfrm>
            <a:off x="8425531" y="31854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a16="http://schemas.microsoft.com/office/drawing/2014/main" id="{28C04ECB-B9D8-FBAF-A756-DF6701CFECEF}"/>
              </a:ext>
            </a:extLst>
          </p:cNvPr>
          <p:cNvSpPr/>
          <p:nvPr/>
        </p:nvSpPr>
        <p:spPr>
          <a:xfrm>
            <a:off x="8483478" y="32474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51" name="image4.png">
            <a:extLst>
              <a:ext uri="{FF2B5EF4-FFF2-40B4-BE49-F238E27FC236}">
                <a16:creationId xmlns:a16="http://schemas.microsoft.com/office/drawing/2014/main" id="{29B1A9E5-9DB0-474C-BFB0-B35C8F9A659B}"/>
              </a:ext>
            </a:extLst>
          </p:cNvPr>
          <p:cNvPicPr>
            <a:picLocks noChangeAspect="1"/>
          </p:cNvPicPr>
          <p:nvPr/>
        </p:nvPicPr>
        <p:blipFill>
          <a:blip r:embed="rId12" cstate="print"/>
          <a:stretch>
            <a:fillRect/>
          </a:stretch>
        </p:blipFill>
        <p:spPr>
          <a:xfrm>
            <a:off x="10444266" y="800871"/>
            <a:ext cx="469700" cy="459963"/>
          </a:xfrm>
          <a:prstGeom prst="rect">
            <a:avLst/>
          </a:prstGeom>
        </p:spPr>
      </p:pic>
      <p:grpSp>
        <p:nvGrpSpPr>
          <p:cNvPr id="53" name="Group 11">
            <a:extLst>
              <a:ext uri="{FF2B5EF4-FFF2-40B4-BE49-F238E27FC236}">
                <a16:creationId xmlns:a16="http://schemas.microsoft.com/office/drawing/2014/main" id="{17933890-1740-4B50-BB2E-789A3E9B2021}"/>
              </a:ext>
            </a:extLst>
          </p:cNvPr>
          <p:cNvGrpSpPr>
            <a:grpSpLocks/>
          </p:cNvGrpSpPr>
          <p:nvPr/>
        </p:nvGrpSpPr>
        <p:grpSpPr bwMode="auto">
          <a:xfrm>
            <a:off x="11083531" y="842065"/>
            <a:ext cx="568337" cy="447866"/>
            <a:chOff x="0" y="0"/>
            <a:chExt cx="666" cy="559"/>
          </a:xfrm>
        </p:grpSpPr>
        <p:sp>
          <p:nvSpPr>
            <p:cNvPr id="56" name="Freeform 12">
              <a:extLst>
                <a:ext uri="{FF2B5EF4-FFF2-40B4-BE49-F238E27FC236}">
                  <a16:creationId xmlns:a16="http://schemas.microsoft.com/office/drawing/2014/main" id="{6A9FA620-F377-4930-B57E-E6C1EEF42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0904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1"/>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8" grpId="0" animBg="1"/>
      <p:bldP spid="60" grpId="0" animBg="1"/>
      <p:bldP spid="1032" grpId="0" animBg="1"/>
      <p:bldP spid="15"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7"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25145</TotalTime>
  <Words>16771</Words>
  <Application>Microsoft Office PowerPoint</Application>
  <PresentationFormat>Widescreen</PresentationFormat>
  <Paragraphs>3744</Paragraphs>
  <Slides>147</Slides>
  <Notes>57</Notes>
  <HiddenSlides>0</HiddenSlides>
  <MMClips>92</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147</vt:i4>
      </vt:variant>
    </vt:vector>
  </HeadingPairs>
  <TitlesOfParts>
    <vt:vector size="161" baseType="lpstr">
      <vt:lpstr>Arial</vt:lpstr>
      <vt:lpstr>Arial (Body)</vt:lpstr>
      <vt:lpstr>Calibri</vt:lpstr>
      <vt:lpstr>Calibri Light</vt:lpstr>
      <vt:lpstr>Noto Serif</vt:lpstr>
      <vt:lpstr>Roboto-Bold</vt:lpstr>
      <vt:lpstr>Times New Roman</vt:lpstr>
      <vt:lpstr>TimesNewRomanPS</vt:lpstr>
      <vt:lpstr>TimesNewRomanPSMT</vt:lpstr>
      <vt:lpstr>UTM Avo</vt:lpstr>
      <vt:lpstr>Wingdings</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Admin</cp:lastModifiedBy>
  <cp:revision>682</cp:revision>
  <dcterms:created xsi:type="dcterms:W3CDTF">2022-06-02T07:44:38Z</dcterms:created>
  <dcterms:modified xsi:type="dcterms:W3CDTF">2024-09-03T10:18:51Z</dcterms:modified>
</cp:coreProperties>
</file>